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  <p:sldMasterId id="2147483684" r:id="rId2"/>
    <p:sldMasterId id="2147483756" r:id="rId3"/>
    <p:sldMasterId id="2147483780" r:id="rId4"/>
    <p:sldMasterId id="2147483792" r:id="rId5"/>
    <p:sldMasterId id="2147483804" r:id="rId6"/>
  </p:sldMasterIdLst>
  <p:notesMasterIdLst>
    <p:notesMasterId r:id="rId32"/>
  </p:notesMasterIdLst>
  <p:handoutMasterIdLst>
    <p:handoutMasterId r:id="rId33"/>
  </p:handoutMasterIdLst>
  <p:sldIdLst>
    <p:sldId id="412" r:id="rId7"/>
    <p:sldId id="416" r:id="rId8"/>
    <p:sldId id="428" r:id="rId9"/>
    <p:sldId id="419" r:id="rId10"/>
    <p:sldId id="431" r:id="rId11"/>
    <p:sldId id="432" r:id="rId12"/>
    <p:sldId id="434" r:id="rId13"/>
    <p:sldId id="433" r:id="rId14"/>
    <p:sldId id="435" r:id="rId15"/>
    <p:sldId id="430" r:id="rId16"/>
    <p:sldId id="443" r:id="rId17"/>
    <p:sldId id="441" r:id="rId18"/>
    <p:sldId id="442" r:id="rId19"/>
    <p:sldId id="437" r:id="rId20"/>
    <p:sldId id="444" r:id="rId21"/>
    <p:sldId id="448" r:id="rId22"/>
    <p:sldId id="436" r:id="rId23"/>
    <p:sldId id="449" r:id="rId24"/>
    <p:sldId id="439" r:id="rId25"/>
    <p:sldId id="447" r:id="rId26"/>
    <p:sldId id="450" r:id="rId27"/>
    <p:sldId id="440" r:id="rId28"/>
    <p:sldId id="446" r:id="rId29"/>
    <p:sldId id="451" r:id="rId30"/>
    <p:sldId id="427" r:id="rId31"/>
  </p:sldIdLst>
  <p:sldSz cx="9144000" cy="6858000" type="screen4x3"/>
  <p:notesSz cx="6797675" cy="9928225"/>
  <p:embeddedFontLst>
    <p:embeddedFont>
      <p:font typeface="나눔고딕" panose="020D0604000000000000" pitchFamily="50" charset="-127"/>
      <p:regular r:id="rId34"/>
      <p:bold r:id="rId35"/>
    </p:embeddedFont>
    <p:embeddedFont>
      <p:font typeface="맑은 고딕" panose="020B0503020000020004" pitchFamily="50" charset="-127"/>
      <p:regular r:id="rId36"/>
      <p:bold r:id="rId37"/>
    </p:embeddedFont>
    <p:embeddedFont>
      <p:font typeface="나눔고딕 ExtraBold" panose="020D0904000000000000" pitchFamily="50" charset="-127"/>
      <p:bold r:id="rId38"/>
    </p:embeddedFont>
    <p:embeddedFont>
      <p:font typeface="나눔바른고딕" panose="020B0600000101010101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5036"/>
    <a:srgbClr val="F58E41"/>
    <a:srgbClr val="F29F44"/>
    <a:srgbClr val="E19B33"/>
    <a:srgbClr val="502363"/>
    <a:srgbClr val="F781AE"/>
    <a:srgbClr val="1E447C"/>
    <a:srgbClr val="04163E"/>
    <a:srgbClr val="224B78"/>
    <a:srgbClr val="212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24" autoAdjust="0"/>
    <p:restoredTop sz="73984" autoAdjust="0"/>
  </p:normalViewPr>
  <p:slideViewPr>
    <p:cSldViewPr>
      <p:cViewPr>
        <p:scale>
          <a:sx n="125" d="100"/>
          <a:sy n="125" d="100"/>
        </p:scale>
        <p:origin x="816" y="-342"/>
      </p:cViewPr>
      <p:guideLst>
        <p:guide orient="horz" pos="2205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font" Target="fonts/font6.fntdata"/><Relationship Id="rId21" Type="http://schemas.openxmlformats.org/officeDocument/2006/relationships/slide" Target="slides/slide15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font" Target="fonts/font3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font" Target="fonts/font2.fntdata"/><Relationship Id="rId43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78F6B-3F51-4A8F-9F44-BC2A8AB3EEF8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CE2C0-677D-42B4-99BF-82F30FD35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208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5AE56-7F63-4D94-8C88-A4D9F483D2F0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FE92-455A-4DA0-9131-57DAB90A5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60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FFE92-455A-4DA0-9131-57DAB90A57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04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쓰레드로</a:t>
            </a:r>
            <a:r>
              <a:rPr lang="ko-KR" altLang="en-US" dirty="0" smtClean="0"/>
              <a:t> 서버를 만드는 부분</a:t>
            </a:r>
            <a:endParaRPr lang="en-US" altLang="ko-KR" dirty="0" smtClean="0"/>
          </a:p>
          <a:p>
            <a:r>
              <a:rPr lang="ko-KR" altLang="en-US" dirty="0" smtClean="0"/>
              <a:t>기본적인 소켓 </a:t>
            </a:r>
            <a:r>
              <a:rPr lang="ko-KR" altLang="en-US" dirty="0" err="1" smtClean="0"/>
              <a:t>할당과정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FFE92-455A-4DA0-9131-57DAB90A570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582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[MAX_MESSAG_LEN]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접속할 수 있는 강의 목록들 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Mutex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다수의 객체가 공유 자원에 접근하려고 하면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공유 자원의 종류에 따라서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접근 시점을 동기화 시켜줄 필요가 생긴다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동기화란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시간과 공간을 맞추어 준다는 의미로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공유 자원 영역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접근하는 객체들의 진입 시간을 제어할 수 있어야 함을 의미한다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FFE92-455A-4DA0-9131-57DAB90A570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738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Strncmp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함수를 통해서 </a:t>
            </a:r>
            <a:r>
              <a:rPr lang="en-US" altLang="ko-KR" baseline="0" dirty="0" err="1" smtClean="0"/>
              <a:t>rbuf</a:t>
            </a:r>
            <a:r>
              <a:rPr lang="ko-KR" altLang="en-US" baseline="0" dirty="0" smtClean="0"/>
              <a:t>에 담겨져 있는 </a:t>
            </a:r>
            <a:r>
              <a:rPr lang="en-US" altLang="ko-KR" baseline="0" dirty="0" smtClean="0"/>
              <a:t>string</a:t>
            </a:r>
            <a:r>
              <a:rPr lang="ko-KR" altLang="en-US" baseline="0" dirty="0" smtClean="0"/>
              <a:t>을 비교하여 각각 명령어에 맞는 코드를 실행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/w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문구가 있으면 귓속말을 보내주는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Whisper()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실행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/f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문구가 파일을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에게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보대주는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FileSend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실행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문구가 있으면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들에게 파일을 뿌리는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FileSendALL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실행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문구가 명령어를 실행시키는 있으면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Comnd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실행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실행할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FFE92-455A-4DA0-9131-57DAB90A570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536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SendM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fgets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전송한 문자열을 받으면 특정 문자열에 따라 실행을 달리한다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대화를 담당하는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chatstart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함수에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SendM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</a:t>
            </a:r>
            <a:endParaRPr lang="en-US" altLang="ko-K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strtok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이용하여 문자열을 분리하고 파일이름을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 *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fio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저장시킨다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fio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이름을 가진 파일을 읽어온다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파일이 존재하지 않으면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conotinue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넘긴다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서버에게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[/f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파일이름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문자열을 보내서 파일을 보낸다는 것을 알린다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fseek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함수와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ftell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함수로 파일 크기를 찾아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size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저장한다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filesize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문자열에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크기를 저장하고 서버에게 보낸다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char*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크기만큼 동적할당하고 읽은 파일을 저장한다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write()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이용하여 파일을 보낸다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버퍼를 초기화하고 메모리를 해체한다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아무런 특수 문자열이 없으면 그대로 출력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FFE92-455A-4DA0-9131-57DAB90A570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499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FFE92-455A-4DA0-9131-57DAB90A570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664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Commd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실행한다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관리자가 명령어를 전송하여 실행시키는 기능이다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FFE92-455A-4DA0-9131-57DAB90A570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529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strtok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이용하여 문자열을 분리하고 파일이름을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 *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fio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저장시킨다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recv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보낸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파일크기를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받고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size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저장시키고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크기만큼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char*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동적 할당한다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read()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파일정보를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받아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저장시킨다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권한을 가진 계정을 찾아서 파일을 전송한다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보낼 때 충돌을 방지하기 위해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sleep()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사용하였다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파일전송이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끝나면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초기화하고 메모리를 해체한다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en-US" altLang="ko-KR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en-US" altLang="ko-KR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통신을 </a:t>
            </a:r>
            <a:r>
              <a:rPr lang="ko-KR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 때 따로 보내져야 하는 데이터들이 겹쳐서 전송 되거나 버퍼가 내용이 손상되는 현상이 발생하였다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send()</a:t>
            </a:r>
            <a:r>
              <a:rPr lang="ko-KR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쓴 뒤 바로 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send()</a:t>
            </a:r>
            <a:r>
              <a:rPr lang="ko-KR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함수를 쓰면 데이터들이 중복이 되어 날라 가는 것을 확인하고 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sleep()</a:t>
            </a:r>
            <a:r>
              <a:rPr lang="ko-KR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함수로 시간차를 두어 전송 할 수 있게 만들어주었다</a:t>
            </a:r>
            <a:r>
              <a:rPr lang="en-US" altLang="ko-K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FFE92-455A-4DA0-9131-57DAB90A570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24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5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66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406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164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19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66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824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397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600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0365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02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96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343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50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589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9489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8735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866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085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5373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2559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89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4093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38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8749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5457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2412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175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5956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2837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3937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7970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19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779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8929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735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9453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963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1916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0921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4371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94438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390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83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4988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0071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4380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9492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0883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9895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5947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8779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52583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36118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73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55149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4416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7941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42344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925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35064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66469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04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84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21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14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50AB-2C49-403F-B441-A13C806D55BE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25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53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99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8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13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13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53809" y="1262596"/>
            <a:ext cx="184731" cy="907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4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1540" y="430133"/>
            <a:ext cx="8280920" cy="276126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F12C01-7E35-43E1-A216-420EB3791A39}"/>
              </a:ext>
            </a:extLst>
          </p:cNvPr>
          <p:cNvSpPr txBox="1"/>
          <p:nvPr/>
        </p:nvSpPr>
        <p:spPr>
          <a:xfrm>
            <a:off x="712342" y="788296"/>
            <a:ext cx="6307930" cy="101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solidFill>
                  <a:schemeClr val="bg1"/>
                </a:solidFill>
                <a:latin typeface="나눔바른고딕" panose="020B0603020101020101" charset="-127"/>
                <a:ea typeface="나눔바른고딕" panose="020B0603020101020101" charset="-127"/>
              </a:rPr>
              <a:t>수업 관리 프로그램</a:t>
            </a:r>
            <a:endParaRPr lang="en-US" altLang="ko-KR" sz="4400" dirty="0">
              <a:solidFill>
                <a:schemeClr val="bg1"/>
              </a:solidFill>
              <a:latin typeface="나눔바른고딕" panose="020B0603020101020101" charset="-127"/>
              <a:ea typeface="나눔바른고딕" panose="020B0603020101020101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BCF40D-7401-4AEC-A267-9CC2F7101B47}"/>
              </a:ext>
            </a:extLst>
          </p:cNvPr>
          <p:cNvSpPr txBox="1"/>
          <p:nvPr/>
        </p:nvSpPr>
        <p:spPr>
          <a:xfrm>
            <a:off x="6884622" y="2636912"/>
            <a:ext cx="495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2318 </a:t>
            </a:r>
            <a:r>
              <a:rPr lang="ko-KR" altLang="en-US" dirty="0" smtClean="0">
                <a:solidFill>
                  <a:schemeClr val="bg1"/>
                </a:solidFill>
              </a:rPr>
              <a:t>최 의 빈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17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228184" y="6309320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텍스트 개체 틀 8"/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채팅 방 만들기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4DDBF1-FEBE-49B9-832F-E47122693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115567"/>
            <a:ext cx="5143500" cy="50006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3376139-8A06-46E1-A27C-0C04ED577DDC}"/>
              </a:ext>
            </a:extLst>
          </p:cNvPr>
          <p:cNvSpPr/>
          <p:nvPr/>
        </p:nvSpPr>
        <p:spPr>
          <a:xfrm>
            <a:off x="1396321" y="4365104"/>
            <a:ext cx="4430747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C5D5CA-34C8-4E9E-844A-BC872314C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374" y="1289104"/>
            <a:ext cx="5305425" cy="3400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28879B-913B-46BE-807E-68C2AFA355B1}"/>
              </a:ext>
            </a:extLst>
          </p:cNvPr>
          <p:cNvSpPr txBox="1"/>
          <p:nvPr/>
        </p:nvSpPr>
        <p:spPr>
          <a:xfrm>
            <a:off x="2339752" y="1114652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server.c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376139-8A06-46E1-A27C-0C04ED577DDC}"/>
              </a:ext>
            </a:extLst>
          </p:cNvPr>
          <p:cNvSpPr/>
          <p:nvPr/>
        </p:nvSpPr>
        <p:spPr>
          <a:xfrm>
            <a:off x="1571091" y="3595107"/>
            <a:ext cx="4865783" cy="769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26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/>
      <p:bldP spid="10" grpId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228184" y="6309320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텍스트 개체 틀 8"/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채팅 방 만들기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32856"/>
            <a:ext cx="7109395" cy="284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2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B08B822-D050-4C74-8D4F-995B83F9F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88" y="1219250"/>
            <a:ext cx="4629150" cy="4886325"/>
          </a:xfrm>
          <a:prstGeom prst="rect">
            <a:avLst/>
          </a:prstGeom>
        </p:spPr>
      </p:pic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336846" y="6282858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텍스트 개체 틀 8"/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채팅 방 접속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798AE4-A4A1-4AAE-8907-26B2006CDC0D}"/>
              </a:ext>
            </a:extLst>
          </p:cNvPr>
          <p:cNvSpPr/>
          <p:nvPr/>
        </p:nvSpPr>
        <p:spPr>
          <a:xfrm>
            <a:off x="992044" y="3915775"/>
            <a:ext cx="3579956" cy="206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5FA0B0-7230-4547-BB41-E936AAA32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260" y="1278186"/>
            <a:ext cx="4648200" cy="2476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7A778E-E29B-4654-BBDA-BAE8278C73BF}"/>
              </a:ext>
            </a:extLst>
          </p:cNvPr>
          <p:cNvSpPr txBox="1"/>
          <p:nvPr/>
        </p:nvSpPr>
        <p:spPr>
          <a:xfrm>
            <a:off x="2360196" y="117482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client.c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85C65E-D923-4572-AA8A-7201E80B2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9138" y="1484784"/>
            <a:ext cx="4705350" cy="4400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FB4BEC-5F04-4968-8AE8-373D767C81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188" y="1397248"/>
            <a:ext cx="5772150" cy="47148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07433A-D4C2-4CC1-9E2A-A79C8281EBA9}"/>
              </a:ext>
            </a:extLst>
          </p:cNvPr>
          <p:cNvSpPr txBox="1"/>
          <p:nvPr/>
        </p:nvSpPr>
        <p:spPr>
          <a:xfrm>
            <a:off x="4174864" y="1511848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server.c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BE780E-DE36-4311-95FE-93686A53FBDF}"/>
              </a:ext>
            </a:extLst>
          </p:cNvPr>
          <p:cNvCxnSpPr>
            <a:cxnSpLocks/>
          </p:cNvCxnSpPr>
          <p:nvPr/>
        </p:nvCxnSpPr>
        <p:spPr>
          <a:xfrm>
            <a:off x="4469237" y="2564904"/>
            <a:ext cx="19048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34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/>
      <p:bldP spid="12" grpId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6300192" y="6309320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텍스트 개체 틀 8"/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채팅 방 접속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23771" y="1211110"/>
            <a:ext cx="8496458" cy="5239595"/>
            <a:chOff x="0" y="1069725"/>
            <a:chExt cx="8496458" cy="5239595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683568" y="6309320"/>
              <a:ext cx="77768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69725"/>
              <a:ext cx="4229100" cy="242523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0208" y="1069725"/>
              <a:ext cx="4286250" cy="244792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406" y="3494955"/>
              <a:ext cx="4245338" cy="246697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6506" y="3494955"/>
              <a:ext cx="4249952" cy="2466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787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254835" y="6301335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0EC1D498-3F8D-4180-9C71-89E82D3D1980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기능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DEC20F-A4DC-4A11-AAEF-8FEF48863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191827"/>
            <a:ext cx="3456454" cy="49209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0330C30-C343-4C96-9EF2-57ACE530E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593" y="1144765"/>
            <a:ext cx="3324225" cy="1133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CE0C41-2D7E-4A5C-A1C8-ED6CA1FCC8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5593" y="1695799"/>
            <a:ext cx="3352800" cy="1095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D79373-A7F3-4BA9-AF81-9C96993C15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108" y="2380474"/>
            <a:ext cx="4352925" cy="1095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8D511A-291E-459C-BEF2-4B4E3BBD23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3634" y="3129161"/>
            <a:ext cx="4333875" cy="1095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81A4C2-51F6-48C4-9DDC-864A219A78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1581" y="4002378"/>
            <a:ext cx="5095875" cy="2019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EFA2F3-96B7-4907-AA8C-93DC7AFB5CA6}"/>
              </a:ext>
            </a:extLst>
          </p:cNvPr>
          <p:cNvSpPr txBox="1"/>
          <p:nvPr/>
        </p:nvSpPr>
        <p:spPr>
          <a:xfrm>
            <a:off x="2411795" y="1144765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server.c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04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302660" y="6294756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0EC1D498-3F8D-4180-9C71-89E82D3D1980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대화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D64512-234C-43B8-8D86-B4A53242E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96" y="1484784"/>
            <a:ext cx="4019550" cy="261937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97D441-BB27-4459-A962-965F9199AA39}"/>
              </a:ext>
            </a:extLst>
          </p:cNvPr>
          <p:cNvCxnSpPr>
            <a:cxnSpLocks/>
          </p:cNvCxnSpPr>
          <p:nvPr/>
        </p:nvCxnSpPr>
        <p:spPr>
          <a:xfrm>
            <a:off x="1475656" y="3861048"/>
            <a:ext cx="30963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C650F738-6C0B-4373-A915-61297D930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871" y="4469826"/>
            <a:ext cx="3581400" cy="2476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B22BC25-2400-4E2B-A7D9-020966814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5374" y="1646487"/>
            <a:ext cx="48006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8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0EC1D498-3F8D-4180-9C71-89E82D3D1980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대화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83367" y="1124744"/>
            <a:ext cx="7907525" cy="4291352"/>
            <a:chOff x="-106066" y="1681279"/>
            <a:chExt cx="8038185" cy="4326807"/>
          </a:xfrm>
        </p:grpSpPr>
        <p:grpSp>
          <p:nvGrpSpPr>
            <p:cNvPr id="6" name="그룹 5"/>
            <p:cNvGrpSpPr/>
            <p:nvPr/>
          </p:nvGrpSpPr>
          <p:grpSpPr>
            <a:xfrm>
              <a:off x="-106066" y="1681279"/>
              <a:ext cx="8038185" cy="4326807"/>
              <a:chOff x="-106066" y="1681279"/>
              <a:chExt cx="8038185" cy="43268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06066" y="1681279"/>
                <a:ext cx="3932868" cy="2119511"/>
              </a:xfrm>
              <a:prstGeom prst="rect">
                <a:avLst/>
              </a:prstGeom>
            </p:spPr>
          </p:pic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1989" y="1700808"/>
                <a:ext cx="4110130" cy="2187766"/>
              </a:xfrm>
              <a:prstGeom prst="rect">
                <a:avLst/>
              </a:prstGeom>
            </p:spPr>
          </p:pic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06066" y="3800791"/>
                <a:ext cx="3932868" cy="2207295"/>
              </a:xfrm>
              <a:prstGeom prst="rect">
                <a:avLst/>
              </a:prstGeom>
            </p:spPr>
          </p:pic>
        </p:grp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11562" y="3800790"/>
              <a:ext cx="4115743" cy="22072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98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A25204B-4416-451A-80D7-F3818A232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68" y="1331279"/>
            <a:ext cx="5410200" cy="4772025"/>
          </a:xfrm>
          <a:prstGeom prst="rect">
            <a:avLst/>
          </a:prstGeom>
        </p:spPr>
      </p:pic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3CA571D0-CE03-46F4-9ACA-E347017924C5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공지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CE28274-3D6F-4C78-AD1E-1E702D5BA85C}"/>
              </a:ext>
            </a:extLst>
          </p:cNvPr>
          <p:cNvCxnSpPr>
            <a:cxnSpLocks/>
          </p:cNvCxnSpPr>
          <p:nvPr/>
        </p:nvCxnSpPr>
        <p:spPr>
          <a:xfrm>
            <a:off x="1043608" y="5517232"/>
            <a:ext cx="41044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68B4192C-3C97-489A-82CB-D9846D17B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195" y="1369240"/>
            <a:ext cx="5133975" cy="43815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62FEF94-7B77-4229-A090-F30B1805D0A5}"/>
              </a:ext>
            </a:extLst>
          </p:cNvPr>
          <p:cNvSpPr/>
          <p:nvPr/>
        </p:nvSpPr>
        <p:spPr>
          <a:xfrm>
            <a:off x="1763688" y="3861049"/>
            <a:ext cx="4752528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01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300192" y="6309320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3CA571D0-CE03-46F4-9ACA-E347017924C5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공지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1700808"/>
            <a:ext cx="3876675" cy="2905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685" y="1710333"/>
            <a:ext cx="39147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2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140085" y="6331156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0D1FFD8C-C357-4F11-BEE3-22F30D32E33A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448342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원격 </a:t>
            </a:r>
            <a:r>
              <a:rPr lang="ko-KR" altLang="en-US" sz="240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명령어 실행</a:t>
            </a:r>
            <a:endParaRPr lang="ko-KR" altLang="en-US" sz="24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2C17E51-0582-4A10-A0E0-FAF2BEA52D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53516"/>
            <a:ext cx="1008112" cy="139879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7C1D468-D165-4FB1-8E15-08C5902EDE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249" y="2253516"/>
            <a:ext cx="1008112" cy="13987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144B5F7-C1D3-4379-91C8-92AC2C52A442}"/>
              </a:ext>
            </a:extLst>
          </p:cNvPr>
          <p:cNvSpPr txBox="1"/>
          <p:nvPr/>
        </p:nvSpPr>
        <p:spPr>
          <a:xfrm>
            <a:off x="943736" y="357301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7721F5-2FAF-4F29-8C98-5881EC822843}"/>
              </a:ext>
            </a:extLst>
          </p:cNvPr>
          <p:cNvSpPr txBox="1"/>
          <p:nvPr/>
        </p:nvSpPr>
        <p:spPr>
          <a:xfrm>
            <a:off x="6707548" y="3573016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client_admin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DD6DF8B-36E3-45F1-91C7-E5589BA69F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76" y="4653136"/>
            <a:ext cx="2232248" cy="1244599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A334144-3C9C-4D80-B739-CF1170DDBD0B}"/>
              </a:ext>
            </a:extLst>
          </p:cNvPr>
          <p:cNvCxnSpPr>
            <a:cxnSpLocks/>
            <a:stCxn id="22" idx="1"/>
            <a:endCxn id="20" idx="2"/>
          </p:cNvCxnSpPr>
          <p:nvPr/>
        </p:nvCxnSpPr>
        <p:spPr>
          <a:xfrm flipH="1" flipV="1">
            <a:off x="1322205" y="3942348"/>
            <a:ext cx="2133671" cy="1333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1106044-A801-4255-A293-74C930CE5CF8}"/>
              </a:ext>
            </a:extLst>
          </p:cNvPr>
          <p:cNvCxnSpPr>
            <a:cxnSpLocks/>
            <a:stCxn id="21" idx="2"/>
            <a:endCxn id="22" idx="3"/>
          </p:cNvCxnSpPr>
          <p:nvPr/>
        </p:nvCxnSpPr>
        <p:spPr>
          <a:xfrm flipH="1">
            <a:off x="5688124" y="3942348"/>
            <a:ext cx="1765782" cy="1333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2736C6-3CE5-48F5-9825-DCCE060E94E6}"/>
              </a:ext>
            </a:extLst>
          </p:cNvPr>
          <p:cNvSpPr txBox="1"/>
          <p:nvPr/>
        </p:nvSpPr>
        <p:spPr>
          <a:xfrm>
            <a:off x="7164288" y="4011072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/c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EB9F2-9D14-46A4-8075-0EB076FB760C}"/>
              </a:ext>
            </a:extLst>
          </p:cNvPr>
          <p:cNvSpPr txBox="1"/>
          <p:nvPr/>
        </p:nvSpPr>
        <p:spPr>
          <a:xfrm>
            <a:off x="1508407" y="5263518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command: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명령어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CABBE-FAE9-4FDC-992B-F5978456A848}"/>
              </a:ext>
            </a:extLst>
          </p:cNvPr>
          <p:cNvSpPr txBox="1"/>
          <p:nvPr/>
        </p:nvSpPr>
        <p:spPr>
          <a:xfrm>
            <a:off x="568634" y="3980294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/w admin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1B4BB9-D7CE-4855-8D77-83D242189FE5}"/>
              </a:ext>
            </a:extLst>
          </p:cNvPr>
          <p:cNvSpPr txBox="1"/>
          <p:nvPr/>
        </p:nvSpPr>
        <p:spPr>
          <a:xfrm>
            <a:off x="5677938" y="5173451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/w admin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401FEE-9173-4698-AF06-C1CDB9624E57}"/>
              </a:ext>
            </a:extLst>
          </p:cNvPr>
          <p:cNvSpPr txBox="1"/>
          <p:nvPr/>
        </p:nvSpPr>
        <p:spPr>
          <a:xfrm>
            <a:off x="4094625" y="5713069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server.c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33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59259E-6 L -0.17743 0.181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72" y="907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81481E-6 L -0.13212 -0.1814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15" y="-907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18142 0.1814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907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0.19115 -0.1814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49" y="-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/>
      <p:bldP spid="13" grpId="1"/>
      <p:bldP spid="14" grpId="0"/>
      <p:bldP spid="1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374017" y="1412776"/>
            <a:ext cx="2304257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소개</a:t>
            </a:r>
            <a:endParaRPr lang="en-US" altLang="ko-KR" sz="16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6136" y="1412776"/>
            <a:ext cx="2304257" cy="579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 </a:t>
            </a:r>
            <a:endParaRPr lang="en-US" altLang="ko-KR" sz="11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</a:t>
            </a:r>
            <a:endParaRPr lang="en-US" altLang="ko-KR" sz="11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02492" y="1340768"/>
            <a:ext cx="19030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825942" y="1340768"/>
            <a:ext cx="1656184" cy="0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366789" y="1340768"/>
            <a:ext cx="208823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796136" y="1340768"/>
            <a:ext cx="2467197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74017" y="2266960"/>
            <a:ext cx="2304257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개요</a:t>
            </a:r>
            <a:endParaRPr lang="en-US" altLang="ko-KR" sz="16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6136" y="2266960"/>
            <a:ext cx="2304257" cy="579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</a:t>
            </a:r>
            <a:endParaRPr lang="en-US" altLang="ko-KR" sz="11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흐름</a:t>
            </a:r>
            <a:endParaRPr lang="en-US" altLang="ko-KR" sz="11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3366789" y="2194952"/>
            <a:ext cx="208823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796136" y="2194952"/>
            <a:ext cx="2467197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7AE806D-78DE-4062-875A-9760FA3B15FD}"/>
              </a:ext>
            </a:extLst>
          </p:cNvPr>
          <p:cNvSpPr txBox="1"/>
          <p:nvPr/>
        </p:nvSpPr>
        <p:spPr>
          <a:xfrm>
            <a:off x="3378733" y="3345832"/>
            <a:ext cx="2304257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 설계</a:t>
            </a:r>
            <a:endParaRPr lang="en-US" altLang="ko-KR" sz="16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0EFF18-B1A3-4B4A-B71A-4D00289DD233}"/>
              </a:ext>
            </a:extLst>
          </p:cNvPr>
          <p:cNvSpPr txBox="1"/>
          <p:nvPr/>
        </p:nvSpPr>
        <p:spPr>
          <a:xfrm>
            <a:off x="5800852" y="3345832"/>
            <a:ext cx="2304257" cy="1585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 방</a:t>
            </a:r>
            <a:endParaRPr lang="en-US" altLang="ko-KR" sz="11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</a:t>
            </a:r>
            <a:endParaRPr lang="en-US" altLang="ko-KR" sz="11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대화</a:t>
            </a:r>
            <a:endParaRPr lang="en-US" altLang="ko-KR" sz="11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</a:t>
            </a:r>
            <a:endParaRPr lang="en-US" altLang="ko-KR" sz="11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원격 명령어 실행</a:t>
            </a:r>
            <a:endParaRPr lang="en-US" altLang="ko-KR" sz="11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전송</a:t>
            </a:r>
            <a:endParaRPr lang="en-US" altLang="ko-KR" sz="11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A894074-3493-4ABB-9B84-20EDAC6F04D6}"/>
              </a:ext>
            </a:extLst>
          </p:cNvPr>
          <p:cNvCxnSpPr/>
          <p:nvPr/>
        </p:nvCxnSpPr>
        <p:spPr>
          <a:xfrm>
            <a:off x="3371505" y="3273824"/>
            <a:ext cx="208823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FD03CFA-F92D-444B-BFB7-4FBF2F5CBFCF}"/>
              </a:ext>
            </a:extLst>
          </p:cNvPr>
          <p:cNvCxnSpPr/>
          <p:nvPr/>
        </p:nvCxnSpPr>
        <p:spPr>
          <a:xfrm>
            <a:off x="5800852" y="3273824"/>
            <a:ext cx="2467197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33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102348" y="6309320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0D1FFD8C-C357-4F11-BEE3-22F30D32E33A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448342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원격 </a:t>
            </a:r>
            <a:r>
              <a:rPr lang="ko-KR" altLang="en-US" sz="240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명령어 실행</a:t>
            </a:r>
            <a:endParaRPr lang="ko-KR" altLang="en-US" sz="24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D8AF6F-A70E-4898-9A7B-A7F507237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03" y="1388889"/>
            <a:ext cx="4305300" cy="10858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3127AB8-A101-4BEE-A457-F9153598A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03" y="1386395"/>
            <a:ext cx="4503676" cy="43951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481BF9-4EFB-4E18-B11B-2C956D59A0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903" y="1400959"/>
            <a:ext cx="3639940" cy="43302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ED551C-12E1-4092-B3AE-2547A987DA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240" y="2253053"/>
            <a:ext cx="5857875" cy="2933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F2E861-9123-4011-B49C-EB71AF46E8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6208" y="1521011"/>
            <a:ext cx="5105400" cy="2543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539EFC-5823-4AE9-A553-873F84DEFB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6208" y="4045233"/>
            <a:ext cx="3524250" cy="1438275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BEFAE4-C9B0-4142-91FD-8757F4D62275}"/>
              </a:ext>
            </a:extLst>
          </p:cNvPr>
          <p:cNvCxnSpPr/>
          <p:nvPr/>
        </p:nvCxnSpPr>
        <p:spPr>
          <a:xfrm>
            <a:off x="1608980" y="4042864"/>
            <a:ext cx="49685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FFB47EC-621B-4FE0-A859-BF4E2227CFF7}"/>
              </a:ext>
            </a:extLst>
          </p:cNvPr>
          <p:cNvCxnSpPr>
            <a:cxnSpLocks/>
          </p:cNvCxnSpPr>
          <p:nvPr/>
        </p:nvCxnSpPr>
        <p:spPr>
          <a:xfrm>
            <a:off x="1958279" y="4613666"/>
            <a:ext cx="38991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35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065890" y="6309320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0D1FFD8C-C357-4F11-BEE3-22F30D32E33A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448342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원격 </a:t>
            </a:r>
            <a:r>
              <a:rPr lang="ko-KR" altLang="en-US" sz="240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명령어 실행</a:t>
            </a:r>
            <a:endParaRPr lang="ko-KR" altLang="en-US" sz="24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34" y="1228382"/>
            <a:ext cx="4543801" cy="255243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778" y="2884566"/>
            <a:ext cx="4392488" cy="259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9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084818" y="6331156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BB3CD4B6-B080-43CF-8FBF-E0DD35055FA5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파일 전송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9D3110-6A11-40C2-8A4B-7DFFA580DF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53516"/>
            <a:ext cx="1008112" cy="139879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9AE7A98-82D3-499A-BF26-1D72404FEB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249" y="2253516"/>
            <a:ext cx="1008112" cy="1398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96B79D-B5D2-4D3F-B26B-36A1876D364D}"/>
              </a:ext>
            </a:extLst>
          </p:cNvPr>
          <p:cNvSpPr txBox="1"/>
          <p:nvPr/>
        </p:nvSpPr>
        <p:spPr>
          <a:xfrm>
            <a:off x="943736" y="357301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81650E-D4E2-4FF7-97F1-254D5DEB4E70}"/>
              </a:ext>
            </a:extLst>
          </p:cNvPr>
          <p:cNvSpPr txBox="1"/>
          <p:nvPr/>
        </p:nvSpPr>
        <p:spPr>
          <a:xfrm>
            <a:off x="6707548" y="3573016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client_admin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FFE8FCF-62C1-4B52-B167-ED13A9B835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76" y="4653136"/>
            <a:ext cx="2232248" cy="124459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41EF159-E8AD-4F94-89AE-15A293F93B0B}"/>
              </a:ext>
            </a:extLst>
          </p:cNvPr>
          <p:cNvSpPr txBox="1"/>
          <p:nvPr/>
        </p:nvSpPr>
        <p:spPr>
          <a:xfrm>
            <a:off x="4094625" y="5723964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server.c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20A8C4D-0DD0-4B22-8D8C-79DAA94E08C6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>
            <a:off x="1314992" y="3942348"/>
            <a:ext cx="2140884" cy="1333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1FDCCF2-C58E-4A5C-8EAC-0B0D0029C67F}"/>
              </a:ext>
            </a:extLst>
          </p:cNvPr>
          <p:cNvCxnSpPr>
            <a:cxnSpLocks/>
            <a:stCxn id="11" idx="3"/>
            <a:endCxn id="29" idx="2"/>
          </p:cNvCxnSpPr>
          <p:nvPr/>
        </p:nvCxnSpPr>
        <p:spPr>
          <a:xfrm flipV="1">
            <a:off x="5688124" y="3942348"/>
            <a:ext cx="1765782" cy="1333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E19882BC-72DD-4DD3-B66F-10984B76BF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43" y="3897163"/>
            <a:ext cx="670454" cy="6704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32C7DCD-946D-41A2-B0C5-EEF40431150E}"/>
              </a:ext>
            </a:extLst>
          </p:cNvPr>
          <p:cNvSpPr txBox="1"/>
          <p:nvPr/>
        </p:nvSpPr>
        <p:spPr>
          <a:xfrm>
            <a:off x="778969" y="4602753"/>
            <a:ext cx="1537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filename </a:t>
            </a:r>
            <a:r>
              <a:rPr lang="en-US" altLang="ko-KR" sz="1400" dirty="0" err="1"/>
              <a:t>filesize</a:t>
            </a:r>
            <a:endParaRPr lang="ko-KR" altLang="en-US" sz="1400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E28B497E-7EE6-46D2-9234-841A4D2DC9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760" y="5097847"/>
            <a:ext cx="670454" cy="67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5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0.19844 0.17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13" y="856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0.16615 -0.17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99" y="-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191924" y="6309320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BB3CD4B6-B080-43CF-8FBF-E0DD35055FA5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파일 전송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6EC5F6-D51B-4B3B-9ED6-3F1EEA22F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218467"/>
            <a:ext cx="5539134" cy="442106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9C0C7A4-7A97-4576-BE2D-6FA1CE910C1D}"/>
              </a:ext>
            </a:extLst>
          </p:cNvPr>
          <p:cNvCxnSpPr>
            <a:cxnSpLocks/>
          </p:cNvCxnSpPr>
          <p:nvPr/>
        </p:nvCxnSpPr>
        <p:spPr>
          <a:xfrm>
            <a:off x="1043608" y="1916832"/>
            <a:ext cx="15121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CE9B54-8A9B-41B6-A86B-E1C77614E925}"/>
              </a:ext>
            </a:extLst>
          </p:cNvPr>
          <p:cNvCxnSpPr>
            <a:cxnSpLocks/>
          </p:cNvCxnSpPr>
          <p:nvPr/>
        </p:nvCxnSpPr>
        <p:spPr>
          <a:xfrm>
            <a:off x="1043608" y="3356992"/>
            <a:ext cx="20162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56DFBCAD-8947-4F41-A29C-75DFF7DC1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584111"/>
            <a:ext cx="3333750" cy="1104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70E771F-9050-495B-B51D-DD6EF9CF9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1311174"/>
            <a:ext cx="3901619" cy="46531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F22422A-9011-406A-B29A-BA63F2139C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7568" y="1464043"/>
            <a:ext cx="5410200" cy="40290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3E7EB9-B429-42CD-8D96-A2EB457DDBDE}"/>
              </a:ext>
            </a:extLst>
          </p:cNvPr>
          <p:cNvSpPr txBox="1"/>
          <p:nvPr/>
        </p:nvSpPr>
        <p:spPr>
          <a:xfrm>
            <a:off x="3059832" y="1464043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server.c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78BCD1-97A0-439F-B095-BA5391ECFC68}"/>
              </a:ext>
            </a:extLst>
          </p:cNvPr>
          <p:cNvSpPr txBox="1"/>
          <p:nvPr/>
        </p:nvSpPr>
        <p:spPr>
          <a:xfrm>
            <a:off x="5302218" y="1648709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client_admin.c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2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101985" y="6309320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BB3CD4B6-B080-43CF-8FBF-E0DD35055FA5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파일 전송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413FEC-D816-4782-8438-BD9C7637E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1268760"/>
            <a:ext cx="4985634" cy="26962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7B529E0-617F-4FDE-96E8-8540A030F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564904"/>
            <a:ext cx="6415451" cy="34750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564B27-AE68-4D68-8CC7-DC8E34799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327" y="1121818"/>
            <a:ext cx="6425793" cy="347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0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064226" y="2958613"/>
            <a:ext cx="3015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167082" y="3604944"/>
            <a:ext cx="809837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en-US" altLang="ko-KR" sz="1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72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0832"/>
            <a:ext cx="9144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985510" y="1484784"/>
            <a:ext cx="1973617" cy="2437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5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387925" y="3452537"/>
            <a:ext cx="3571202" cy="1114894"/>
            <a:chOff x="5387925" y="3287909"/>
            <a:chExt cx="3571202" cy="1114894"/>
          </a:xfrm>
        </p:grpSpPr>
        <p:sp>
          <p:nvSpPr>
            <p:cNvPr id="12" name="직사각형 11"/>
            <p:cNvSpPr/>
            <p:nvPr/>
          </p:nvSpPr>
          <p:spPr>
            <a:xfrm>
              <a:off x="5387925" y="3287909"/>
              <a:ext cx="3265638" cy="933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4000" dirty="0">
                  <a:solidFill>
                    <a:schemeClr val="bg1"/>
                  </a:solidFill>
                  <a:latin typeface="나눔바른고딕" panose="020B0603020101020101" charset="-127"/>
                  <a:ea typeface="나눔바른고딕" panose="020B0603020101020101" charset="-127"/>
                </a:rPr>
                <a:t>프로그램 소개</a:t>
              </a:r>
              <a:endParaRPr lang="en-US" altLang="ko-KR" sz="4000" dirty="0">
                <a:solidFill>
                  <a:schemeClr val="bg1"/>
                </a:solidFill>
                <a:latin typeface="나눔바른고딕" panose="020B0603020101020101" charset="-127"/>
                <a:ea typeface="나눔바른고딕" panose="020B0603020101020101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331485" y="4120033"/>
              <a:ext cx="2627642" cy="2827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GWANGJU SOFTWARE MEISTERHIGHSCHOOL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240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331585" y="6294756"/>
            <a:ext cx="262764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SOFTWARE MEISTERHIGHSCHOOL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4EAC5B-CA51-4AF2-86D8-EBC8E25A6F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716" y="2446062"/>
            <a:ext cx="864096" cy="119896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9971C49-81DD-4583-AC77-3E1B7F51B9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533" y="2446062"/>
            <a:ext cx="864096" cy="1198962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0E728D6-B327-4001-8339-0B73B1932C8D}"/>
              </a:ext>
            </a:extLst>
          </p:cNvPr>
          <p:cNvSpPr/>
          <p:nvPr/>
        </p:nvSpPr>
        <p:spPr>
          <a:xfrm>
            <a:off x="4135341" y="2901517"/>
            <a:ext cx="1224136" cy="614296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0C823C-9E30-446E-A319-A4377BD9A660}"/>
              </a:ext>
            </a:extLst>
          </p:cNvPr>
          <p:cNvSpPr txBox="1"/>
          <p:nvPr/>
        </p:nvSpPr>
        <p:spPr>
          <a:xfrm>
            <a:off x="2565998" y="2579085"/>
            <a:ext cx="91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선생님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A7029E-B247-4180-9F08-775990226E5A}"/>
              </a:ext>
            </a:extLst>
          </p:cNvPr>
          <p:cNvSpPr txBox="1"/>
          <p:nvPr/>
        </p:nvSpPr>
        <p:spPr>
          <a:xfrm>
            <a:off x="6012160" y="26276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</a:t>
            </a: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26879E3C-7B7E-47E1-97A1-F4B62B778199}"/>
              </a:ext>
            </a:extLst>
          </p:cNvPr>
          <p:cNvSpPr/>
          <p:nvPr/>
        </p:nvSpPr>
        <p:spPr>
          <a:xfrm>
            <a:off x="4135341" y="4552845"/>
            <a:ext cx="1224136" cy="614296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과제</a:t>
            </a:r>
            <a:endParaRPr lang="en-US" altLang="ko-KR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94E6D176-430B-46B4-A85D-9823B8BC98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533" y="4095899"/>
            <a:ext cx="864096" cy="119896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0ECA192-9EA8-4AA8-B9CA-CA871A5AF820}"/>
              </a:ext>
            </a:extLst>
          </p:cNvPr>
          <p:cNvSpPr txBox="1"/>
          <p:nvPr/>
        </p:nvSpPr>
        <p:spPr>
          <a:xfrm>
            <a:off x="5863533" y="4244973"/>
            <a:ext cx="94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선생님</a:t>
            </a:r>
            <a:endParaRPr lang="ko-KR" altLang="en-US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1479EFCE-A199-498D-95AE-9C73A88823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998" y="4095899"/>
            <a:ext cx="864096" cy="119896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A754E19-0E3F-43F8-A05A-261785E96E8C}"/>
              </a:ext>
            </a:extLst>
          </p:cNvPr>
          <p:cNvSpPr txBox="1"/>
          <p:nvPr/>
        </p:nvSpPr>
        <p:spPr>
          <a:xfrm>
            <a:off x="2714625" y="427745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</a:t>
            </a:r>
          </a:p>
        </p:txBody>
      </p:sp>
      <p:sp>
        <p:nvSpPr>
          <p:cNvPr id="45" name="텍스트 개체 틀 8">
            <a:extLst>
              <a:ext uri="{FF2B5EF4-FFF2-40B4-BE49-F238E27FC236}">
                <a16:creationId xmlns:a16="http://schemas.microsoft.com/office/drawing/2014/main" id="{A3886AE5-4754-401E-AE48-FE51F5EC4E18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목적</a:t>
            </a:r>
          </a:p>
        </p:txBody>
      </p:sp>
    </p:spTree>
    <p:extLst>
      <p:ext uri="{BB962C8B-B14F-4D97-AF65-F5344CB8AC3E}">
        <p14:creationId xmlns:p14="http://schemas.microsoft.com/office/powerpoint/2010/main" val="386452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296614" y="6294282"/>
            <a:ext cx="254589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GWANJU SOFTWARE MEISTERHIGHSCHOOL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67055" y="2056196"/>
            <a:ext cx="1560729" cy="1560729"/>
            <a:chOff x="1229086" y="3243385"/>
            <a:chExt cx="1560729" cy="1560729"/>
          </a:xfrm>
        </p:grpSpPr>
        <p:sp>
          <p:nvSpPr>
            <p:cNvPr id="29" name="타원 28"/>
            <p:cNvSpPr/>
            <p:nvPr/>
          </p:nvSpPr>
          <p:spPr>
            <a:xfrm>
              <a:off x="1229086" y="3243385"/>
              <a:ext cx="1560729" cy="1560729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617859" y="3762139"/>
              <a:ext cx="86113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smtClean="0">
                  <a:solidFill>
                    <a:srgbClr val="00B05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접속</a:t>
              </a:r>
              <a:endParaRPr lang="en-US" altLang="ko-KR" sz="2800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2887256" y="2048003"/>
            <a:ext cx="1560729" cy="1560729"/>
            <a:chOff x="1229086" y="3243385"/>
            <a:chExt cx="1560729" cy="1560729"/>
          </a:xfrm>
        </p:grpSpPr>
        <p:sp>
          <p:nvSpPr>
            <p:cNvPr id="54" name="타원 53"/>
            <p:cNvSpPr/>
            <p:nvPr/>
          </p:nvSpPr>
          <p:spPr>
            <a:xfrm>
              <a:off x="1229086" y="3243385"/>
              <a:ext cx="1560729" cy="156072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781AE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355584" y="3770332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채팅방</a:t>
              </a:r>
              <a:endPara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6533795" y="2045502"/>
            <a:ext cx="1560729" cy="1560729"/>
            <a:chOff x="1229086" y="3243385"/>
            <a:chExt cx="1560729" cy="1560729"/>
          </a:xfrm>
        </p:grpSpPr>
        <p:sp>
          <p:nvSpPr>
            <p:cNvPr id="64" name="타원 63"/>
            <p:cNvSpPr/>
            <p:nvPr/>
          </p:nvSpPr>
          <p:spPr>
            <a:xfrm>
              <a:off x="1229086" y="3243385"/>
              <a:ext cx="1560729" cy="156072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558044" y="3741390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기타</a:t>
              </a:r>
              <a:endPara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EECF107-5116-4E7C-AC7C-14061A19E6C6}"/>
              </a:ext>
            </a:extLst>
          </p:cNvPr>
          <p:cNvSpPr/>
          <p:nvPr/>
        </p:nvSpPr>
        <p:spPr>
          <a:xfrm>
            <a:off x="2973345" y="3951561"/>
            <a:ext cx="1483098" cy="7100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채팅방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 표시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채팅방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접속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AC1B7B1-3B6E-40CD-AFE4-402D4727D6A7}"/>
              </a:ext>
            </a:extLst>
          </p:cNvPr>
          <p:cNvSpPr/>
          <p:nvPr/>
        </p:nvSpPr>
        <p:spPr>
          <a:xfrm>
            <a:off x="5154613" y="3956111"/>
            <a:ext cx="723275" cy="1033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대화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귓속말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A183140-6996-467D-B8AF-3F3723551B10}"/>
              </a:ext>
            </a:extLst>
          </p:cNvPr>
          <p:cNvSpPr/>
          <p:nvPr/>
        </p:nvSpPr>
        <p:spPr>
          <a:xfrm>
            <a:off x="6610265" y="3956111"/>
            <a:ext cx="1502334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원격 명령어 실행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전송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488F0DF-3B37-4296-9B6D-0F379A18C264}"/>
              </a:ext>
            </a:extLst>
          </p:cNvPr>
          <p:cNvSpPr/>
          <p:nvPr/>
        </p:nvSpPr>
        <p:spPr>
          <a:xfrm>
            <a:off x="1093832" y="3961558"/>
            <a:ext cx="160172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접속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위해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입력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8819840-BA8B-49CB-9474-81F5A67B7CA5}"/>
              </a:ext>
            </a:extLst>
          </p:cNvPr>
          <p:cNvGrpSpPr/>
          <p:nvPr/>
        </p:nvGrpSpPr>
        <p:grpSpPr>
          <a:xfrm>
            <a:off x="4735885" y="2054205"/>
            <a:ext cx="1560729" cy="1560729"/>
            <a:chOff x="1229086" y="3243385"/>
            <a:chExt cx="1560729" cy="156072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913BFF5-02BE-4F81-8F75-8F297DEB0185}"/>
                </a:ext>
              </a:extLst>
            </p:cNvPr>
            <p:cNvSpPr/>
            <p:nvPr/>
          </p:nvSpPr>
          <p:spPr>
            <a:xfrm>
              <a:off x="1229086" y="3243385"/>
              <a:ext cx="1560729" cy="1560729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094A285-34EA-458F-9A06-10C0DE037CD1}"/>
                </a:ext>
              </a:extLst>
            </p:cNvPr>
            <p:cNvSpPr/>
            <p:nvPr/>
          </p:nvSpPr>
          <p:spPr>
            <a:xfrm>
              <a:off x="1366003" y="3730696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 err="1">
                  <a:solidFill>
                    <a:srgbClr val="00B05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채팅방</a:t>
              </a:r>
              <a:endParaRPr lang="en-US" altLang="ko-KR" sz="2800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2" name="텍스트 개체 틀 8">
            <a:extLst>
              <a:ext uri="{FF2B5EF4-FFF2-40B4-BE49-F238E27FC236}">
                <a16:creationId xmlns:a16="http://schemas.microsoft.com/office/drawing/2014/main" id="{C486A2F9-7514-4655-86AC-3528684B530C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기능</a:t>
            </a:r>
          </a:p>
        </p:txBody>
      </p:sp>
    </p:spTree>
    <p:extLst>
      <p:ext uri="{BB962C8B-B14F-4D97-AF65-F5344CB8AC3E}">
        <p14:creationId xmlns:p14="http://schemas.microsoft.com/office/powerpoint/2010/main" val="8761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906" y="0"/>
            <a:ext cx="9144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985510" y="1484784"/>
            <a:ext cx="1935145" cy="2437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5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387925" y="3452537"/>
            <a:ext cx="3532730" cy="1114894"/>
            <a:chOff x="5387925" y="3287909"/>
            <a:chExt cx="3532730" cy="1114894"/>
          </a:xfrm>
        </p:grpSpPr>
        <p:sp>
          <p:nvSpPr>
            <p:cNvPr id="12" name="직사각형 11"/>
            <p:cNvSpPr/>
            <p:nvPr/>
          </p:nvSpPr>
          <p:spPr>
            <a:xfrm>
              <a:off x="5387925" y="3287909"/>
              <a:ext cx="3265638" cy="933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4000" dirty="0">
                  <a:solidFill>
                    <a:schemeClr val="bg1"/>
                  </a:solidFill>
                  <a:latin typeface="나눔바른고딕" panose="020B0603020101020101" charset="-127"/>
                  <a:ea typeface="나눔바른고딕" panose="020B0603020101020101" charset="-127"/>
                </a:rPr>
                <a:t>프로그램 개요</a:t>
              </a:r>
              <a:endParaRPr lang="en-US" altLang="ko-KR" sz="4000" dirty="0">
                <a:solidFill>
                  <a:schemeClr val="bg1"/>
                </a:solidFill>
                <a:latin typeface="나눔바른고딕" panose="020B0603020101020101" charset="-127"/>
                <a:ea typeface="나눔바른고딕" panose="020B0603020101020101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293013" y="4120033"/>
              <a:ext cx="2627642" cy="2827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GWANGJU SOFTWARE MEISTERHIGHSCHOOL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23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279800" y="6309320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13BF3B-F9AC-48EB-ABBF-B48DAED3B43F}"/>
              </a:ext>
            </a:extLst>
          </p:cNvPr>
          <p:cNvSpPr/>
          <p:nvPr/>
        </p:nvSpPr>
        <p:spPr>
          <a:xfrm>
            <a:off x="535144" y="2114808"/>
            <a:ext cx="8053301" cy="37482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7B2911-6481-4D05-B226-5DBDE6EB7204}"/>
              </a:ext>
            </a:extLst>
          </p:cNvPr>
          <p:cNvSpPr/>
          <p:nvPr/>
        </p:nvSpPr>
        <p:spPr>
          <a:xfrm>
            <a:off x="3793363" y="2777952"/>
            <a:ext cx="1499018" cy="46288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sever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276AF8-4E2F-487B-95A7-9C2E82586C08}"/>
              </a:ext>
            </a:extLst>
          </p:cNvPr>
          <p:cNvSpPr/>
          <p:nvPr/>
        </p:nvSpPr>
        <p:spPr>
          <a:xfrm>
            <a:off x="5869596" y="3889472"/>
            <a:ext cx="1724025" cy="141342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err="1"/>
              <a:t>client_admin</a:t>
            </a:r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78AB27-4765-457E-BA17-8646A8B405CF}"/>
              </a:ext>
            </a:extLst>
          </p:cNvPr>
          <p:cNvSpPr/>
          <p:nvPr/>
        </p:nvSpPr>
        <p:spPr>
          <a:xfrm>
            <a:off x="1549381" y="3883570"/>
            <a:ext cx="1724025" cy="1413905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client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22E1B72-0F71-4892-B277-0A5293E3E3B9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439526" y="3240840"/>
            <a:ext cx="2103346" cy="63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FEB296F-0E54-49B0-8A86-A9A7FB1ED11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542872" y="3240840"/>
            <a:ext cx="2188737" cy="64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텍스트 개체 틀 8">
            <a:extLst>
              <a:ext uri="{FF2B5EF4-FFF2-40B4-BE49-F238E27FC236}">
                <a16:creationId xmlns:a16="http://schemas.microsoft.com/office/drawing/2014/main" id="{56C2BE04-C36D-4A75-AF20-822244492FA3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206986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228184" y="6309320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13BF3B-F9AC-48EB-ABBF-B48DAED3B43F}"/>
              </a:ext>
            </a:extLst>
          </p:cNvPr>
          <p:cNvSpPr/>
          <p:nvPr/>
        </p:nvSpPr>
        <p:spPr>
          <a:xfrm>
            <a:off x="535144" y="2114808"/>
            <a:ext cx="8053301" cy="37482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7B2911-6481-4D05-B226-5DBDE6EB7204}"/>
              </a:ext>
            </a:extLst>
          </p:cNvPr>
          <p:cNvSpPr/>
          <p:nvPr/>
        </p:nvSpPr>
        <p:spPr>
          <a:xfrm>
            <a:off x="1355728" y="2488009"/>
            <a:ext cx="1499018" cy="46288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닉네임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276AF8-4E2F-487B-95A7-9C2E82586C08}"/>
              </a:ext>
            </a:extLst>
          </p:cNvPr>
          <p:cNvSpPr/>
          <p:nvPr/>
        </p:nvSpPr>
        <p:spPr>
          <a:xfrm>
            <a:off x="1355728" y="4075768"/>
            <a:ext cx="1499019" cy="457200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채팅 방 접속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A524BC-0B03-4D74-A2E7-1161F7FE2A2D}"/>
              </a:ext>
            </a:extLst>
          </p:cNvPr>
          <p:cNvSpPr/>
          <p:nvPr/>
        </p:nvSpPr>
        <p:spPr>
          <a:xfrm>
            <a:off x="3384178" y="2488009"/>
            <a:ext cx="1490623" cy="457200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채팅 방 목록</a:t>
            </a:r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78AB27-4765-457E-BA17-8646A8B405CF}"/>
              </a:ext>
            </a:extLst>
          </p:cNvPr>
          <p:cNvSpPr/>
          <p:nvPr/>
        </p:nvSpPr>
        <p:spPr>
          <a:xfrm>
            <a:off x="3384178" y="3629445"/>
            <a:ext cx="1724025" cy="1413905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채팅 방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22E1B72-0F71-4892-B277-0A5293E3E3B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854746" y="2716609"/>
            <a:ext cx="529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857ADC5-9224-4572-87F2-F47608B7C13F}"/>
              </a:ext>
            </a:extLst>
          </p:cNvPr>
          <p:cNvCxnSpPr>
            <a:cxnSpLocks/>
          </p:cNvCxnSpPr>
          <p:nvPr/>
        </p:nvCxnSpPr>
        <p:spPr>
          <a:xfrm flipH="1">
            <a:off x="2162273" y="2954569"/>
            <a:ext cx="1967218" cy="1115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FEB296F-0E54-49B0-8A86-A9A7FB1ED116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854747" y="4304368"/>
            <a:ext cx="529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A78AB27-4765-457E-BA17-8646A8B405CF}"/>
              </a:ext>
            </a:extLst>
          </p:cNvPr>
          <p:cNvSpPr/>
          <p:nvPr/>
        </p:nvSpPr>
        <p:spPr>
          <a:xfrm>
            <a:off x="6084168" y="3429000"/>
            <a:ext cx="1724025" cy="1413905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Command LINE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CA90EDA-9E02-412D-B084-947DBC7C50C5}"/>
              </a:ext>
            </a:extLst>
          </p:cNvPr>
          <p:cNvSpPr/>
          <p:nvPr/>
        </p:nvSpPr>
        <p:spPr>
          <a:xfrm>
            <a:off x="3658010" y="4304368"/>
            <a:ext cx="1167027" cy="529751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 list</a:t>
            </a:r>
            <a:endParaRPr lang="ko-KR" altLang="en-US" sz="1200" dirty="0"/>
          </a:p>
        </p:txBody>
      </p:sp>
      <p:sp>
        <p:nvSpPr>
          <p:cNvPr id="47" name="텍스트 개체 틀 8">
            <a:extLst>
              <a:ext uri="{FF2B5EF4-FFF2-40B4-BE49-F238E27FC236}">
                <a16:creationId xmlns:a16="http://schemas.microsoft.com/office/drawing/2014/main" id="{F1CE2CF1-009C-455A-9525-6A9ABB01B79F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흐름</a:t>
            </a:r>
          </a:p>
        </p:txBody>
      </p:sp>
    </p:spTree>
    <p:extLst>
      <p:ext uri="{BB962C8B-B14F-4D97-AF65-F5344CB8AC3E}">
        <p14:creationId xmlns:p14="http://schemas.microsoft.com/office/powerpoint/2010/main" val="24990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906" y="0"/>
            <a:ext cx="9144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985510" y="1484784"/>
            <a:ext cx="1935145" cy="2437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5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6341233" y="3452537"/>
            <a:ext cx="2627642" cy="1114894"/>
            <a:chOff x="6341233" y="3287909"/>
            <a:chExt cx="2627642" cy="1114894"/>
          </a:xfrm>
        </p:grpSpPr>
        <p:sp>
          <p:nvSpPr>
            <p:cNvPr id="12" name="직사각형 11"/>
            <p:cNvSpPr/>
            <p:nvPr/>
          </p:nvSpPr>
          <p:spPr>
            <a:xfrm>
              <a:off x="6507144" y="3287909"/>
              <a:ext cx="2295821" cy="933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4000" dirty="0">
                  <a:solidFill>
                    <a:schemeClr val="bg1"/>
                  </a:solidFill>
                  <a:latin typeface="나눔바른고딕" panose="020B0603020101020101" charset="-127"/>
                  <a:ea typeface="나눔바른고딕" panose="020B0603020101020101" charset="-127"/>
                </a:rPr>
                <a:t>내부 설계</a:t>
              </a:r>
              <a:endParaRPr lang="en-US" altLang="ko-KR" sz="4000" dirty="0">
                <a:solidFill>
                  <a:schemeClr val="bg1"/>
                </a:solidFill>
                <a:latin typeface="나눔바른고딕" panose="020B0603020101020101" charset="-127"/>
                <a:ea typeface="나눔바른고딕" panose="020B0603020101020101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341233" y="4120033"/>
              <a:ext cx="2627642" cy="2827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GWANGJU SOFTWARE MEISTERHIGHSCHOOL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516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전북대학교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전북대학교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전북대학교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전북대학교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전북대학교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9224</TotalTime>
  <Words>595</Words>
  <Application>Microsoft Office PowerPoint</Application>
  <PresentationFormat>화면 슬라이드 쇼(4:3)</PresentationFormat>
  <Paragraphs>156</Paragraphs>
  <Slides>25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나눔고딕</vt:lpstr>
      <vt:lpstr>맑은 고딕</vt:lpstr>
      <vt:lpstr>나눔고딕 ExtraBold</vt:lpstr>
      <vt:lpstr>Arial</vt:lpstr>
      <vt:lpstr>나눔바른고딕</vt:lpstr>
      <vt:lpstr>전북대학교_01</vt:lpstr>
      <vt:lpstr>2_Office 테마</vt:lpstr>
      <vt:lpstr>1_전북대학교_01</vt:lpstr>
      <vt:lpstr>2_전북대학교_01</vt:lpstr>
      <vt:lpstr>3_전북대학교_01</vt:lpstr>
      <vt:lpstr>4_전북대학교_01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default</dc:creator>
  <cp:lastModifiedBy>user</cp:lastModifiedBy>
  <cp:revision>610</cp:revision>
  <cp:lastPrinted>2017-03-20T00:08:41Z</cp:lastPrinted>
  <dcterms:created xsi:type="dcterms:W3CDTF">2015-12-17T06:17:50Z</dcterms:created>
  <dcterms:modified xsi:type="dcterms:W3CDTF">2019-12-12T04:10:32Z</dcterms:modified>
</cp:coreProperties>
</file>