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8" r:id="rId4"/>
    <p:sldId id="277" r:id="rId5"/>
    <p:sldId id="279" r:id="rId6"/>
    <p:sldId id="281" r:id="rId7"/>
    <p:sldId id="282" r:id="rId8"/>
    <p:sldId id="284" r:id="rId9"/>
    <p:sldId id="286" r:id="rId10"/>
    <p:sldId id="280" r:id="rId11"/>
    <p:sldId id="27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47C"/>
    <a:srgbClr val="8389F2"/>
    <a:srgbClr val="F377A1"/>
    <a:srgbClr val="E63B5C"/>
    <a:srgbClr val="F6F5F7"/>
    <a:srgbClr val="CBCCF7"/>
    <a:srgbClr val="ECB12E"/>
    <a:srgbClr val="E8D2A5"/>
    <a:srgbClr val="E9B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5" autoAdjust="0"/>
    <p:restoredTop sz="94660"/>
  </p:normalViewPr>
  <p:slideViewPr>
    <p:cSldViewPr snapToGrid="0">
      <p:cViewPr varScale="1">
        <p:scale>
          <a:sx n="56" d="100"/>
          <a:sy n="56" d="100"/>
        </p:scale>
        <p:origin x="96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314D-DA67-47AC-AA37-D8F46E883ECB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6DAD-37DF-4798-9C67-E74AADA80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05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314D-DA67-47AC-AA37-D8F46E883ECB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6DAD-37DF-4798-9C67-E74AADA80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45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314D-DA67-47AC-AA37-D8F46E883ECB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6DAD-37DF-4798-9C67-E74AADA80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87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314D-DA67-47AC-AA37-D8F46E883ECB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6DAD-37DF-4798-9C67-E74AADA80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3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314D-DA67-47AC-AA37-D8F46E883ECB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6DAD-37DF-4798-9C67-E74AADA80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4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314D-DA67-47AC-AA37-D8F46E883ECB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6DAD-37DF-4798-9C67-E74AADA80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1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314D-DA67-47AC-AA37-D8F46E883ECB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6DAD-37DF-4798-9C67-E74AADA80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4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314D-DA67-47AC-AA37-D8F46E883ECB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6DAD-37DF-4798-9C67-E74AADA80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82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314D-DA67-47AC-AA37-D8F46E883ECB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6DAD-37DF-4798-9C67-E74AADA80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32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314D-DA67-47AC-AA37-D8F46E883ECB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6DAD-37DF-4798-9C67-E74AADA80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0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314D-DA67-47AC-AA37-D8F46E883ECB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6DAD-37DF-4798-9C67-E74AADA80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94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C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F314D-DA67-47AC-AA37-D8F46E883ECB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6DAD-37DF-4798-9C67-E74AADA80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65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54"/>
          <p:cNvSpPr/>
          <p:nvPr/>
        </p:nvSpPr>
        <p:spPr>
          <a:xfrm>
            <a:off x="2500009" y="1643973"/>
            <a:ext cx="7198468" cy="3599234"/>
          </a:xfrm>
          <a:prstGeom prst="roundRect">
            <a:avLst>
              <a:gd name="adj" fmla="val 5856"/>
            </a:avLst>
          </a:prstGeom>
          <a:solidFill>
            <a:srgbClr val="8389F2"/>
          </a:solidFill>
          <a:ln w="28575">
            <a:solidFill>
              <a:srgbClr val="1A1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4683330" y="4505814"/>
            <a:ext cx="2897024" cy="0"/>
          </a:xfrm>
          <a:prstGeom prst="line">
            <a:avLst/>
          </a:prstGeom>
          <a:ln w="28575">
            <a:solidFill>
              <a:srgbClr val="1A14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13219" y="3949338"/>
            <a:ext cx="575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1A147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수업 관리 프로그램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5143439" y="2000690"/>
            <a:ext cx="2403657" cy="1755682"/>
            <a:chOff x="5143439" y="2000690"/>
            <a:chExt cx="2403657" cy="1755682"/>
          </a:xfrm>
        </p:grpSpPr>
        <p:grpSp>
          <p:nvGrpSpPr>
            <p:cNvPr id="54" name="그룹 53"/>
            <p:cNvGrpSpPr/>
            <p:nvPr/>
          </p:nvGrpSpPr>
          <p:grpSpPr>
            <a:xfrm>
              <a:off x="5359209" y="2000690"/>
              <a:ext cx="2187887" cy="1755682"/>
              <a:chOff x="5359209" y="3913267"/>
              <a:chExt cx="2187887" cy="1755682"/>
            </a:xfrm>
          </p:grpSpPr>
          <p:grpSp>
            <p:nvGrpSpPr>
              <p:cNvPr id="50" name="Group 38"/>
              <p:cNvGrpSpPr>
                <a:grpSpLocks noChangeAspect="1"/>
              </p:cNvGrpSpPr>
              <p:nvPr/>
            </p:nvGrpSpPr>
            <p:grpSpPr bwMode="auto">
              <a:xfrm rot="2700000">
                <a:off x="5882049" y="3587593"/>
                <a:ext cx="1059162" cy="1710510"/>
                <a:chOff x="3472" y="1760"/>
                <a:chExt cx="735" cy="1187"/>
              </a:xfrm>
            </p:grpSpPr>
            <p:sp>
              <p:nvSpPr>
                <p:cNvPr id="51" name="Freeform 40"/>
                <p:cNvSpPr>
                  <a:spLocks/>
                </p:cNvSpPr>
                <p:nvPr/>
              </p:nvSpPr>
              <p:spPr bwMode="auto">
                <a:xfrm>
                  <a:off x="3472" y="1760"/>
                  <a:ext cx="735" cy="1187"/>
                </a:xfrm>
                <a:custGeom>
                  <a:avLst/>
                  <a:gdLst>
                    <a:gd name="T0" fmla="*/ 1185 w 2207"/>
                    <a:gd name="T1" fmla="*/ 250 h 3561"/>
                    <a:gd name="T2" fmla="*/ 1181 w 2207"/>
                    <a:gd name="T3" fmla="*/ 557 h 3561"/>
                    <a:gd name="T4" fmla="*/ 1233 w 2207"/>
                    <a:gd name="T5" fmla="*/ 829 h 3561"/>
                    <a:gd name="T6" fmla="*/ 1320 w 2207"/>
                    <a:gd name="T7" fmla="*/ 1059 h 3561"/>
                    <a:gd name="T8" fmla="*/ 1420 w 2207"/>
                    <a:gd name="T9" fmla="*/ 1244 h 3561"/>
                    <a:gd name="T10" fmla="*/ 1513 w 2207"/>
                    <a:gd name="T11" fmla="*/ 1378 h 3561"/>
                    <a:gd name="T12" fmla="*/ 1578 w 2207"/>
                    <a:gd name="T13" fmla="*/ 1456 h 3561"/>
                    <a:gd name="T14" fmla="*/ 1623 w 2207"/>
                    <a:gd name="T15" fmla="*/ 1403 h 3561"/>
                    <a:gd name="T16" fmla="*/ 1752 w 2207"/>
                    <a:gd name="T17" fmla="*/ 1179 h 3561"/>
                    <a:gd name="T18" fmla="*/ 1887 w 2207"/>
                    <a:gd name="T19" fmla="*/ 1038 h 3561"/>
                    <a:gd name="T20" fmla="*/ 2006 w 2207"/>
                    <a:gd name="T21" fmla="*/ 959 h 3561"/>
                    <a:gd name="T22" fmla="*/ 2086 w 2207"/>
                    <a:gd name="T23" fmla="*/ 926 h 3561"/>
                    <a:gd name="T24" fmla="*/ 2080 w 2207"/>
                    <a:gd name="T25" fmla="*/ 986 h 3561"/>
                    <a:gd name="T26" fmla="*/ 2036 w 2207"/>
                    <a:gd name="T27" fmla="*/ 1256 h 3561"/>
                    <a:gd name="T28" fmla="*/ 2066 w 2207"/>
                    <a:gd name="T29" fmla="*/ 1544 h 3561"/>
                    <a:gd name="T30" fmla="*/ 2130 w 2207"/>
                    <a:gd name="T31" fmla="*/ 1854 h 3561"/>
                    <a:gd name="T32" fmla="*/ 2190 w 2207"/>
                    <a:gd name="T33" fmla="*/ 2187 h 3561"/>
                    <a:gd name="T34" fmla="*/ 2204 w 2207"/>
                    <a:gd name="T35" fmla="*/ 2542 h 3561"/>
                    <a:gd name="T36" fmla="*/ 2128 w 2207"/>
                    <a:gd name="T37" fmla="*/ 2867 h 3561"/>
                    <a:gd name="T38" fmla="*/ 1964 w 2207"/>
                    <a:gd name="T39" fmla="*/ 3147 h 3561"/>
                    <a:gd name="T40" fmla="*/ 1729 w 2207"/>
                    <a:gd name="T41" fmla="*/ 3367 h 3561"/>
                    <a:gd name="T42" fmla="*/ 1436 w 2207"/>
                    <a:gd name="T43" fmla="*/ 3510 h 3561"/>
                    <a:gd name="T44" fmla="*/ 1103 w 2207"/>
                    <a:gd name="T45" fmla="*/ 3561 h 3561"/>
                    <a:gd name="T46" fmla="*/ 770 w 2207"/>
                    <a:gd name="T47" fmla="*/ 3510 h 3561"/>
                    <a:gd name="T48" fmla="*/ 478 w 2207"/>
                    <a:gd name="T49" fmla="*/ 3367 h 3561"/>
                    <a:gd name="T50" fmla="*/ 242 w 2207"/>
                    <a:gd name="T51" fmla="*/ 3147 h 3561"/>
                    <a:gd name="T52" fmla="*/ 79 w 2207"/>
                    <a:gd name="T53" fmla="*/ 2867 h 3561"/>
                    <a:gd name="T54" fmla="*/ 3 w 2207"/>
                    <a:gd name="T55" fmla="*/ 2542 h 3561"/>
                    <a:gd name="T56" fmla="*/ 12 w 2207"/>
                    <a:gd name="T57" fmla="*/ 2278 h 3561"/>
                    <a:gd name="T58" fmla="*/ 53 w 2207"/>
                    <a:gd name="T59" fmla="*/ 2073 h 3561"/>
                    <a:gd name="T60" fmla="*/ 109 w 2207"/>
                    <a:gd name="T61" fmla="*/ 1887 h 3561"/>
                    <a:gd name="T62" fmla="*/ 165 w 2207"/>
                    <a:gd name="T63" fmla="*/ 1703 h 3561"/>
                    <a:gd name="T64" fmla="*/ 204 w 2207"/>
                    <a:gd name="T65" fmla="*/ 1499 h 3561"/>
                    <a:gd name="T66" fmla="*/ 209 w 2207"/>
                    <a:gd name="T67" fmla="*/ 1259 h 3561"/>
                    <a:gd name="T68" fmla="*/ 184 w 2207"/>
                    <a:gd name="T69" fmla="*/ 1046 h 3561"/>
                    <a:gd name="T70" fmla="*/ 234 w 2207"/>
                    <a:gd name="T71" fmla="*/ 1079 h 3561"/>
                    <a:gd name="T72" fmla="*/ 329 w 2207"/>
                    <a:gd name="T73" fmla="*/ 1160 h 3561"/>
                    <a:gd name="T74" fmla="*/ 440 w 2207"/>
                    <a:gd name="T75" fmla="*/ 1291 h 3561"/>
                    <a:gd name="T76" fmla="*/ 541 w 2207"/>
                    <a:gd name="T77" fmla="*/ 1471 h 3561"/>
                    <a:gd name="T78" fmla="*/ 604 w 2207"/>
                    <a:gd name="T79" fmla="*/ 1705 h 3561"/>
                    <a:gd name="T80" fmla="*/ 616 w 2207"/>
                    <a:gd name="T81" fmla="*/ 1839 h 3561"/>
                    <a:gd name="T82" fmla="*/ 632 w 2207"/>
                    <a:gd name="T83" fmla="*/ 1811 h 3561"/>
                    <a:gd name="T84" fmla="*/ 657 w 2207"/>
                    <a:gd name="T85" fmla="*/ 1739 h 3561"/>
                    <a:gd name="T86" fmla="*/ 681 w 2207"/>
                    <a:gd name="T87" fmla="*/ 1612 h 3561"/>
                    <a:gd name="T88" fmla="*/ 693 w 2207"/>
                    <a:gd name="T89" fmla="*/ 1414 h 3561"/>
                    <a:gd name="T90" fmla="*/ 685 w 2207"/>
                    <a:gd name="T91" fmla="*/ 1130 h 3561"/>
                    <a:gd name="T92" fmla="*/ 679 w 2207"/>
                    <a:gd name="T93" fmla="*/ 820 h 3561"/>
                    <a:gd name="T94" fmla="*/ 728 w 2207"/>
                    <a:gd name="T95" fmla="*/ 572 h 3561"/>
                    <a:gd name="T96" fmla="*/ 820 w 2207"/>
                    <a:gd name="T97" fmla="*/ 373 h 3561"/>
                    <a:gd name="T98" fmla="*/ 933 w 2207"/>
                    <a:gd name="T99" fmla="*/ 222 h 3561"/>
                    <a:gd name="T100" fmla="*/ 1051 w 2207"/>
                    <a:gd name="T101" fmla="*/ 114 h 3561"/>
                    <a:gd name="T102" fmla="*/ 1152 w 2207"/>
                    <a:gd name="T103" fmla="*/ 44 h 3561"/>
                    <a:gd name="T104" fmla="*/ 1220 w 2207"/>
                    <a:gd name="T105" fmla="*/ 8 h 35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207" h="3561">
                      <a:moveTo>
                        <a:pt x="1237" y="0"/>
                      </a:moveTo>
                      <a:lnTo>
                        <a:pt x="1214" y="85"/>
                      </a:lnTo>
                      <a:lnTo>
                        <a:pt x="1197" y="168"/>
                      </a:lnTo>
                      <a:lnTo>
                        <a:pt x="1185" y="250"/>
                      </a:lnTo>
                      <a:lnTo>
                        <a:pt x="1178" y="330"/>
                      </a:lnTo>
                      <a:lnTo>
                        <a:pt x="1175" y="408"/>
                      </a:lnTo>
                      <a:lnTo>
                        <a:pt x="1176" y="483"/>
                      </a:lnTo>
                      <a:lnTo>
                        <a:pt x="1181" y="557"/>
                      </a:lnTo>
                      <a:lnTo>
                        <a:pt x="1190" y="628"/>
                      </a:lnTo>
                      <a:lnTo>
                        <a:pt x="1201" y="697"/>
                      </a:lnTo>
                      <a:lnTo>
                        <a:pt x="1215" y="764"/>
                      </a:lnTo>
                      <a:lnTo>
                        <a:pt x="1233" y="829"/>
                      </a:lnTo>
                      <a:lnTo>
                        <a:pt x="1252" y="890"/>
                      </a:lnTo>
                      <a:lnTo>
                        <a:pt x="1274" y="950"/>
                      </a:lnTo>
                      <a:lnTo>
                        <a:pt x="1296" y="1006"/>
                      </a:lnTo>
                      <a:lnTo>
                        <a:pt x="1320" y="1059"/>
                      </a:lnTo>
                      <a:lnTo>
                        <a:pt x="1345" y="1109"/>
                      </a:lnTo>
                      <a:lnTo>
                        <a:pt x="1370" y="1158"/>
                      </a:lnTo>
                      <a:lnTo>
                        <a:pt x="1394" y="1202"/>
                      </a:lnTo>
                      <a:lnTo>
                        <a:pt x="1420" y="1244"/>
                      </a:lnTo>
                      <a:lnTo>
                        <a:pt x="1445" y="1283"/>
                      </a:lnTo>
                      <a:lnTo>
                        <a:pt x="1469" y="1318"/>
                      </a:lnTo>
                      <a:lnTo>
                        <a:pt x="1491" y="1350"/>
                      </a:lnTo>
                      <a:lnTo>
                        <a:pt x="1513" y="1378"/>
                      </a:lnTo>
                      <a:lnTo>
                        <a:pt x="1532" y="1403"/>
                      </a:lnTo>
                      <a:lnTo>
                        <a:pt x="1550" y="1424"/>
                      </a:lnTo>
                      <a:lnTo>
                        <a:pt x="1565" y="1442"/>
                      </a:lnTo>
                      <a:lnTo>
                        <a:pt x="1578" y="1456"/>
                      </a:lnTo>
                      <a:lnTo>
                        <a:pt x="1586" y="1465"/>
                      </a:lnTo>
                      <a:lnTo>
                        <a:pt x="1593" y="1472"/>
                      </a:lnTo>
                      <a:lnTo>
                        <a:pt x="1595" y="1474"/>
                      </a:lnTo>
                      <a:lnTo>
                        <a:pt x="1623" y="1403"/>
                      </a:lnTo>
                      <a:lnTo>
                        <a:pt x="1653" y="1339"/>
                      </a:lnTo>
                      <a:lnTo>
                        <a:pt x="1685" y="1280"/>
                      </a:lnTo>
                      <a:lnTo>
                        <a:pt x="1718" y="1227"/>
                      </a:lnTo>
                      <a:lnTo>
                        <a:pt x="1752" y="1179"/>
                      </a:lnTo>
                      <a:lnTo>
                        <a:pt x="1786" y="1137"/>
                      </a:lnTo>
                      <a:lnTo>
                        <a:pt x="1820" y="1100"/>
                      </a:lnTo>
                      <a:lnTo>
                        <a:pt x="1854" y="1067"/>
                      </a:lnTo>
                      <a:lnTo>
                        <a:pt x="1887" y="1038"/>
                      </a:lnTo>
                      <a:lnTo>
                        <a:pt x="1919" y="1013"/>
                      </a:lnTo>
                      <a:lnTo>
                        <a:pt x="1950" y="992"/>
                      </a:lnTo>
                      <a:lnTo>
                        <a:pt x="1979" y="974"/>
                      </a:lnTo>
                      <a:lnTo>
                        <a:pt x="2006" y="959"/>
                      </a:lnTo>
                      <a:lnTo>
                        <a:pt x="2030" y="947"/>
                      </a:lnTo>
                      <a:lnTo>
                        <a:pt x="2053" y="938"/>
                      </a:lnTo>
                      <a:lnTo>
                        <a:pt x="2071" y="931"/>
                      </a:lnTo>
                      <a:lnTo>
                        <a:pt x="2086" y="926"/>
                      </a:lnTo>
                      <a:lnTo>
                        <a:pt x="2097" y="923"/>
                      </a:lnTo>
                      <a:lnTo>
                        <a:pt x="2104" y="922"/>
                      </a:lnTo>
                      <a:lnTo>
                        <a:pt x="2107" y="920"/>
                      </a:lnTo>
                      <a:lnTo>
                        <a:pt x="2080" y="986"/>
                      </a:lnTo>
                      <a:lnTo>
                        <a:pt x="2059" y="1052"/>
                      </a:lnTo>
                      <a:lnTo>
                        <a:pt x="2045" y="1119"/>
                      </a:lnTo>
                      <a:lnTo>
                        <a:pt x="2038" y="1187"/>
                      </a:lnTo>
                      <a:lnTo>
                        <a:pt x="2036" y="1256"/>
                      </a:lnTo>
                      <a:lnTo>
                        <a:pt x="2038" y="1326"/>
                      </a:lnTo>
                      <a:lnTo>
                        <a:pt x="2044" y="1397"/>
                      </a:lnTo>
                      <a:lnTo>
                        <a:pt x="2053" y="1470"/>
                      </a:lnTo>
                      <a:lnTo>
                        <a:pt x="2066" y="1544"/>
                      </a:lnTo>
                      <a:lnTo>
                        <a:pt x="2080" y="1620"/>
                      </a:lnTo>
                      <a:lnTo>
                        <a:pt x="2096" y="1696"/>
                      </a:lnTo>
                      <a:lnTo>
                        <a:pt x="2113" y="1774"/>
                      </a:lnTo>
                      <a:lnTo>
                        <a:pt x="2130" y="1854"/>
                      </a:lnTo>
                      <a:lnTo>
                        <a:pt x="2146" y="1935"/>
                      </a:lnTo>
                      <a:lnTo>
                        <a:pt x="2163" y="2018"/>
                      </a:lnTo>
                      <a:lnTo>
                        <a:pt x="2177" y="2102"/>
                      </a:lnTo>
                      <a:lnTo>
                        <a:pt x="2190" y="2187"/>
                      </a:lnTo>
                      <a:lnTo>
                        <a:pt x="2199" y="2276"/>
                      </a:lnTo>
                      <a:lnTo>
                        <a:pt x="2205" y="2364"/>
                      </a:lnTo>
                      <a:lnTo>
                        <a:pt x="2207" y="2456"/>
                      </a:lnTo>
                      <a:lnTo>
                        <a:pt x="2204" y="2542"/>
                      </a:lnTo>
                      <a:lnTo>
                        <a:pt x="2194" y="2627"/>
                      </a:lnTo>
                      <a:lnTo>
                        <a:pt x="2178" y="2710"/>
                      </a:lnTo>
                      <a:lnTo>
                        <a:pt x="2156" y="2789"/>
                      </a:lnTo>
                      <a:lnTo>
                        <a:pt x="2128" y="2867"/>
                      </a:lnTo>
                      <a:lnTo>
                        <a:pt x="2095" y="2942"/>
                      </a:lnTo>
                      <a:lnTo>
                        <a:pt x="2057" y="3014"/>
                      </a:lnTo>
                      <a:lnTo>
                        <a:pt x="2013" y="3082"/>
                      </a:lnTo>
                      <a:lnTo>
                        <a:pt x="1964" y="3147"/>
                      </a:lnTo>
                      <a:lnTo>
                        <a:pt x="1912" y="3208"/>
                      </a:lnTo>
                      <a:lnTo>
                        <a:pt x="1856" y="3265"/>
                      </a:lnTo>
                      <a:lnTo>
                        <a:pt x="1794" y="3318"/>
                      </a:lnTo>
                      <a:lnTo>
                        <a:pt x="1729" y="3367"/>
                      </a:lnTo>
                      <a:lnTo>
                        <a:pt x="1661" y="3410"/>
                      </a:lnTo>
                      <a:lnTo>
                        <a:pt x="1589" y="3449"/>
                      </a:lnTo>
                      <a:lnTo>
                        <a:pt x="1514" y="3482"/>
                      </a:lnTo>
                      <a:lnTo>
                        <a:pt x="1436" y="3510"/>
                      </a:lnTo>
                      <a:lnTo>
                        <a:pt x="1357" y="3532"/>
                      </a:lnTo>
                      <a:lnTo>
                        <a:pt x="1275" y="3548"/>
                      </a:lnTo>
                      <a:lnTo>
                        <a:pt x="1190" y="3558"/>
                      </a:lnTo>
                      <a:lnTo>
                        <a:pt x="1103" y="3561"/>
                      </a:lnTo>
                      <a:lnTo>
                        <a:pt x="1017" y="3558"/>
                      </a:lnTo>
                      <a:lnTo>
                        <a:pt x="933" y="3548"/>
                      </a:lnTo>
                      <a:lnTo>
                        <a:pt x="851" y="3532"/>
                      </a:lnTo>
                      <a:lnTo>
                        <a:pt x="770" y="3510"/>
                      </a:lnTo>
                      <a:lnTo>
                        <a:pt x="693" y="3482"/>
                      </a:lnTo>
                      <a:lnTo>
                        <a:pt x="618" y="3449"/>
                      </a:lnTo>
                      <a:lnTo>
                        <a:pt x="546" y="3410"/>
                      </a:lnTo>
                      <a:lnTo>
                        <a:pt x="478" y="3367"/>
                      </a:lnTo>
                      <a:lnTo>
                        <a:pt x="414" y="3318"/>
                      </a:lnTo>
                      <a:lnTo>
                        <a:pt x="352" y="3265"/>
                      </a:lnTo>
                      <a:lnTo>
                        <a:pt x="295" y="3208"/>
                      </a:lnTo>
                      <a:lnTo>
                        <a:pt x="242" y="3147"/>
                      </a:lnTo>
                      <a:lnTo>
                        <a:pt x="194" y="3082"/>
                      </a:lnTo>
                      <a:lnTo>
                        <a:pt x="151" y="3014"/>
                      </a:lnTo>
                      <a:lnTo>
                        <a:pt x="112" y="2942"/>
                      </a:lnTo>
                      <a:lnTo>
                        <a:pt x="79" y="2867"/>
                      </a:lnTo>
                      <a:lnTo>
                        <a:pt x="52" y="2789"/>
                      </a:lnTo>
                      <a:lnTo>
                        <a:pt x="29" y="2710"/>
                      </a:lnTo>
                      <a:lnTo>
                        <a:pt x="13" y="2627"/>
                      </a:lnTo>
                      <a:lnTo>
                        <a:pt x="3" y="2542"/>
                      </a:lnTo>
                      <a:lnTo>
                        <a:pt x="0" y="2456"/>
                      </a:lnTo>
                      <a:lnTo>
                        <a:pt x="1" y="2393"/>
                      </a:lnTo>
                      <a:lnTo>
                        <a:pt x="5" y="2334"/>
                      </a:lnTo>
                      <a:lnTo>
                        <a:pt x="12" y="2278"/>
                      </a:lnTo>
                      <a:lnTo>
                        <a:pt x="19" y="2224"/>
                      </a:lnTo>
                      <a:lnTo>
                        <a:pt x="29" y="2172"/>
                      </a:lnTo>
                      <a:lnTo>
                        <a:pt x="40" y="2121"/>
                      </a:lnTo>
                      <a:lnTo>
                        <a:pt x="53" y="2073"/>
                      </a:lnTo>
                      <a:lnTo>
                        <a:pt x="66" y="2025"/>
                      </a:lnTo>
                      <a:lnTo>
                        <a:pt x="80" y="1979"/>
                      </a:lnTo>
                      <a:lnTo>
                        <a:pt x="94" y="1933"/>
                      </a:lnTo>
                      <a:lnTo>
                        <a:pt x="109" y="1887"/>
                      </a:lnTo>
                      <a:lnTo>
                        <a:pt x="124" y="1842"/>
                      </a:lnTo>
                      <a:lnTo>
                        <a:pt x="138" y="1796"/>
                      </a:lnTo>
                      <a:lnTo>
                        <a:pt x="152" y="1749"/>
                      </a:lnTo>
                      <a:lnTo>
                        <a:pt x="165" y="1703"/>
                      </a:lnTo>
                      <a:lnTo>
                        <a:pt x="177" y="1654"/>
                      </a:lnTo>
                      <a:lnTo>
                        <a:pt x="187" y="1605"/>
                      </a:lnTo>
                      <a:lnTo>
                        <a:pt x="196" y="1553"/>
                      </a:lnTo>
                      <a:lnTo>
                        <a:pt x="204" y="1499"/>
                      </a:lnTo>
                      <a:lnTo>
                        <a:pt x="208" y="1444"/>
                      </a:lnTo>
                      <a:lnTo>
                        <a:pt x="211" y="1384"/>
                      </a:lnTo>
                      <a:lnTo>
                        <a:pt x="211" y="1324"/>
                      </a:lnTo>
                      <a:lnTo>
                        <a:pt x="209" y="1259"/>
                      </a:lnTo>
                      <a:lnTo>
                        <a:pt x="204" y="1191"/>
                      </a:lnTo>
                      <a:lnTo>
                        <a:pt x="194" y="1119"/>
                      </a:lnTo>
                      <a:lnTo>
                        <a:pt x="182" y="1043"/>
                      </a:lnTo>
                      <a:lnTo>
                        <a:pt x="184" y="1046"/>
                      </a:lnTo>
                      <a:lnTo>
                        <a:pt x="191" y="1049"/>
                      </a:lnTo>
                      <a:lnTo>
                        <a:pt x="201" y="1056"/>
                      </a:lnTo>
                      <a:lnTo>
                        <a:pt x="217" y="1066"/>
                      </a:lnTo>
                      <a:lnTo>
                        <a:pt x="234" y="1079"/>
                      </a:lnTo>
                      <a:lnTo>
                        <a:pt x="254" y="1095"/>
                      </a:lnTo>
                      <a:lnTo>
                        <a:pt x="277" y="1114"/>
                      </a:lnTo>
                      <a:lnTo>
                        <a:pt x="302" y="1135"/>
                      </a:lnTo>
                      <a:lnTo>
                        <a:pt x="329" y="1160"/>
                      </a:lnTo>
                      <a:lnTo>
                        <a:pt x="356" y="1188"/>
                      </a:lnTo>
                      <a:lnTo>
                        <a:pt x="384" y="1219"/>
                      </a:lnTo>
                      <a:lnTo>
                        <a:pt x="412" y="1253"/>
                      </a:lnTo>
                      <a:lnTo>
                        <a:pt x="440" y="1291"/>
                      </a:lnTo>
                      <a:lnTo>
                        <a:pt x="467" y="1331"/>
                      </a:lnTo>
                      <a:lnTo>
                        <a:pt x="493" y="1374"/>
                      </a:lnTo>
                      <a:lnTo>
                        <a:pt x="517" y="1421"/>
                      </a:lnTo>
                      <a:lnTo>
                        <a:pt x="541" y="1471"/>
                      </a:lnTo>
                      <a:lnTo>
                        <a:pt x="561" y="1525"/>
                      </a:lnTo>
                      <a:lnTo>
                        <a:pt x="579" y="1581"/>
                      </a:lnTo>
                      <a:lnTo>
                        <a:pt x="594" y="1641"/>
                      </a:lnTo>
                      <a:lnTo>
                        <a:pt x="604" y="1705"/>
                      </a:lnTo>
                      <a:lnTo>
                        <a:pt x="611" y="1772"/>
                      </a:lnTo>
                      <a:lnTo>
                        <a:pt x="613" y="1842"/>
                      </a:lnTo>
                      <a:lnTo>
                        <a:pt x="614" y="1841"/>
                      </a:lnTo>
                      <a:lnTo>
                        <a:pt x="616" y="1839"/>
                      </a:lnTo>
                      <a:lnTo>
                        <a:pt x="618" y="1836"/>
                      </a:lnTo>
                      <a:lnTo>
                        <a:pt x="623" y="1829"/>
                      </a:lnTo>
                      <a:lnTo>
                        <a:pt x="627" y="1822"/>
                      </a:lnTo>
                      <a:lnTo>
                        <a:pt x="632" y="1811"/>
                      </a:lnTo>
                      <a:lnTo>
                        <a:pt x="639" y="1798"/>
                      </a:lnTo>
                      <a:lnTo>
                        <a:pt x="644" y="1782"/>
                      </a:lnTo>
                      <a:lnTo>
                        <a:pt x="651" y="1762"/>
                      </a:lnTo>
                      <a:lnTo>
                        <a:pt x="657" y="1739"/>
                      </a:lnTo>
                      <a:lnTo>
                        <a:pt x="664" y="1714"/>
                      </a:lnTo>
                      <a:lnTo>
                        <a:pt x="670" y="1684"/>
                      </a:lnTo>
                      <a:lnTo>
                        <a:pt x="676" y="1650"/>
                      </a:lnTo>
                      <a:lnTo>
                        <a:pt x="681" y="1612"/>
                      </a:lnTo>
                      <a:lnTo>
                        <a:pt x="685" y="1570"/>
                      </a:lnTo>
                      <a:lnTo>
                        <a:pt x="689" y="1523"/>
                      </a:lnTo>
                      <a:lnTo>
                        <a:pt x="692" y="1471"/>
                      </a:lnTo>
                      <a:lnTo>
                        <a:pt x="693" y="1414"/>
                      </a:lnTo>
                      <a:lnTo>
                        <a:pt x="693" y="1351"/>
                      </a:lnTo>
                      <a:lnTo>
                        <a:pt x="692" y="1283"/>
                      </a:lnTo>
                      <a:lnTo>
                        <a:pt x="690" y="1210"/>
                      </a:lnTo>
                      <a:lnTo>
                        <a:pt x="685" y="1130"/>
                      </a:lnTo>
                      <a:lnTo>
                        <a:pt x="679" y="1043"/>
                      </a:lnTo>
                      <a:lnTo>
                        <a:pt x="674" y="966"/>
                      </a:lnTo>
                      <a:lnTo>
                        <a:pt x="674" y="891"/>
                      </a:lnTo>
                      <a:lnTo>
                        <a:pt x="679" y="820"/>
                      </a:lnTo>
                      <a:lnTo>
                        <a:pt x="686" y="753"/>
                      </a:lnTo>
                      <a:lnTo>
                        <a:pt x="697" y="690"/>
                      </a:lnTo>
                      <a:lnTo>
                        <a:pt x="711" y="629"/>
                      </a:lnTo>
                      <a:lnTo>
                        <a:pt x="728" y="572"/>
                      </a:lnTo>
                      <a:lnTo>
                        <a:pt x="749" y="517"/>
                      </a:lnTo>
                      <a:lnTo>
                        <a:pt x="770" y="466"/>
                      </a:lnTo>
                      <a:lnTo>
                        <a:pt x="794" y="419"/>
                      </a:lnTo>
                      <a:lnTo>
                        <a:pt x="820" y="373"/>
                      </a:lnTo>
                      <a:lnTo>
                        <a:pt x="847" y="331"/>
                      </a:lnTo>
                      <a:lnTo>
                        <a:pt x="875" y="292"/>
                      </a:lnTo>
                      <a:lnTo>
                        <a:pt x="904" y="256"/>
                      </a:lnTo>
                      <a:lnTo>
                        <a:pt x="933" y="222"/>
                      </a:lnTo>
                      <a:lnTo>
                        <a:pt x="963" y="192"/>
                      </a:lnTo>
                      <a:lnTo>
                        <a:pt x="992" y="163"/>
                      </a:lnTo>
                      <a:lnTo>
                        <a:pt x="1021" y="137"/>
                      </a:lnTo>
                      <a:lnTo>
                        <a:pt x="1051" y="114"/>
                      </a:lnTo>
                      <a:lnTo>
                        <a:pt x="1078" y="93"/>
                      </a:lnTo>
                      <a:lnTo>
                        <a:pt x="1103" y="74"/>
                      </a:lnTo>
                      <a:lnTo>
                        <a:pt x="1129" y="58"/>
                      </a:lnTo>
                      <a:lnTo>
                        <a:pt x="1152" y="44"/>
                      </a:lnTo>
                      <a:lnTo>
                        <a:pt x="1173" y="32"/>
                      </a:lnTo>
                      <a:lnTo>
                        <a:pt x="1192" y="22"/>
                      </a:lnTo>
                      <a:lnTo>
                        <a:pt x="1207" y="14"/>
                      </a:lnTo>
                      <a:lnTo>
                        <a:pt x="1220" y="8"/>
                      </a:lnTo>
                      <a:lnTo>
                        <a:pt x="1229" y="3"/>
                      </a:lnTo>
                      <a:lnTo>
                        <a:pt x="1235" y="1"/>
                      </a:lnTo>
                      <a:lnTo>
                        <a:pt x="1237" y="0"/>
                      </a:lnTo>
                      <a:close/>
                    </a:path>
                  </a:pathLst>
                </a:custGeom>
                <a:solidFill>
                  <a:srgbClr val="E63B5C"/>
                </a:solidFill>
                <a:ln w="28575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2" name="Freeform 41"/>
                <p:cNvSpPr>
                  <a:spLocks/>
                </p:cNvSpPr>
                <p:nvPr/>
              </p:nvSpPr>
              <p:spPr bwMode="auto">
                <a:xfrm>
                  <a:off x="3593" y="2149"/>
                  <a:ext cx="512" cy="798"/>
                </a:xfrm>
                <a:custGeom>
                  <a:avLst/>
                  <a:gdLst>
                    <a:gd name="T0" fmla="*/ 751 w 1536"/>
                    <a:gd name="T1" fmla="*/ 50 h 2395"/>
                    <a:gd name="T2" fmla="*/ 787 w 1536"/>
                    <a:gd name="T3" fmla="*/ 144 h 2395"/>
                    <a:gd name="T4" fmla="*/ 831 w 1536"/>
                    <a:gd name="T5" fmla="*/ 230 h 2395"/>
                    <a:gd name="T6" fmla="*/ 885 w 1536"/>
                    <a:gd name="T7" fmla="*/ 311 h 2395"/>
                    <a:gd name="T8" fmla="*/ 945 w 1536"/>
                    <a:gd name="T9" fmla="*/ 389 h 2395"/>
                    <a:gd name="T10" fmla="*/ 1010 w 1536"/>
                    <a:gd name="T11" fmla="*/ 465 h 2395"/>
                    <a:gd name="T12" fmla="*/ 1078 w 1536"/>
                    <a:gd name="T13" fmla="*/ 540 h 2395"/>
                    <a:gd name="T14" fmla="*/ 1148 w 1536"/>
                    <a:gd name="T15" fmla="*/ 617 h 2395"/>
                    <a:gd name="T16" fmla="*/ 1217 w 1536"/>
                    <a:gd name="T17" fmla="*/ 695 h 2395"/>
                    <a:gd name="T18" fmla="*/ 1284 w 1536"/>
                    <a:gd name="T19" fmla="*/ 780 h 2395"/>
                    <a:gd name="T20" fmla="*/ 1346 w 1536"/>
                    <a:gd name="T21" fmla="*/ 870 h 2395"/>
                    <a:gd name="T22" fmla="*/ 1402 w 1536"/>
                    <a:gd name="T23" fmla="*/ 968 h 2395"/>
                    <a:gd name="T24" fmla="*/ 1452 w 1536"/>
                    <a:gd name="T25" fmla="*/ 1075 h 2395"/>
                    <a:gd name="T26" fmla="*/ 1491 w 1536"/>
                    <a:gd name="T27" fmla="*/ 1195 h 2395"/>
                    <a:gd name="T28" fmla="*/ 1519 w 1536"/>
                    <a:gd name="T29" fmla="*/ 1327 h 2395"/>
                    <a:gd name="T30" fmla="*/ 1534 w 1536"/>
                    <a:gd name="T31" fmla="*/ 1472 h 2395"/>
                    <a:gd name="T32" fmla="*/ 1533 w 1536"/>
                    <a:gd name="T33" fmla="*/ 1623 h 2395"/>
                    <a:gd name="T34" fmla="*/ 1510 w 1536"/>
                    <a:gd name="T35" fmla="*/ 1763 h 2395"/>
                    <a:gd name="T36" fmla="*/ 1466 w 1536"/>
                    <a:gd name="T37" fmla="*/ 1894 h 2395"/>
                    <a:gd name="T38" fmla="*/ 1403 w 1536"/>
                    <a:gd name="T39" fmla="*/ 2015 h 2395"/>
                    <a:gd name="T40" fmla="*/ 1324 w 1536"/>
                    <a:gd name="T41" fmla="*/ 2124 h 2395"/>
                    <a:gd name="T42" fmla="*/ 1228 w 1536"/>
                    <a:gd name="T43" fmla="*/ 2218 h 2395"/>
                    <a:gd name="T44" fmla="*/ 1118 w 1536"/>
                    <a:gd name="T45" fmla="*/ 2294 h 2395"/>
                    <a:gd name="T46" fmla="*/ 996 w 1536"/>
                    <a:gd name="T47" fmla="*/ 2350 h 2395"/>
                    <a:gd name="T48" fmla="*/ 863 w 1536"/>
                    <a:gd name="T49" fmla="*/ 2384 h 2395"/>
                    <a:gd name="T50" fmla="*/ 722 w 1536"/>
                    <a:gd name="T51" fmla="*/ 2395 h 2395"/>
                    <a:gd name="T52" fmla="*/ 582 w 1536"/>
                    <a:gd name="T53" fmla="*/ 2381 h 2395"/>
                    <a:gd name="T54" fmla="*/ 453 w 1536"/>
                    <a:gd name="T55" fmla="*/ 2344 h 2395"/>
                    <a:gd name="T56" fmla="*/ 336 w 1536"/>
                    <a:gd name="T57" fmla="*/ 2288 h 2395"/>
                    <a:gd name="T58" fmla="*/ 233 w 1536"/>
                    <a:gd name="T59" fmla="*/ 2213 h 2395"/>
                    <a:gd name="T60" fmla="*/ 147 w 1536"/>
                    <a:gd name="T61" fmla="*/ 2122 h 2395"/>
                    <a:gd name="T62" fmla="*/ 78 w 1536"/>
                    <a:gd name="T63" fmla="*/ 2015 h 2395"/>
                    <a:gd name="T64" fmla="*/ 30 w 1536"/>
                    <a:gd name="T65" fmla="*/ 1896 h 2395"/>
                    <a:gd name="T66" fmla="*/ 5 w 1536"/>
                    <a:gd name="T67" fmla="*/ 1767 h 2395"/>
                    <a:gd name="T68" fmla="*/ 3 w 1536"/>
                    <a:gd name="T69" fmla="*/ 1628 h 2395"/>
                    <a:gd name="T70" fmla="*/ 17 w 1536"/>
                    <a:gd name="T71" fmla="*/ 1538 h 2395"/>
                    <a:gd name="T72" fmla="*/ 48 w 1536"/>
                    <a:gd name="T73" fmla="*/ 1437 h 2395"/>
                    <a:gd name="T74" fmla="*/ 92 w 1536"/>
                    <a:gd name="T75" fmla="*/ 1325 h 2395"/>
                    <a:gd name="T76" fmla="*/ 150 w 1536"/>
                    <a:gd name="T77" fmla="*/ 1204 h 2395"/>
                    <a:gd name="T78" fmla="*/ 221 w 1536"/>
                    <a:gd name="T79" fmla="*/ 1076 h 2395"/>
                    <a:gd name="T80" fmla="*/ 305 w 1536"/>
                    <a:gd name="T81" fmla="*/ 945 h 2395"/>
                    <a:gd name="T82" fmla="*/ 401 w 1536"/>
                    <a:gd name="T83" fmla="*/ 810 h 2395"/>
                    <a:gd name="T84" fmla="*/ 561 w 1536"/>
                    <a:gd name="T85" fmla="*/ 855 h 2395"/>
                    <a:gd name="T86" fmla="*/ 567 w 1536"/>
                    <a:gd name="T87" fmla="*/ 749 h 2395"/>
                    <a:gd name="T88" fmla="*/ 580 w 1536"/>
                    <a:gd name="T89" fmla="*/ 641 h 2395"/>
                    <a:gd name="T90" fmla="*/ 597 w 1536"/>
                    <a:gd name="T91" fmla="*/ 534 h 2395"/>
                    <a:gd name="T92" fmla="*/ 619 w 1536"/>
                    <a:gd name="T93" fmla="*/ 430 h 2395"/>
                    <a:gd name="T94" fmla="*/ 641 w 1536"/>
                    <a:gd name="T95" fmla="*/ 331 h 2395"/>
                    <a:gd name="T96" fmla="*/ 665 w 1536"/>
                    <a:gd name="T97" fmla="*/ 241 h 2395"/>
                    <a:gd name="T98" fmla="*/ 688 w 1536"/>
                    <a:gd name="T99" fmla="*/ 161 h 2395"/>
                    <a:gd name="T100" fmla="*/ 708 w 1536"/>
                    <a:gd name="T101" fmla="*/ 94 h 2395"/>
                    <a:gd name="T102" fmla="*/ 724 w 1536"/>
                    <a:gd name="T103" fmla="*/ 44 h 2395"/>
                    <a:gd name="T104" fmla="*/ 735 w 1536"/>
                    <a:gd name="T105" fmla="*/ 12 h 2395"/>
                    <a:gd name="T106" fmla="*/ 738 w 1536"/>
                    <a:gd name="T107" fmla="*/ 0 h 2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536" h="2395">
                      <a:moveTo>
                        <a:pt x="738" y="0"/>
                      </a:moveTo>
                      <a:lnTo>
                        <a:pt x="751" y="50"/>
                      </a:lnTo>
                      <a:lnTo>
                        <a:pt x="767" y="99"/>
                      </a:lnTo>
                      <a:lnTo>
                        <a:pt x="787" y="144"/>
                      </a:lnTo>
                      <a:lnTo>
                        <a:pt x="807" y="188"/>
                      </a:lnTo>
                      <a:lnTo>
                        <a:pt x="831" y="230"/>
                      </a:lnTo>
                      <a:lnTo>
                        <a:pt x="857" y="271"/>
                      </a:lnTo>
                      <a:lnTo>
                        <a:pt x="885" y="311"/>
                      </a:lnTo>
                      <a:lnTo>
                        <a:pt x="914" y="351"/>
                      </a:lnTo>
                      <a:lnTo>
                        <a:pt x="945" y="389"/>
                      </a:lnTo>
                      <a:lnTo>
                        <a:pt x="977" y="427"/>
                      </a:lnTo>
                      <a:lnTo>
                        <a:pt x="1010" y="465"/>
                      </a:lnTo>
                      <a:lnTo>
                        <a:pt x="1044" y="502"/>
                      </a:lnTo>
                      <a:lnTo>
                        <a:pt x="1078" y="540"/>
                      </a:lnTo>
                      <a:lnTo>
                        <a:pt x="1113" y="578"/>
                      </a:lnTo>
                      <a:lnTo>
                        <a:pt x="1148" y="617"/>
                      </a:lnTo>
                      <a:lnTo>
                        <a:pt x="1182" y="656"/>
                      </a:lnTo>
                      <a:lnTo>
                        <a:pt x="1217" y="695"/>
                      </a:lnTo>
                      <a:lnTo>
                        <a:pt x="1250" y="738"/>
                      </a:lnTo>
                      <a:lnTo>
                        <a:pt x="1284" y="780"/>
                      </a:lnTo>
                      <a:lnTo>
                        <a:pt x="1315" y="824"/>
                      </a:lnTo>
                      <a:lnTo>
                        <a:pt x="1346" y="870"/>
                      </a:lnTo>
                      <a:lnTo>
                        <a:pt x="1375" y="918"/>
                      </a:lnTo>
                      <a:lnTo>
                        <a:pt x="1402" y="968"/>
                      </a:lnTo>
                      <a:lnTo>
                        <a:pt x="1428" y="1020"/>
                      </a:lnTo>
                      <a:lnTo>
                        <a:pt x="1452" y="1075"/>
                      </a:lnTo>
                      <a:lnTo>
                        <a:pt x="1472" y="1134"/>
                      </a:lnTo>
                      <a:lnTo>
                        <a:pt x="1491" y="1195"/>
                      </a:lnTo>
                      <a:lnTo>
                        <a:pt x="1506" y="1259"/>
                      </a:lnTo>
                      <a:lnTo>
                        <a:pt x="1519" y="1327"/>
                      </a:lnTo>
                      <a:lnTo>
                        <a:pt x="1528" y="1398"/>
                      </a:lnTo>
                      <a:lnTo>
                        <a:pt x="1534" y="1472"/>
                      </a:lnTo>
                      <a:lnTo>
                        <a:pt x="1536" y="1551"/>
                      </a:lnTo>
                      <a:lnTo>
                        <a:pt x="1533" y="1623"/>
                      </a:lnTo>
                      <a:lnTo>
                        <a:pt x="1524" y="1694"/>
                      </a:lnTo>
                      <a:lnTo>
                        <a:pt x="1510" y="1763"/>
                      </a:lnTo>
                      <a:lnTo>
                        <a:pt x="1491" y="1830"/>
                      </a:lnTo>
                      <a:lnTo>
                        <a:pt x="1466" y="1894"/>
                      </a:lnTo>
                      <a:lnTo>
                        <a:pt x="1437" y="1957"/>
                      </a:lnTo>
                      <a:lnTo>
                        <a:pt x="1403" y="2015"/>
                      </a:lnTo>
                      <a:lnTo>
                        <a:pt x="1366" y="2071"/>
                      </a:lnTo>
                      <a:lnTo>
                        <a:pt x="1324" y="2124"/>
                      </a:lnTo>
                      <a:lnTo>
                        <a:pt x="1277" y="2173"/>
                      </a:lnTo>
                      <a:lnTo>
                        <a:pt x="1228" y="2218"/>
                      </a:lnTo>
                      <a:lnTo>
                        <a:pt x="1174" y="2258"/>
                      </a:lnTo>
                      <a:lnTo>
                        <a:pt x="1118" y="2294"/>
                      </a:lnTo>
                      <a:lnTo>
                        <a:pt x="1058" y="2325"/>
                      </a:lnTo>
                      <a:lnTo>
                        <a:pt x="996" y="2350"/>
                      </a:lnTo>
                      <a:lnTo>
                        <a:pt x="930" y="2370"/>
                      </a:lnTo>
                      <a:lnTo>
                        <a:pt x="863" y="2384"/>
                      </a:lnTo>
                      <a:lnTo>
                        <a:pt x="793" y="2393"/>
                      </a:lnTo>
                      <a:lnTo>
                        <a:pt x="722" y="2395"/>
                      </a:lnTo>
                      <a:lnTo>
                        <a:pt x="651" y="2391"/>
                      </a:lnTo>
                      <a:lnTo>
                        <a:pt x="582" y="2381"/>
                      </a:lnTo>
                      <a:lnTo>
                        <a:pt x="516" y="2365"/>
                      </a:lnTo>
                      <a:lnTo>
                        <a:pt x="453" y="2344"/>
                      </a:lnTo>
                      <a:lnTo>
                        <a:pt x="392" y="2318"/>
                      </a:lnTo>
                      <a:lnTo>
                        <a:pt x="336" y="2288"/>
                      </a:lnTo>
                      <a:lnTo>
                        <a:pt x="283" y="2253"/>
                      </a:lnTo>
                      <a:lnTo>
                        <a:pt x="233" y="2213"/>
                      </a:lnTo>
                      <a:lnTo>
                        <a:pt x="188" y="2169"/>
                      </a:lnTo>
                      <a:lnTo>
                        <a:pt x="147" y="2122"/>
                      </a:lnTo>
                      <a:lnTo>
                        <a:pt x="110" y="2070"/>
                      </a:lnTo>
                      <a:lnTo>
                        <a:pt x="78" y="2015"/>
                      </a:lnTo>
                      <a:lnTo>
                        <a:pt x="52" y="1958"/>
                      </a:lnTo>
                      <a:lnTo>
                        <a:pt x="30" y="1896"/>
                      </a:lnTo>
                      <a:lnTo>
                        <a:pt x="14" y="1833"/>
                      </a:lnTo>
                      <a:lnTo>
                        <a:pt x="5" y="1767"/>
                      </a:lnTo>
                      <a:lnTo>
                        <a:pt x="0" y="1698"/>
                      </a:lnTo>
                      <a:lnTo>
                        <a:pt x="3" y="1628"/>
                      </a:lnTo>
                      <a:lnTo>
                        <a:pt x="8" y="1585"/>
                      </a:lnTo>
                      <a:lnTo>
                        <a:pt x="17" y="1538"/>
                      </a:lnTo>
                      <a:lnTo>
                        <a:pt x="30" y="1489"/>
                      </a:lnTo>
                      <a:lnTo>
                        <a:pt x="48" y="1437"/>
                      </a:lnTo>
                      <a:lnTo>
                        <a:pt x="67" y="1382"/>
                      </a:lnTo>
                      <a:lnTo>
                        <a:pt x="92" y="1325"/>
                      </a:lnTo>
                      <a:lnTo>
                        <a:pt x="119" y="1265"/>
                      </a:lnTo>
                      <a:lnTo>
                        <a:pt x="150" y="1204"/>
                      </a:lnTo>
                      <a:lnTo>
                        <a:pt x="183" y="1141"/>
                      </a:lnTo>
                      <a:lnTo>
                        <a:pt x="221" y="1076"/>
                      </a:lnTo>
                      <a:lnTo>
                        <a:pt x="262" y="1011"/>
                      </a:lnTo>
                      <a:lnTo>
                        <a:pt x="305" y="945"/>
                      </a:lnTo>
                      <a:lnTo>
                        <a:pt x="352" y="878"/>
                      </a:lnTo>
                      <a:lnTo>
                        <a:pt x="401" y="810"/>
                      </a:lnTo>
                      <a:lnTo>
                        <a:pt x="560" y="906"/>
                      </a:lnTo>
                      <a:lnTo>
                        <a:pt x="561" y="855"/>
                      </a:lnTo>
                      <a:lnTo>
                        <a:pt x="563" y="802"/>
                      </a:lnTo>
                      <a:lnTo>
                        <a:pt x="567" y="749"/>
                      </a:lnTo>
                      <a:lnTo>
                        <a:pt x="572" y="695"/>
                      </a:lnTo>
                      <a:lnTo>
                        <a:pt x="580" y="641"/>
                      </a:lnTo>
                      <a:lnTo>
                        <a:pt x="588" y="588"/>
                      </a:lnTo>
                      <a:lnTo>
                        <a:pt x="597" y="534"/>
                      </a:lnTo>
                      <a:lnTo>
                        <a:pt x="608" y="481"/>
                      </a:lnTo>
                      <a:lnTo>
                        <a:pt x="619" y="430"/>
                      </a:lnTo>
                      <a:lnTo>
                        <a:pt x="630" y="379"/>
                      </a:lnTo>
                      <a:lnTo>
                        <a:pt x="641" y="331"/>
                      </a:lnTo>
                      <a:lnTo>
                        <a:pt x="653" y="284"/>
                      </a:lnTo>
                      <a:lnTo>
                        <a:pt x="665" y="241"/>
                      </a:lnTo>
                      <a:lnTo>
                        <a:pt x="677" y="199"/>
                      </a:lnTo>
                      <a:lnTo>
                        <a:pt x="688" y="161"/>
                      </a:lnTo>
                      <a:lnTo>
                        <a:pt x="699" y="126"/>
                      </a:lnTo>
                      <a:lnTo>
                        <a:pt x="708" y="94"/>
                      </a:lnTo>
                      <a:lnTo>
                        <a:pt x="717" y="67"/>
                      </a:lnTo>
                      <a:lnTo>
                        <a:pt x="724" y="44"/>
                      </a:lnTo>
                      <a:lnTo>
                        <a:pt x="730" y="25"/>
                      </a:lnTo>
                      <a:lnTo>
                        <a:pt x="735" y="12"/>
                      </a:lnTo>
                      <a:lnTo>
                        <a:pt x="737" y="4"/>
                      </a:lnTo>
                      <a:lnTo>
                        <a:pt x="738" y="0"/>
                      </a:lnTo>
                      <a:close/>
                    </a:path>
                  </a:pathLst>
                </a:custGeom>
                <a:solidFill>
                  <a:srgbClr val="F377A1"/>
                </a:solidFill>
                <a:ln w="0">
                  <a:solidFill>
                    <a:srgbClr val="F377A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3" name="Freeform 42"/>
                <p:cNvSpPr>
                  <a:spLocks/>
                </p:cNvSpPr>
                <p:nvPr/>
              </p:nvSpPr>
              <p:spPr bwMode="auto">
                <a:xfrm>
                  <a:off x="3676" y="2415"/>
                  <a:ext cx="327" cy="532"/>
                </a:xfrm>
                <a:custGeom>
                  <a:avLst/>
                  <a:gdLst>
                    <a:gd name="T0" fmla="*/ 554 w 981"/>
                    <a:gd name="T1" fmla="*/ 1 h 1596"/>
                    <a:gd name="T2" fmla="*/ 570 w 981"/>
                    <a:gd name="T3" fmla="*/ 17 h 1596"/>
                    <a:gd name="T4" fmla="*/ 600 w 981"/>
                    <a:gd name="T5" fmla="*/ 48 h 1596"/>
                    <a:gd name="T6" fmla="*/ 640 w 981"/>
                    <a:gd name="T7" fmla="*/ 93 h 1596"/>
                    <a:gd name="T8" fmla="*/ 688 w 981"/>
                    <a:gd name="T9" fmla="*/ 154 h 1596"/>
                    <a:gd name="T10" fmla="*/ 739 w 981"/>
                    <a:gd name="T11" fmla="*/ 231 h 1596"/>
                    <a:gd name="T12" fmla="*/ 792 w 981"/>
                    <a:gd name="T13" fmla="*/ 323 h 1596"/>
                    <a:gd name="T14" fmla="*/ 845 w 981"/>
                    <a:gd name="T15" fmla="*/ 430 h 1596"/>
                    <a:gd name="T16" fmla="*/ 892 w 981"/>
                    <a:gd name="T17" fmla="*/ 551 h 1596"/>
                    <a:gd name="T18" fmla="*/ 932 w 981"/>
                    <a:gd name="T19" fmla="*/ 688 h 1596"/>
                    <a:gd name="T20" fmla="*/ 962 w 981"/>
                    <a:gd name="T21" fmla="*/ 842 h 1596"/>
                    <a:gd name="T22" fmla="*/ 979 w 981"/>
                    <a:gd name="T23" fmla="*/ 1010 h 1596"/>
                    <a:gd name="T24" fmla="*/ 979 w 981"/>
                    <a:gd name="T25" fmla="*/ 1157 h 1596"/>
                    <a:gd name="T26" fmla="*/ 953 w 981"/>
                    <a:gd name="T27" fmla="*/ 1267 h 1596"/>
                    <a:gd name="T28" fmla="*/ 905 w 981"/>
                    <a:gd name="T29" fmla="*/ 1365 h 1596"/>
                    <a:gd name="T30" fmla="*/ 838 w 981"/>
                    <a:gd name="T31" fmla="*/ 1450 h 1596"/>
                    <a:gd name="T32" fmla="*/ 754 w 981"/>
                    <a:gd name="T33" fmla="*/ 1518 h 1596"/>
                    <a:gd name="T34" fmla="*/ 657 w 981"/>
                    <a:gd name="T35" fmla="*/ 1567 h 1596"/>
                    <a:gd name="T36" fmla="*/ 549 w 981"/>
                    <a:gd name="T37" fmla="*/ 1593 h 1596"/>
                    <a:gd name="T38" fmla="*/ 438 w 981"/>
                    <a:gd name="T39" fmla="*/ 1593 h 1596"/>
                    <a:gd name="T40" fmla="*/ 335 w 981"/>
                    <a:gd name="T41" fmla="*/ 1569 h 1596"/>
                    <a:gd name="T42" fmla="*/ 244 w 981"/>
                    <a:gd name="T43" fmla="*/ 1524 h 1596"/>
                    <a:gd name="T44" fmla="*/ 162 w 981"/>
                    <a:gd name="T45" fmla="*/ 1460 h 1596"/>
                    <a:gd name="T46" fmla="*/ 95 w 981"/>
                    <a:gd name="T47" fmla="*/ 1383 h 1596"/>
                    <a:gd name="T48" fmla="*/ 44 w 981"/>
                    <a:gd name="T49" fmla="*/ 1297 h 1596"/>
                    <a:gd name="T50" fmla="*/ 12 w 981"/>
                    <a:gd name="T51" fmla="*/ 1202 h 1596"/>
                    <a:gd name="T52" fmla="*/ 0 w 981"/>
                    <a:gd name="T53" fmla="*/ 1105 h 1596"/>
                    <a:gd name="T54" fmla="*/ 7 w 981"/>
                    <a:gd name="T55" fmla="*/ 1015 h 1596"/>
                    <a:gd name="T56" fmla="*/ 23 w 981"/>
                    <a:gd name="T57" fmla="*/ 932 h 1596"/>
                    <a:gd name="T58" fmla="*/ 47 w 981"/>
                    <a:gd name="T59" fmla="*/ 850 h 1596"/>
                    <a:gd name="T60" fmla="*/ 77 w 981"/>
                    <a:gd name="T61" fmla="*/ 765 h 1596"/>
                    <a:gd name="T62" fmla="*/ 109 w 981"/>
                    <a:gd name="T63" fmla="*/ 671 h 1596"/>
                    <a:gd name="T64" fmla="*/ 141 w 981"/>
                    <a:gd name="T65" fmla="*/ 563 h 1596"/>
                    <a:gd name="T66" fmla="*/ 171 w 981"/>
                    <a:gd name="T67" fmla="*/ 439 h 1596"/>
                    <a:gd name="T68" fmla="*/ 188 w 981"/>
                    <a:gd name="T69" fmla="*/ 369 h 1596"/>
                    <a:gd name="T70" fmla="*/ 208 w 981"/>
                    <a:gd name="T71" fmla="*/ 379 h 1596"/>
                    <a:gd name="T72" fmla="*/ 245 w 981"/>
                    <a:gd name="T73" fmla="*/ 397 h 1596"/>
                    <a:gd name="T74" fmla="*/ 290 w 981"/>
                    <a:gd name="T75" fmla="*/ 424 h 1596"/>
                    <a:gd name="T76" fmla="*/ 341 w 981"/>
                    <a:gd name="T77" fmla="*/ 460 h 1596"/>
                    <a:gd name="T78" fmla="*/ 388 w 981"/>
                    <a:gd name="T79" fmla="*/ 503 h 1596"/>
                    <a:gd name="T80" fmla="*/ 429 w 981"/>
                    <a:gd name="T81" fmla="*/ 553 h 1596"/>
                    <a:gd name="T82" fmla="*/ 435 w 981"/>
                    <a:gd name="T83" fmla="*/ 545 h 1596"/>
                    <a:gd name="T84" fmla="*/ 452 w 981"/>
                    <a:gd name="T85" fmla="*/ 524 h 1596"/>
                    <a:gd name="T86" fmla="*/ 475 w 981"/>
                    <a:gd name="T87" fmla="*/ 491 h 1596"/>
                    <a:gd name="T88" fmla="*/ 501 w 981"/>
                    <a:gd name="T89" fmla="*/ 444 h 1596"/>
                    <a:gd name="T90" fmla="*/ 526 w 981"/>
                    <a:gd name="T91" fmla="*/ 382 h 1596"/>
                    <a:gd name="T92" fmla="*/ 547 w 981"/>
                    <a:gd name="T93" fmla="*/ 306 h 1596"/>
                    <a:gd name="T94" fmla="*/ 562 w 981"/>
                    <a:gd name="T95" fmla="*/ 218 h 1596"/>
                    <a:gd name="T96" fmla="*/ 564 w 981"/>
                    <a:gd name="T97" fmla="*/ 115 h 1596"/>
                    <a:gd name="T98" fmla="*/ 552 w 981"/>
                    <a:gd name="T99" fmla="*/ 0 h 15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981" h="1596">
                      <a:moveTo>
                        <a:pt x="552" y="0"/>
                      </a:moveTo>
                      <a:lnTo>
                        <a:pt x="554" y="1"/>
                      </a:lnTo>
                      <a:lnTo>
                        <a:pt x="560" y="8"/>
                      </a:lnTo>
                      <a:lnTo>
                        <a:pt x="570" y="17"/>
                      </a:lnTo>
                      <a:lnTo>
                        <a:pt x="584" y="30"/>
                      </a:lnTo>
                      <a:lnTo>
                        <a:pt x="600" y="48"/>
                      </a:lnTo>
                      <a:lnTo>
                        <a:pt x="619" y="68"/>
                      </a:lnTo>
                      <a:lnTo>
                        <a:pt x="640" y="93"/>
                      </a:lnTo>
                      <a:lnTo>
                        <a:pt x="663" y="122"/>
                      </a:lnTo>
                      <a:lnTo>
                        <a:pt x="688" y="154"/>
                      </a:lnTo>
                      <a:lnTo>
                        <a:pt x="712" y="190"/>
                      </a:lnTo>
                      <a:lnTo>
                        <a:pt x="739" y="231"/>
                      </a:lnTo>
                      <a:lnTo>
                        <a:pt x="766" y="274"/>
                      </a:lnTo>
                      <a:lnTo>
                        <a:pt x="792" y="323"/>
                      </a:lnTo>
                      <a:lnTo>
                        <a:pt x="819" y="373"/>
                      </a:lnTo>
                      <a:lnTo>
                        <a:pt x="845" y="430"/>
                      </a:lnTo>
                      <a:lnTo>
                        <a:pt x="869" y="488"/>
                      </a:lnTo>
                      <a:lnTo>
                        <a:pt x="892" y="551"/>
                      </a:lnTo>
                      <a:lnTo>
                        <a:pt x="913" y="618"/>
                      </a:lnTo>
                      <a:lnTo>
                        <a:pt x="932" y="688"/>
                      </a:lnTo>
                      <a:lnTo>
                        <a:pt x="948" y="763"/>
                      </a:lnTo>
                      <a:lnTo>
                        <a:pt x="962" y="842"/>
                      </a:lnTo>
                      <a:lnTo>
                        <a:pt x="972" y="924"/>
                      </a:lnTo>
                      <a:lnTo>
                        <a:pt x="979" y="1010"/>
                      </a:lnTo>
                      <a:lnTo>
                        <a:pt x="981" y="1100"/>
                      </a:lnTo>
                      <a:lnTo>
                        <a:pt x="979" y="1157"/>
                      </a:lnTo>
                      <a:lnTo>
                        <a:pt x="969" y="1213"/>
                      </a:lnTo>
                      <a:lnTo>
                        <a:pt x="953" y="1267"/>
                      </a:lnTo>
                      <a:lnTo>
                        <a:pt x="932" y="1318"/>
                      </a:lnTo>
                      <a:lnTo>
                        <a:pt x="905" y="1365"/>
                      </a:lnTo>
                      <a:lnTo>
                        <a:pt x="874" y="1409"/>
                      </a:lnTo>
                      <a:lnTo>
                        <a:pt x="838" y="1450"/>
                      </a:lnTo>
                      <a:lnTo>
                        <a:pt x="799" y="1487"/>
                      </a:lnTo>
                      <a:lnTo>
                        <a:pt x="754" y="1518"/>
                      </a:lnTo>
                      <a:lnTo>
                        <a:pt x="707" y="1545"/>
                      </a:lnTo>
                      <a:lnTo>
                        <a:pt x="657" y="1567"/>
                      </a:lnTo>
                      <a:lnTo>
                        <a:pt x="604" y="1583"/>
                      </a:lnTo>
                      <a:lnTo>
                        <a:pt x="549" y="1593"/>
                      </a:lnTo>
                      <a:lnTo>
                        <a:pt x="490" y="1596"/>
                      </a:lnTo>
                      <a:lnTo>
                        <a:pt x="438" y="1593"/>
                      </a:lnTo>
                      <a:lnTo>
                        <a:pt x="386" y="1583"/>
                      </a:lnTo>
                      <a:lnTo>
                        <a:pt x="335" y="1569"/>
                      </a:lnTo>
                      <a:lnTo>
                        <a:pt x="288" y="1549"/>
                      </a:lnTo>
                      <a:lnTo>
                        <a:pt x="244" y="1524"/>
                      </a:lnTo>
                      <a:lnTo>
                        <a:pt x="202" y="1493"/>
                      </a:lnTo>
                      <a:lnTo>
                        <a:pt x="162" y="1460"/>
                      </a:lnTo>
                      <a:lnTo>
                        <a:pt x="126" y="1423"/>
                      </a:lnTo>
                      <a:lnTo>
                        <a:pt x="95" y="1383"/>
                      </a:lnTo>
                      <a:lnTo>
                        <a:pt x="67" y="1341"/>
                      </a:lnTo>
                      <a:lnTo>
                        <a:pt x="44" y="1297"/>
                      </a:lnTo>
                      <a:lnTo>
                        <a:pt x="25" y="1251"/>
                      </a:lnTo>
                      <a:lnTo>
                        <a:pt x="12" y="1202"/>
                      </a:lnTo>
                      <a:lnTo>
                        <a:pt x="3" y="1154"/>
                      </a:lnTo>
                      <a:lnTo>
                        <a:pt x="0" y="1105"/>
                      </a:lnTo>
                      <a:lnTo>
                        <a:pt x="2" y="1060"/>
                      </a:lnTo>
                      <a:lnTo>
                        <a:pt x="7" y="1015"/>
                      </a:lnTo>
                      <a:lnTo>
                        <a:pt x="13" y="973"/>
                      </a:lnTo>
                      <a:lnTo>
                        <a:pt x="23" y="932"/>
                      </a:lnTo>
                      <a:lnTo>
                        <a:pt x="35" y="891"/>
                      </a:lnTo>
                      <a:lnTo>
                        <a:pt x="47" y="850"/>
                      </a:lnTo>
                      <a:lnTo>
                        <a:pt x="61" y="808"/>
                      </a:lnTo>
                      <a:lnTo>
                        <a:pt x="77" y="765"/>
                      </a:lnTo>
                      <a:lnTo>
                        <a:pt x="93" y="719"/>
                      </a:lnTo>
                      <a:lnTo>
                        <a:pt x="109" y="671"/>
                      </a:lnTo>
                      <a:lnTo>
                        <a:pt x="125" y="619"/>
                      </a:lnTo>
                      <a:lnTo>
                        <a:pt x="141" y="563"/>
                      </a:lnTo>
                      <a:lnTo>
                        <a:pt x="156" y="504"/>
                      </a:lnTo>
                      <a:lnTo>
                        <a:pt x="171" y="439"/>
                      </a:lnTo>
                      <a:lnTo>
                        <a:pt x="184" y="368"/>
                      </a:lnTo>
                      <a:lnTo>
                        <a:pt x="188" y="369"/>
                      </a:lnTo>
                      <a:lnTo>
                        <a:pt x="195" y="373"/>
                      </a:lnTo>
                      <a:lnTo>
                        <a:pt x="208" y="379"/>
                      </a:lnTo>
                      <a:lnTo>
                        <a:pt x="224" y="387"/>
                      </a:lnTo>
                      <a:lnTo>
                        <a:pt x="245" y="397"/>
                      </a:lnTo>
                      <a:lnTo>
                        <a:pt x="266" y="410"/>
                      </a:lnTo>
                      <a:lnTo>
                        <a:pt x="290" y="424"/>
                      </a:lnTo>
                      <a:lnTo>
                        <a:pt x="315" y="441"/>
                      </a:lnTo>
                      <a:lnTo>
                        <a:pt x="341" y="460"/>
                      </a:lnTo>
                      <a:lnTo>
                        <a:pt x="365" y="480"/>
                      </a:lnTo>
                      <a:lnTo>
                        <a:pt x="388" y="503"/>
                      </a:lnTo>
                      <a:lnTo>
                        <a:pt x="411" y="527"/>
                      </a:lnTo>
                      <a:lnTo>
                        <a:pt x="429" y="553"/>
                      </a:lnTo>
                      <a:lnTo>
                        <a:pt x="431" y="550"/>
                      </a:lnTo>
                      <a:lnTo>
                        <a:pt x="435" y="545"/>
                      </a:lnTo>
                      <a:lnTo>
                        <a:pt x="443" y="537"/>
                      </a:lnTo>
                      <a:lnTo>
                        <a:pt x="452" y="524"/>
                      </a:lnTo>
                      <a:lnTo>
                        <a:pt x="462" y="509"/>
                      </a:lnTo>
                      <a:lnTo>
                        <a:pt x="475" y="491"/>
                      </a:lnTo>
                      <a:lnTo>
                        <a:pt x="487" y="468"/>
                      </a:lnTo>
                      <a:lnTo>
                        <a:pt x="501" y="444"/>
                      </a:lnTo>
                      <a:lnTo>
                        <a:pt x="514" y="414"/>
                      </a:lnTo>
                      <a:lnTo>
                        <a:pt x="526" y="382"/>
                      </a:lnTo>
                      <a:lnTo>
                        <a:pt x="538" y="346"/>
                      </a:lnTo>
                      <a:lnTo>
                        <a:pt x="547" y="306"/>
                      </a:lnTo>
                      <a:lnTo>
                        <a:pt x="555" y="264"/>
                      </a:lnTo>
                      <a:lnTo>
                        <a:pt x="562" y="218"/>
                      </a:lnTo>
                      <a:lnTo>
                        <a:pt x="565" y="168"/>
                      </a:lnTo>
                      <a:lnTo>
                        <a:pt x="564" y="115"/>
                      </a:lnTo>
                      <a:lnTo>
                        <a:pt x="560" y="59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rgbClr val="F6F5F7"/>
                </a:solidFill>
                <a:ln w="0">
                  <a:solidFill>
                    <a:srgbClr val="F6F5F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3" name="Group 38"/>
              <p:cNvGrpSpPr>
                <a:grpSpLocks noChangeAspect="1"/>
              </p:cNvGrpSpPr>
              <p:nvPr/>
            </p:nvGrpSpPr>
            <p:grpSpPr bwMode="auto">
              <a:xfrm rot="2667828">
                <a:off x="6654148" y="3982765"/>
                <a:ext cx="892948" cy="1442080"/>
                <a:chOff x="3472" y="1760"/>
                <a:chExt cx="735" cy="1187"/>
              </a:xfrm>
            </p:grpSpPr>
            <p:sp>
              <p:nvSpPr>
                <p:cNvPr id="46" name="Freeform 40"/>
                <p:cNvSpPr>
                  <a:spLocks/>
                </p:cNvSpPr>
                <p:nvPr/>
              </p:nvSpPr>
              <p:spPr bwMode="auto">
                <a:xfrm>
                  <a:off x="3472" y="1760"/>
                  <a:ext cx="735" cy="1187"/>
                </a:xfrm>
                <a:custGeom>
                  <a:avLst/>
                  <a:gdLst>
                    <a:gd name="T0" fmla="*/ 1185 w 2207"/>
                    <a:gd name="T1" fmla="*/ 250 h 3561"/>
                    <a:gd name="T2" fmla="*/ 1181 w 2207"/>
                    <a:gd name="T3" fmla="*/ 557 h 3561"/>
                    <a:gd name="T4" fmla="*/ 1233 w 2207"/>
                    <a:gd name="T5" fmla="*/ 829 h 3561"/>
                    <a:gd name="T6" fmla="*/ 1320 w 2207"/>
                    <a:gd name="T7" fmla="*/ 1059 h 3561"/>
                    <a:gd name="T8" fmla="*/ 1420 w 2207"/>
                    <a:gd name="T9" fmla="*/ 1244 h 3561"/>
                    <a:gd name="T10" fmla="*/ 1513 w 2207"/>
                    <a:gd name="T11" fmla="*/ 1378 h 3561"/>
                    <a:gd name="T12" fmla="*/ 1578 w 2207"/>
                    <a:gd name="T13" fmla="*/ 1456 h 3561"/>
                    <a:gd name="T14" fmla="*/ 1623 w 2207"/>
                    <a:gd name="T15" fmla="*/ 1403 h 3561"/>
                    <a:gd name="T16" fmla="*/ 1752 w 2207"/>
                    <a:gd name="T17" fmla="*/ 1179 h 3561"/>
                    <a:gd name="T18" fmla="*/ 1887 w 2207"/>
                    <a:gd name="T19" fmla="*/ 1038 h 3561"/>
                    <a:gd name="T20" fmla="*/ 2006 w 2207"/>
                    <a:gd name="T21" fmla="*/ 959 h 3561"/>
                    <a:gd name="T22" fmla="*/ 2086 w 2207"/>
                    <a:gd name="T23" fmla="*/ 926 h 3561"/>
                    <a:gd name="T24" fmla="*/ 2080 w 2207"/>
                    <a:gd name="T25" fmla="*/ 986 h 3561"/>
                    <a:gd name="T26" fmla="*/ 2036 w 2207"/>
                    <a:gd name="T27" fmla="*/ 1256 h 3561"/>
                    <a:gd name="T28" fmla="*/ 2066 w 2207"/>
                    <a:gd name="T29" fmla="*/ 1544 h 3561"/>
                    <a:gd name="T30" fmla="*/ 2130 w 2207"/>
                    <a:gd name="T31" fmla="*/ 1854 h 3561"/>
                    <a:gd name="T32" fmla="*/ 2190 w 2207"/>
                    <a:gd name="T33" fmla="*/ 2187 h 3561"/>
                    <a:gd name="T34" fmla="*/ 2204 w 2207"/>
                    <a:gd name="T35" fmla="*/ 2542 h 3561"/>
                    <a:gd name="T36" fmla="*/ 2128 w 2207"/>
                    <a:gd name="T37" fmla="*/ 2867 h 3561"/>
                    <a:gd name="T38" fmla="*/ 1964 w 2207"/>
                    <a:gd name="T39" fmla="*/ 3147 h 3561"/>
                    <a:gd name="T40" fmla="*/ 1729 w 2207"/>
                    <a:gd name="T41" fmla="*/ 3367 h 3561"/>
                    <a:gd name="T42" fmla="*/ 1436 w 2207"/>
                    <a:gd name="T43" fmla="*/ 3510 h 3561"/>
                    <a:gd name="T44" fmla="*/ 1103 w 2207"/>
                    <a:gd name="T45" fmla="*/ 3561 h 3561"/>
                    <a:gd name="T46" fmla="*/ 770 w 2207"/>
                    <a:gd name="T47" fmla="*/ 3510 h 3561"/>
                    <a:gd name="T48" fmla="*/ 478 w 2207"/>
                    <a:gd name="T49" fmla="*/ 3367 h 3561"/>
                    <a:gd name="T50" fmla="*/ 242 w 2207"/>
                    <a:gd name="T51" fmla="*/ 3147 h 3561"/>
                    <a:gd name="T52" fmla="*/ 79 w 2207"/>
                    <a:gd name="T53" fmla="*/ 2867 h 3561"/>
                    <a:gd name="T54" fmla="*/ 3 w 2207"/>
                    <a:gd name="T55" fmla="*/ 2542 h 3561"/>
                    <a:gd name="T56" fmla="*/ 12 w 2207"/>
                    <a:gd name="T57" fmla="*/ 2278 h 3561"/>
                    <a:gd name="T58" fmla="*/ 53 w 2207"/>
                    <a:gd name="T59" fmla="*/ 2073 h 3561"/>
                    <a:gd name="T60" fmla="*/ 109 w 2207"/>
                    <a:gd name="T61" fmla="*/ 1887 h 3561"/>
                    <a:gd name="T62" fmla="*/ 165 w 2207"/>
                    <a:gd name="T63" fmla="*/ 1703 h 3561"/>
                    <a:gd name="T64" fmla="*/ 204 w 2207"/>
                    <a:gd name="T65" fmla="*/ 1499 h 3561"/>
                    <a:gd name="T66" fmla="*/ 209 w 2207"/>
                    <a:gd name="T67" fmla="*/ 1259 h 3561"/>
                    <a:gd name="T68" fmla="*/ 184 w 2207"/>
                    <a:gd name="T69" fmla="*/ 1046 h 3561"/>
                    <a:gd name="T70" fmla="*/ 234 w 2207"/>
                    <a:gd name="T71" fmla="*/ 1079 h 3561"/>
                    <a:gd name="T72" fmla="*/ 329 w 2207"/>
                    <a:gd name="T73" fmla="*/ 1160 h 3561"/>
                    <a:gd name="T74" fmla="*/ 440 w 2207"/>
                    <a:gd name="T75" fmla="*/ 1291 h 3561"/>
                    <a:gd name="T76" fmla="*/ 541 w 2207"/>
                    <a:gd name="T77" fmla="*/ 1471 h 3561"/>
                    <a:gd name="T78" fmla="*/ 604 w 2207"/>
                    <a:gd name="T79" fmla="*/ 1705 h 3561"/>
                    <a:gd name="T80" fmla="*/ 616 w 2207"/>
                    <a:gd name="T81" fmla="*/ 1839 h 3561"/>
                    <a:gd name="T82" fmla="*/ 632 w 2207"/>
                    <a:gd name="T83" fmla="*/ 1811 h 3561"/>
                    <a:gd name="T84" fmla="*/ 657 w 2207"/>
                    <a:gd name="T85" fmla="*/ 1739 h 3561"/>
                    <a:gd name="T86" fmla="*/ 681 w 2207"/>
                    <a:gd name="T87" fmla="*/ 1612 h 3561"/>
                    <a:gd name="T88" fmla="*/ 693 w 2207"/>
                    <a:gd name="T89" fmla="*/ 1414 h 3561"/>
                    <a:gd name="T90" fmla="*/ 685 w 2207"/>
                    <a:gd name="T91" fmla="*/ 1130 h 3561"/>
                    <a:gd name="T92" fmla="*/ 679 w 2207"/>
                    <a:gd name="T93" fmla="*/ 820 h 3561"/>
                    <a:gd name="T94" fmla="*/ 728 w 2207"/>
                    <a:gd name="T95" fmla="*/ 572 h 3561"/>
                    <a:gd name="T96" fmla="*/ 820 w 2207"/>
                    <a:gd name="T97" fmla="*/ 373 h 3561"/>
                    <a:gd name="T98" fmla="*/ 933 w 2207"/>
                    <a:gd name="T99" fmla="*/ 222 h 3561"/>
                    <a:gd name="T100" fmla="*/ 1051 w 2207"/>
                    <a:gd name="T101" fmla="*/ 114 h 3561"/>
                    <a:gd name="T102" fmla="*/ 1152 w 2207"/>
                    <a:gd name="T103" fmla="*/ 44 h 3561"/>
                    <a:gd name="T104" fmla="*/ 1220 w 2207"/>
                    <a:gd name="T105" fmla="*/ 8 h 35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207" h="3561">
                      <a:moveTo>
                        <a:pt x="1237" y="0"/>
                      </a:moveTo>
                      <a:lnTo>
                        <a:pt x="1214" y="85"/>
                      </a:lnTo>
                      <a:lnTo>
                        <a:pt x="1197" y="168"/>
                      </a:lnTo>
                      <a:lnTo>
                        <a:pt x="1185" y="250"/>
                      </a:lnTo>
                      <a:lnTo>
                        <a:pt x="1178" y="330"/>
                      </a:lnTo>
                      <a:lnTo>
                        <a:pt x="1175" y="408"/>
                      </a:lnTo>
                      <a:lnTo>
                        <a:pt x="1176" y="483"/>
                      </a:lnTo>
                      <a:lnTo>
                        <a:pt x="1181" y="557"/>
                      </a:lnTo>
                      <a:lnTo>
                        <a:pt x="1190" y="628"/>
                      </a:lnTo>
                      <a:lnTo>
                        <a:pt x="1201" y="697"/>
                      </a:lnTo>
                      <a:lnTo>
                        <a:pt x="1215" y="764"/>
                      </a:lnTo>
                      <a:lnTo>
                        <a:pt x="1233" y="829"/>
                      </a:lnTo>
                      <a:lnTo>
                        <a:pt x="1252" y="890"/>
                      </a:lnTo>
                      <a:lnTo>
                        <a:pt x="1274" y="950"/>
                      </a:lnTo>
                      <a:lnTo>
                        <a:pt x="1296" y="1006"/>
                      </a:lnTo>
                      <a:lnTo>
                        <a:pt x="1320" y="1059"/>
                      </a:lnTo>
                      <a:lnTo>
                        <a:pt x="1345" y="1109"/>
                      </a:lnTo>
                      <a:lnTo>
                        <a:pt x="1370" y="1158"/>
                      </a:lnTo>
                      <a:lnTo>
                        <a:pt x="1394" y="1202"/>
                      </a:lnTo>
                      <a:lnTo>
                        <a:pt x="1420" y="1244"/>
                      </a:lnTo>
                      <a:lnTo>
                        <a:pt x="1445" y="1283"/>
                      </a:lnTo>
                      <a:lnTo>
                        <a:pt x="1469" y="1318"/>
                      </a:lnTo>
                      <a:lnTo>
                        <a:pt x="1491" y="1350"/>
                      </a:lnTo>
                      <a:lnTo>
                        <a:pt x="1513" y="1378"/>
                      </a:lnTo>
                      <a:lnTo>
                        <a:pt x="1532" y="1403"/>
                      </a:lnTo>
                      <a:lnTo>
                        <a:pt x="1550" y="1424"/>
                      </a:lnTo>
                      <a:lnTo>
                        <a:pt x="1565" y="1442"/>
                      </a:lnTo>
                      <a:lnTo>
                        <a:pt x="1578" y="1456"/>
                      </a:lnTo>
                      <a:lnTo>
                        <a:pt x="1586" y="1465"/>
                      </a:lnTo>
                      <a:lnTo>
                        <a:pt x="1593" y="1472"/>
                      </a:lnTo>
                      <a:lnTo>
                        <a:pt x="1595" y="1474"/>
                      </a:lnTo>
                      <a:lnTo>
                        <a:pt x="1623" y="1403"/>
                      </a:lnTo>
                      <a:lnTo>
                        <a:pt x="1653" y="1339"/>
                      </a:lnTo>
                      <a:lnTo>
                        <a:pt x="1685" y="1280"/>
                      </a:lnTo>
                      <a:lnTo>
                        <a:pt x="1718" y="1227"/>
                      </a:lnTo>
                      <a:lnTo>
                        <a:pt x="1752" y="1179"/>
                      </a:lnTo>
                      <a:lnTo>
                        <a:pt x="1786" y="1137"/>
                      </a:lnTo>
                      <a:lnTo>
                        <a:pt x="1820" y="1100"/>
                      </a:lnTo>
                      <a:lnTo>
                        <a:pt x="1854" y="1067"/>
                      </a:lnTo>
                      <a:lnTo>
                        <a:pt x="1887" y="1038"/>
                      </a:lnTo>
                      <a:lnTo>
                        <a:pt x="1919" y="1013"/>
                      </a:lnTo>
                      <a:lnTo>
                        <a:pt x="1950" y="992"/>
                      </a:lnTo>
                      <a:lnTo>
                        <a:pt x="1979" y="974"/>
                      </a:lnTo>
                      <a:lnTo>
                        <a:pt x="2006" y="959"/>
                      </a:lnTo>
                      <a:lnTo>
                        <a:pt x="2030" y="947"/>
                      </a:lnTo>
                      <a:lnTo>
                        <a:pt x="2053" y="938"/>
                      </a:lnTo>
                      <a:lnTo>
                        <a:pt x="2071" y="931"/>
                      </a:lnTo>
                      <a:lnTo>
                        <a:pt x="2086" y="926"/>
                      </a:lnTo>
                      <a:lnTo>
                        <a:pt x="2097" y="923"/>
                      </a:lnTo>
                      <a:lnTo>
                        <a:pt x="2104" y="922"/>
                      </a:lnTo>
                      <a:lnTo>
                        <a:pt x="2107" y="920"/>
                      </a:lnTo>
                      <a:lnTo>
                        <a:pt x="2080" y="986"/>
                      </a:lnTo>
                      <a:lnTo>
                        <a:pt x="2059" y="1052"/>
                      </a:lnTo>
                      <a:lnTo>
                        <a:pt x="2045" y="1119"/>
                      </a:lnTo>
                      <a:lnTo>
                        <a:pt x="2038" y="1187"/>
                      </a:lnTo>
                      <a:lnTo>
                        <a:pt x="2036" y="1256"/>
                      </a:lnTo>
                      <a:lnTo>
                        <a:pt x="2038" y="1326"/>
                      </a:lnTo>
                      <a:lnTo>
                        <a:pt x="2044" y="1397"/>
                      </a:lnTo>
                      <a:lnTo>
                        <a:pt x="2053" y="1470"/>
                      </a:lnTo>
                      <a:lnTo>
                        <a:pt x="2066" y="1544"/>
                      </a:lnTo>
                      <a:lnTo>
                        <a:pt x="2080" y="1620"/>
                      </a:lnTo>
                      <a:lnTo>
                        <a:pt x="2096" y="1696"/>
                      </a:lnTo>
                      <a:lnTo>
                        <a:pt x="2113" y="1774"/>
                      </a:lnTo>
                      <a:lnTo>
                        <a:pt x="2130" y="1854"/>
                      </a:lnTo>
                      <a:lnTo>
                        <a:pt x="2146" y="1935"/>
                      </a:lnTo>
                      <a:lnTo>
                        <a:pt x="2163" y="2018"/>
                      </a:lnTo>
                      <a:lnTo>
                        <a:pt x="2177" y="2102"/>
                      </a:lnTo>
                      <a:lnTo>
                        <a:pt x="2190" y="2187"/>
                      </a:lnTo>
                      <a:lnTo>
                        <a:pt x="2199" y="2276"/>
                      </a:lnTo>
                      <a:lnTo>
                        <a:pt x="2205" y="2364"/>
                      </a:lnTo>
                      <a:lnTo>
                        <a:pt x="2207" y="2456"/>
                      </a:lnTo>
                      <a:lnTo>
                        <a:pt x="2204" y="2542"/>
                      </a:lnTo>
                      <a:lnTo>
                        <a:pt x="2194" y="2627"/>
                      </a:lnTo>
                      <a:lnTo>
                        <a:pt x="2178" y="2710"/>
                      </a:lnTo>
                      <a:lnTo>
                        <a:pt x="2156" y="2789"/>
                      </a:lnTo>
                      <a:lnTo>
                        <a:pt x="2128" y="2867"/>
                      </a:lnTo>
                      <a:lnTo>
                        <a:pt x="2095" y="2942"/>
                      </a:lnTo>
                      <a:lnTo>
                        <a:pt x="2057" y="3014"/>
                      </a:lnTo>
                      <a:lnTo>
                        <a:pt x="2013" y="3082"/>
                      </a:lnTo>
                      <a:lnTo>
                        <a:pt x="1964" y="3147"/>
                      </a:lnTo>
                      <a:lnTo>
                        <a:pt x="1912" y="3208"/>
                      </a:lnTo>
                      <a:lnTo>
                        <a:pt x="1856" y="3265"/>
                      </a:lnTo>
                      <a:lnTo>
                        <a:pt x="1794" y="3318"/>
                      </a:lnTo>
                      <a:lnTo>
                        <a:pt x="1729" y="3367"/>
                      </a:lnTo>
                      <a:lnTo>
                        <a:pt x="1661" y="3410"/>
                      </a:lnTo>
                      <a:lnTo>
                        <a:pt x="1589" y="3449"/>
                      </a:lnTo>
                      <a:lnTo>
                        <a:pt x="1514" y="3482"/>
                      </a:lnTo>
                      <a:lnTo>
                        <a:pt x="1436" y="3510"/>
                      </a:lnTo>
                      <a:lnTo>
                        <a:pt x="1357" y="3532"/>
                      </a:lnTo>
                      <a:lnTo>
                        <a:pt x="1275" y="3548"/>
                      </a:lnTo>
                      <a:lnTo>
                        <a:pt x="1190" y="3558"/>
                      </a:lnTo>
                      <a:lnTo>
                        <a:pt x="1103" y="3561"/>
                      </a:lnTo>
                      <a:lnTo>
                        <a:pt x="1017" y="3558"/>
                      </a:lnTo>
                      <a:lnTo>
                        <a:pt x="933" y="3548"/>
                      </a:lnTo>
                      <a:lnTo>
                        <a:pt x="851" y="3532"/>
                      </a:lnTo>
                      <a:lnTo>
                        <a:pt x="770" y="3510"/>
                      </a:lnTo>
                      <a:lnTo>
                        <a:pt x="693" y="3482"/>
                      </a:lnTo>
                      <a:lnTo>
                        <a:pt x="618" y="3449"/>
                      </a:lnTo>
                      <a:lnTo>
                        <a:pt x="546" y="3410"/>
                      </a:lnTo>
                      <a:lnTo>
                        <a:pt x="478" y="3367"/>
                      </a:lnTo>
                      <a:lnTo>
                        <a:pt x="414" y="3318"/>
                      </a:lnTo>
                      <a:lnTo>
                        <a:pt x="352" y="3265"/>
                      </a:lnTo>
                      <a:lnTo>
                        <a:pt x="295" y="3208"/>
                      </a:lnTo>
                      <a:lnTo>
                        <a:pt x="242" y="3147"/>
                      </a:lnTo>
                      <a:lnTo>
                        <a:pt x="194" y="3082"/>
                      </a:lnTo>
                      <a:lnTo>
                        <a:pt x="151" y="3014"/>
                      </a:lnTo>
                      <a:lnTo>
                        <a:pt x="112" y="2942"/>
                      </a:lnTo>
                      <a:lnTo>
                        <a:pt x="79" y="2867"/>
                      </a:lnTo>
                      <a:lnTo>
                        <a:pt x="52" y="2789"/>
                      </a:lnTo>
                      <a:lnTo>
                        <a:pt x="29" y="2710"/>
                      </a:lnTo>
                      <a:lnTo>
                        <a:pt x="13" y="2627"/>
                      </a:lnTo>
                      <a:lnTo>
                        <a:pt x="3" y="2542"/>
                      </a:lnTo>
                      <a:lnTo>
                        <a:pt x="0" y="2456"/>
                      </a:lnTo>
                      <a:lnTo>
                        <a:pt x="1" y="2393"/>
                      </a:lnTo>
                      <a:lnTo>
                        <a:pt x="5" y="2334"/>
                      </a:lnTo>
                      <a:lnTo>
                        <a:pt x="12" y="2278"/>
                      </a:lnTo>
                      <a:lnTo>
                        <a:pt x="19" y="2224"/>
                      </a:lnTo>
                      <a:lnTo>
                        <a:pt x="29" y="2172"/>
                      </a:lnTo>
                      <a:lnTo>
                        <a:pt x="40" y="2121"/>
                      </a:lnTo>
                      <a:lnTo>
                        <a:pt x="53" y="2073"/>
                      </a:lnTo>
                      <a:lnTo>
                        <a:pt x="66" y="2025"/>
                      </a:lnTo>
                      <a:lnTo>
                        <a:pt x="80" y="1979"/>
                      </a:lnTo>
                      <a:lnTo>
                        <a:pt x="94" y="1933"/>
                      </a:lnTo>
                      <a:lnTo>
                        <a:pt x="109" y="1887"/>
                      </a:lnTo>
                      <a:lnTo>
                        <a:pt x="124" y="1842"/>
                      </a:lnTo>
                      <a:lnTo>
                        <a:pt x="138" y="1796"/>
                      </a:lnTo>
                      <a:lnTo>
                        <a:pt x="152" y="1749"/>
                      </a:lnTo>
                      <a:lnTo>
                        <a:pt x="165" y="1703"/>
                      </a:lnTo>
                      <a:lnTo>
                        <a:pt x="177" y="1654"/>
                      </a:lnTo>
                      <a:lnTo>
                        <a:pt x="187" y="1605"/>
                      </a:lnTo>
                      <a:lnTo>
                        <a:pt x="196" y="1553"/>
                      </a:lnTo>
                      <a:lnTo>
                        <a:pt x="204" y="1499"/>
                      </a:lnTo>
                      <a:lnTo>
                        <a:pt x="208" y="1444"/>
                      </a:lnTo>
                      <a:lnTo>
                        <a:pt x="211" y="1384"/>
                      </a:lnTo>
                      <a:lnTo>
                        <a:pt x="211" y="1324"/>
                      </a:lnTo>
                      <a:lnTo>
                        <a:pt x="209" y="1259"/>
                      </a:lnTo>
                      <a:lnTo>
                        <a:pt x="204" y="1191"/>
                      </a:lnTo>
                      <a:lnTo>
                        <a:pt x="194" y="1119"/>
                      </a:lnTo>
                      <a:lnTo>
                        <a:pt x="182" y="1043"/>
                      </a:lnTo>
                      <a:lnTo>
                        <a:pt x="184" y="1046"/>
                      </a:lnTo>
                      <a:lnTo>
                        <a:pt x="191" y="1049"/>
                      </a:lnTo>
                      <a:lnTo>
                        <a:pt x="201" y="1056"/>
                      </a:lnTo>
                      <a:lnTo>
                        <a:pt x="217" y="1066"/>
                      </a:lnTo>
                      <a:lnTo>
                        <a:pt x="234" y="1079"/>
                      </a:lnTo>
                      <a:lnTo>
                        <a:pt x="254" y="1095"/>
                      </a:lnTo>
                      <a:lnTo>
                        <a:pt x="277" y="1114"/>
                      </a:lnTo>
                      <a:lnTo>
                        <a:pt x="302" y="1135"/>
                      </a:lnTo>
                      <a:lnTo>
                        <a:pt x="329" y="1160"/>
                      </a:lnTo>
                      <a:lnTo>
                        <a:pt x="356" y="1188"/>
                      </a:lnTo>
                      <a:lnTo>
                        <a:pt x="384" y="1219"/>
                      </a:lnTo>
                      <a:lnTo>
                        <a:pt x="412" y="1253"/>
                      </a:lnTo>
                      <a:lnTo>
                        <a:pt x="440" y="1291"/>
                      </a:lnTo>
                      <a:lnTo>
                        <a:pt x="467" y="1331"/>
                      </a:lnTo>
                      <a:lnTo>
                        <a:pt x="493" y="1374"/>
                      </a:lnTo>
                      <a:lnTo>
                        <a:pt x="517" y="1421"/>
                      </a:lnTo>
                      <a:lnTo>
                        <a:pt x="541" y="1471"/>
                      </a:lnTo>
                      <a:lnTo>
                        <a:pt x="561" y="1525"/>
                      </a:lnTo>
                      <a:lnTo>
                        <a:pt x="579" y="1581"/>
                      </a:lnTo>
                      <a:lnTo>
                        <a:pt x="594" y="1641"/>
                      </a:lnTo>
                      <a:lnTo>
                        <a:pt x="604" y="1705"/>
                      </a:lnTo>
                      <a:lnTo>
                        <a:pt x="611" y="1772"/>
                      </a:lnTo>
                      <a:lnTo>
                        <a:pt x="613" y="1842"/>
                      </a:lnTo>
                      <a:lnTo>
                        <a:pt x="614" y="1841"/>
                      </a:lnTo>
                      <a:lnTo>
                        <a:pt x="616" y="1839"/>
                      </a:lnTo>
                      <a:lnTo>
                        <a:pt x="618" y="1836"/>
                      </a:lnTo>
                      <a:lnTo>
                        <a:pt x="623" y="1829"/>
                      </a:lnTo>
                      <a:lnTo>
                        <a:pt x="627" y="1822"/>
                      </a:lnTo>
                      <a:lnTo>
                        <a:pt x="632" y="1811"/>
                      </a:lnTo>
                      <a:lnTo>
                        <a:pt x="639" y="1798"/>
                      </a:lnTo>
                      <a:lnTo>
                        <a:pt x="644" y="1782"/>
                      </a:lnTo>
                      <a:lnTo>
                        <a:pt x="651" y="1762"/>
                      </a:lnTo>
                      <a:lnTo>
                        <a:pt x="657" y="1739"/>
                      </a:lnTo>
                      <a:lnTo>
                        <a:pt x="664" y="1714"/>
                      </a:lnTo>
                      <a:lnTo>
                        <a:pt x="670" y="1684"/>
                      </a:lnTo>
                      <a:lnTo>
                        <a:pt x="676" y="1650"/>
                      </a:lnTo>
                      <a:lnTo>
                        <a:pt x="681" y="1612"/>
                      </a:lnTo>
                      <a:lnTo>
                        <a:pt x="685" y="1570"/>
                      </a:lnTo>
                      <a:lnTo>
                        <a:pt x="689" y="1523"/>
                      </a:lnTo>
                      <a:lnTo>
                        <a:pt x="692" y="1471"/>
                      </a:lnTo>
                      <a:lnTo>
                        <a:pt x="693" y="1414"/>
                      </a:lnTo>
                      <a:lnTo>
                        <a:pt x="693" y="1351"/>
                      </a:lnTo>
                      <a:lnTo>
                        <a:pt x="692" y="1283"/>
                      </a:lnTo>
                      <a:lnTo>
                        <a:pt x="690" y="1210"/>
                      </a:lnTo>
                      <a:lnTo>
                        <a:pt x="685" y="1130"/>
                      </a:lnTo>
                      <a:lnTo>
                        <a:pt x="679" y="1043"/>
                      </a:lnTo>
                      <a:lnTo>
                        <a:pt x="674" y="966"/>
                      </a:lnTo>
                      <a:lnTo>
                        <a:pt x="674" y="891"/>
                      </a:lnTo>
                      <a:lnTo>
                        <a:pt x="679" y="820"/>
                      </a:lnTo>
                      <a:lnTo>
                        <a:pt x="686" y="753"/>
                      </a:lnTo>
                      <a:lnTo>
                        <a:pt x="697" y="690"/>
                      </a:lnTo>
                      <a:lnTo>
                        <a:pt x="711" y="629"/>
                      </a:lnTo>
                      <a:lnTo>
                        <a:pt x="728" y="572"/>
                      </a:lnTo>
                      <a:lnTo>
                        <a:pt x="749" y="517"/>
                      </a:lnTo>
                      <a:lnTo>
                        <a:pt x="770" y="466"/>
                      </a:lnTo>
                      <a:lnTo>
                        <a:pt x="794" y="419"/>
                      </a:lnTo>
                      <a:lnTo>
                        <a:pt x="820" y="373"/>
                      </a:lnTo>
                      <a:lnTo>
                        <a:pt x="847" y="331"/>
                      </a:lnTo>
                      <a:lnTo>
                        <a:pt x="875" y="292"/>
                      </a:lnTo>
                      <a:lnTo>
                        <a:pt x="904" y="256"/>
                      </a:lnTo>
                      <a:lnTo>
                        <a:pt x="933" y="222"/>
                      </a:lnTo>
                      <a:lnTo>
                        <a:pt x="963" y="192"/>
                      </a:lnTo>
                      <a:lnTo>
                        <a:pt x="992" y="163"/>
                      </a:lnTo>
                      <a:lnTo>
                        <a:pt x="1021" y="137"/>
                      </a:lnTo>
                      <a:lnTo>
                        <a:pt x="1051" y="114"/>
                      </a:lnTo>
                      <a:lnTo>
                        <a:pt x="1078" y="93"/>
                      </a:lnTo>
                      <a:lnTo>
                        <a:pt x="1103" y="74"/>
                      </a:lnTo>
                      <a:lnTo>
                        <a:pt x="1129" y="58"/>
                      </a:lnTo>
                      <a:lnTo>
                        <a:pt x="1152" y="44"/>
                      </a:lnTo>
                      <a:lnTo>
                        <a:pt x="1173" y="32"/>
                      </a:lnTo>
                      <a:lnTo>
                        <a:pt x="1192" y="22"/>
                      </a:lnTo>
                      <a:lnTo>
                        <a:pt x="1207" y="14"/>
                      </a:lnTo>
                      <a:lnTo>
                        <a:pt x="1220" y="8"/>
                      </a:lnTo>
                      <a:lnTo>
                        <a:pt x="1229" y="3"/>
                      </a:lnTo>
                      <a:lnTo>
                        <a:pt x="1235" y="1"/>
                      </a:lnTo>
                      <a:lnTo>
                        <a:pt x="1237" y="0"/>
                      </a:lnTo>
                      <a:close/>
                    </a:path>
                  </a:pathLst>
                </a:custGeom>
                <a:solidFill>
                  <a:srgbClr val="E63B5C"/>
                </a:solidFill>
                <a:ln w="28575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7" name="Freeform 41"/>
                <p:cNvSpPr>
                  <a:spLocks/>
                </p:cNvSpPr>
                <p:nvPr/>
              </p:nvSpPr>
              <p:spPr bwMode="auto">
                <a:xfrm>
                  <a:off x="3593" y="2149"/>
                  <a:ext cx="512" cy="798"/>
                </a:xfrm>
                <a:custGeom>
                  <a:avLst/>
                  <a:gdLst>
                    <a:gd name="T0" fmla="*/ 751 w 1536"/>
                    <a:gd name="T1" fmla="*/ 50 h 2395"/>
                    <a:gd name="T2" fmla="*/ 787 w 1536"/>
                    <a:gd name="T3" fmla="*/ 144 h 2395"/>
                    <a:gd name="T4" fmla="*/ 831 w 1536"/>
                    <a:gd name="T5" fmla="*/ 230 h 2395"/>
                    <a:gd name="T6" fmla="*/ 885 w 1536"/>
                    <a:gd name="T7" fmla="*/ 311 h 2395"/>
                    <a:gd name="T8" fmla="*/ 945 w 1536"/>
                    <a:gd name="T9" fmla="*/ 389 h 2395"/>
                    <a:gd name="T10" fmla="*/ 1010 w 1536"/>
                    <a:gd name="T11" fmla="*/ 465 h 2395"/>
                    <a:gd name="T12" fmla="*/ 1078 w 1536"/>
                    <a:gd name="T13" fmla="*/ 540 h 2395"/>
                    <a:gd name="T14" fmla="*/ 1148 w 1536"/>
                    <a:gd name="T15" fmla="*/ 617 h 2395"/>
                    <a:gd name="T16" fmla="*/ 1217 w 1536"/>
                    <a:gd name="T17" fmla="*/ 695 h 2395"/>
                    <a:gd name="T18" fmla="*/ 1284 w 1536"/>
                    <a:gd name="T19" fmla="*/ 780 h 2395"/>
                    <a:gd name="T20" fmla="*/ 1346 w 1536"/>
                    <a:gd name="T21" fmla="*/ 870 h 2395"/>
                    <a:gd name="T22" fmla="*/ 1402 w 1536"/>
                    <a:gd name="T23" fmla="*/ 968 h 2395"/>
                    <a:gd name="T24" fmla="*/ 1452 w 1536"/>
                    <a:gd name="T25" fmla="*/ 1075 h 2395"/>
                    <a:gd name="T26" fmla="*/ 1491 w 1536"/>
                    <a:gd name="T27" fmla="*/ 1195 h 2395"/>
                    <a:gd name="T28" fmla="*/ 1519 w 1536"/>
                    <a:gd name="T29" fmla="*/ 1327 h 2395"/>
                    <a:gd name="T30" fmla="*/ 1534 w 1536"/>
                    <a:gd name="T31" fmla="*/ 1472 h 2395"/>
                    <a:gd name="T32" fmla="*/ 1533 w 1536"/>
                    <a:gd name="T33" fmla="*/ 1623 h 2395"/>
                    <a:gd name="T34" fmla="*/ 1510 w 1536"/>
                    <a:gd name="T35" fmla="*/ 1763 h 2395"/>
                    <a:gd name="T36" fmla="*/ 1466 w 1536"/>
                    <a:gd name="T37" fmla="*/ 1894 h 2395"/>
                    <a:gd name="T38" fmla="*/ 1403 w 1536"/>
                    <a:gd name="T39" fmla="*/ 2015 h 2395"/>
                    <a:gd name="T40" fmla="*/ 1324 w 1536"/>
                    <a:gd name="T41" fmla="*/ 2124 h 2395"/>
                    <a:gd name="T42" fmla="*/ 1228 w 1536"/>
                    <a:gd name="T43" fmla="*/ 2218 h 2395"/>
                    <a:gd name="T44" fmla="*/ 1118 w 1536"/>
                    <a:gd name="T45" fmla="*/ 2294 h 2395"/>
                    <a:gd name="T46" fmla="*/ 996 w 1536"/>
                    <a:gd name="T47" fmla="*/ 2350 h 2395"/>
                    <a:gd name="T48" fmla="*/ 863 w 1536"/>
                    <a:gd name="T49" fmla="*/ 2384 h 2395"/>
                    <a:gd name="T50" fmla="*/ 722 w 1536"/>
                    <a:gd name="T51" fmla="*/ 2395 h 2395"/>
                    <a:gd name="T52" fmla="*/ 582 w 1536"/>
                    <a:gd name="T53" fmla="*/ 2381 h 2395"/>
                    <a:gd name="T54" fmla="*/ 453 w 1536"/>
                    <a:gd name="T55" fmla="*/ 2344 h 2395"/>
                    <a:gd name="T56" fmla="*/ 336 w 1536"/>
                    <a:gd name="T57" fmla="*/ 2288 h 2395"/>
                    <a:gd name="T58" fmla="*/ 233 w 1536"/>
                    <a:gd name="T59" fmla="*/ 2213 h 2395"/>
                    <a:gd name="T60" fmla="*/ 147 w 1536"/>
                    <a:gd name="T61" fmla="*/ 2122 h 2395"/>
                    <a:gd name="T62" fmla="*/ 78 w 1536"/>
                    <a:gd name="T63" fmla="*/ 2015 h 2395"/>
                    <a:gd name="T64" fmla="*/ 30 w 1536"/>
                    <a:gd name="T65" fmla="*/ 1896 h 2395"/>
                    <a:gd name="T66" fmla="*/ 5 w 1536"/>
                    <a:gd name="T67" fmla="*/ 1767 h 2395"/>
                    <a:gd name="T68" fmla="*/ 3 w 1536"/>
                    <a:gd name="T69" fmla="*/ 1628 h 2395"/>
                    <a:gd name="T70" fmla="*/ 17 w 1536"/>
                    <a:gd name="T71" fmla="*/ 1538 h 2395"/>
                    <a:gd name="T72" fmla="*/ 48 w 1536"/>
                    <a:gd name="T73" fmla="*/ 1437 h 2395"/>
                    <a:gd name="T74" fmla="*/ 92 w 1536"/>
                    <a:gd name="T75" fmla="*/ 1325 h 2395"/>
                    <a:gd name="T76" fmla="*/ 150 w 1536"/>
                    <a:gd name="T77" fmla="*/ 1204 h 2395"/>
                    <a:gd name="T78" fmla="*/ 221 w 1536"/>
                    <a:gd name="T79" fmla="*/ 1076 h 2395"/>
                    <a:gd name="T80" fmla="*/ 305 w 1536"/>
                    <a:gd name="T81" fmla="*/ 945 h 2395"/>
                    <a:gd name="T82" fmla="*/ 401 w 1536"/>
                    <a:gd name="T83" fmla="*/ 810 h 2395"/>
                    <a:gd name="T84" fmla="*/ 561 w 1536"/>
                    <a:gd name="T85" fmla="*/ 855 h 2395"/>
                    <a:gd name="T86" fmla="*/ 567 w 1536"/>
                    <a:gd name="T87" fmla="*/ 749 h 2395"/>
                    <a:gd name="T88" fmla="*/ 580 w 1536"/>
                    <a:gd name="T89" fmla="*/ 641 h 2395"/>
                    <a:gd name="T90" fmla="*/ 597 w 1536"/>
                    <a:gd name="T91" fmla="*/ 534 h 2395"/>
                    <a:gd name="T92" fmla="*/ 619 w 1536"/>
                    <a:gd name="T93" fmla="*/ 430 h 2395"/>
                    <a:gd name="T94" fmla="*/ 641 w 1536"/>
                    <a:gd name="T95" fmla="*/ 331 h 2395"/>
                    <a:gd name="T96" fmla="*/ 665 w 1536"/>
                    <a:gd name="T97" fmla="*/ 241 h 2395"/>
                    <a:gd name="T98" fmla="*/ 688 w 1536"/>
                    <a:gd name="T99" fmla="*/ 161 h 2395"/>
                    <a:gd name="T100" fmla="*/ 708 w 1536"/>
                    <a:gd name="T101" fmla="*/ 94 h 2395"/>
                    <a:gd name="T102" fmla="*/ 724 w 1536"/>
                    <a:gd name="T103" fmla="*/ 44 h 2395"/>
                    <a:gd name="T104" fmla="*/ 735 w 1536"/>
                    <a:gd name="T105" fmla="*/ 12 h 2395"/>
                    <a:gd name="T106" fmla="*/ 738 w 1536"/>
                    <a:gd name="T107" fmla="*/ 0 h 2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536" h="2395">
                      <a:moveTo>
                        <a:pt x="738" y="0"/>
                      </a:moveTo>
                      <a:lnTo>
                        <a:pt x="751" y="50"/>
                      </a:lnTo>
                      <a:lnTo>
                        <a:pt x="767" y="99"/>
                      </a:lnTo>
                      <a:lnTo>
                        <a:pt x="787" y="144"/>
                      </a:lnTo>
                      <a:lnTo>
                        <a:pt x="807" y="188"/>
                      </a:lnTo>
                      <a:lnTo>
                        <a:pt x="831" y="230"/>
                      </a:lnTo>
                      <a:lnTo>
                        <a:pt x="857" y="271"/>
                      </a:lnTo>
                      <a:lnTo>
                        <a:pt x="885" y="311"/>
                      </a:lnTo>
                      <a:lnTo>
                        <a:pt x="914" y="351"/>
                      </a:lnTo>
                      <a:lnTo>
                        <a:pt x="945" y="389"/>
                      </a:lnTo>
                      <a:lnTo>
                        <a:pt x="977" y="427"/>
                      </a:lnTo>
                      <a:lnTo>
                        <a:pt x="1010" y="465"/>
                      </a:lnTo>
                      <a:lnTo>
                        <a:pt x="1044" y="502"/>
                      </a:lnTo>
                      <a:lnTo>
                        <a:pt x="1078" y="540"/>
                      </a:lnTo>
                      <a:lnTo>
                        <a:pt x="1113" y="578"/>
                      </a:lnTo>
                      <a:lnTo>
                        <a:pt x="1148" y="617"/>
                      </a:lnTo>
                      <a:lnTo>
                        <a:pt x="1182" y="656"/>
                      </a:lnTo>
                      <a:lnTo>
                        <a:pt x="1217" y="695"/>
                      </a:lnTo>
                      <a:lnTo>
                        <a:pt x="1250" y="738"/>
                      </a:lnTo>
                      <a:lnTo>
                        <a:pt x="1284" y="780"/>
                      </a:lnTo>
                      <a:lnTo>
                        <a:pt x="1315" y="824"/>
                      </a:lnTo>
                      <a:lnTo>
                        <a:pt x="1346" y="870"/>
                      </a:lnTo>
                      <a:lnTo>
                        <a:pt x="1375" y="918"/>
                      </a:lnTo>
                      <a:lnTo>
                        <a:pt x="1402" y="968"/>
                      </a:lnTo>
                      <a:lnTo>
                        <a:pt x="1428" y="1020"/>
                      </a:lnTo>
                      <a:lnTo>
                        <a:pt x="1452" y="1075"/>
                      </a:lnTo>
                      <a:lnTo>
                        <a:pt x="1472" y="1134"/>
                      </a:lnTo>
                      <a:lnTo>
                        <a:pt x="1491" y="1195"/>
                      </a:lnTo>
                      <a:lnTo>
                        <a:pt x="1506" y="1259"/>
                      </a:lnTo>
                      <a:lnTo>
                        <a:pt x="1519" y="1327"/>
                      </a:lnTo>
                      <a:lnTo>
                        <a:pt x="1528" y="1398"/>
                      </a:lnTo>
                      <a:lnTo>
                        <a:pt x="1534" y="1472"/>
                      </a:lnTo>
                      <a:lnTo>
                        <a:pt x="1536" y="1551"/>
                      </a:lnTo>
                      <a:lnTo>
                        <a:pt x="1533" y="1623"/>
                      </a:lnTo>
                      <a:lnTo>
                        <a:pt x="1524" y="1694"/>
                      </a:lnTo>
                      <a:lnTo>
                        <a:pt x="1510" y="1763"/>
                      </a:lnTo>
                      <a:lnTo>
                        <a:pt x="1491" y="1830"/>
                      </a:lnTo>
                      <a:lnTo>
                        <a:pt x="1466" y="1894"/>
                      </a:lnTo>
                      <a:lnTo>
                        <a:pt x="1437" y="1957"/>
                      </a:lnTo>
                      <a:lnTo>
                        <a:pt x="1403" y="2015"/>
                      </a:lnTo>
                      <a:lnTo>
                        <a:pt x="1366" y="2071"/>
                      </a:lnTo>
                      <a:lnTo>
                        <a:pt x="1324" y="2124"/>
                      </a:lnTo>
                      <a:lnTo>
                        <a:pt x="1277" y="2173"/>
                      </a:lnTo>
                      <a:lnTo>
                        <a:pt x="1228" y="2218"/>
                      </a:lnTo>
                      <a:lnTo>
                        <a:pt x="1174" y="2258"/>
                      </a:lnTo>
                      <a:lnTo>
                        <a:pt x="1118" y="2294"/>
                      </a:lnTo>
                      <a:lnTo>
                        <a:pt x="1058" y="2325"/>
                      </a:lnTo>
                      <a:lnTo>
                        <a:pt x="996" y="2350"/>
                      </a:lnTo>
                      <a:lnTo>
                        <a:pt x="930" y="2370"/>
                      </a:lnTo>
                      <a:lnTo>
                        <a:pt x="863" y="2384"/>
                      </a:lnTo>
                      <a:lnTo>
                        <a:pt x="793" y="2393"/>
                      </a:lnTo>
                      <a:lnTo>
                        <a:pt x="722" y="2395"/>
                      </a:lnTo>
                      <a:lnTo>
                        <a:pt x="651" y="2391"/>
                      </a:lnTo>
                      <a:lnTo>
                        <a:pt x="582" y="2381"/>
                      </a:lnTo>
                      <a:lnTo>
                        <a:pt x="516" y="2365"/>
                      </a:lnTo>
                      <a:lnTo>
                        <a:pt x="453" y="2344"/>
                      </a:lnTo>
                      <a:lnTo>
                        <a:pt x="392" y="2318"/>
                      </a:lnTo>
                      <a:lnTo>
                        <a:pt x="336" y="2288"/>
                      </a:lnTo>
                      <a:lnTo>
                        <a:pt x="283" y="2253"/>
                      </a:lnTo>
                      <a:lnTo>
                        <a:pt x="233" y="2213"/>
                      </a:lnTo>
                      <a:lnTo>
                        <a:pt x="188" y="2169"/>
                      </a:lnTo>
                      <a:lnTo>
                        <a:pt x="147" y="2122"/>
                      </a:lnTo>
                      <a:lnTo>
                        <a:pt x="110" y="2070"/>
                      </a:lnTo>
                      <a:lnTo>
                        <a:pt x="78" y="2015"/>
                      </a:lnTo>
                      <a:lnTo>
                        <a:pt x="52" y="1958"/>
                      </a:lnTo>
                      <a:lnTo>
                        <a:pt x="30" y="1896"/>
                      </a:lnTo>
                      <a:lnTo>
                        <a:pt x="14" y="1833"/>
                      </a:lnTo>
                      <a:lnTo>
                        <a:pt x="5" y="1767"/>
                      </a:lnTo>
                      <a:lnTo>
                        <a:pt x="0" y="1698"/>
                      </a:lnTo>
                      <a:lnTo>
                        <a:pt x="3" y="1628"/>
                      </a:lnTo>
                      <a:lnTo>
                        <a:pt x="8" y="1585"/>
                      </a:lnTo>
                      <a:lnTo>
                        <a:pt x="17" y="1538"/>
                      </a:lnTo>
                      <a:lnTo>
                        <a:pt x="30" y="1489"/>
                      </a:lnTo>
                      <a:lnTo>
                        <a:pt x="48" y="1437"/>
                      </a:lnTo>
                      <a:lnTo>
                        <a:pt x="67" y="1382"/>
                      </a:lnTo>
                      <a:lnTo>
                        <a:pt x="92" y="1325"/>
                      </a:lnTo>
                      <a:lnTo>
                        <a:pt x="119" y="1265"/>
                      </a:lnTo>
                      <a:lnTo>
                        <a:pt x="150" y="1204"/>
                      </a:lnTo>
                      <a:lnTo>
                        <a:pt x="183" y="1141"/>
                      </a:lnTo>
                      <a:lnTo>
                        <a:pt x="221" y="1076"/>
                      </a:lnTo>
                      <a:lnTo>
                        <a:pt x="262" y="1011"/>
                      </a:lnTo>
                      <a:lnTo>
                        <a:pt x="305" y="945"/>
                      </a:lnTo>
                      <a:lnTo>
                        <a:pt x="352" y="878"/>
                      </a:lnTo>
                      <a:lnTo>
                        <a:pt x="401" y="810"/>
                      </a:lnTo>
                      <a:lnTo>
                        <a:pt x="560" y="906"/>
                      </a:lnTo>
                      <a:lnTo>
                        <a:pt x="561" y="855"/>
                      </a:lnTo>
                      <a:lnTo>
                        <a:pt x="563" y="802"/>
                      </a:lnTo>
                      <a:lnTo>
                        <a:pt x="567" y="749"/>
                      </a:lnTo>
                      <a:lnTo>
                        <a:pt x="572" y="695"/>
                      </a:lnTo>
                      <a:lnTo>
                        <a:pt x="580" y="641"/>
                      </a:lnTo>
                      <a:lnTo>
                        <a:pt x="588" y="588"/>
                      </a:lnTo>
                      <a:lnTo>
                        <a:pt x="597" y="534"/>
                      </a:lnTo>
                      <a:lnTo>
                        <a:pt x="608" y="481"/>
                      </a:lnTo>
                      <a:lnTo>
                        <a:pt x="619" y="430"/>
                      </a:lnTo>
                      <a:lnTo>
                        <a:pt x="630" y="379"/>
                      </a:lnTo>
                      <a:lnTo>
                        <a:pt x="641" y="331"/>
                      </a:lnTo>
                      <a:lnTo>
                        <a:pt x="653" y="284"/>
                      </a:lnTo>
                      <a:lnTo>
                        <a:pt x="665" y="241"/>
                      </a:lnTo>
                      <a:lnTo>
                        <a:pt x="677" y="199"/>
                      </a:lnTo>
                      <a:lnTo>
                        <a:pt x="688" y="161"/>
                      </a:lnTo>
                      <a:lnTo>
                        <a:pt x="699" y="126"/>
                      </a:lnTo>
                      <a:lnTo>
                        <a:pt x="708" y="94"/>
                      </a:lnTo>
                      <a:lnTo>
                        <a:pt x="717" y="67"/>
                      </a:lnTo>
                      <a:lnTo>
                        <a:pt x="724" y="44"/>
                      </a:lnTo>
                      <a:lnTo>
                        <a:pt x="730" y="25"/>
                      </a:lnTo>
                      <a:lnTo>
                        <a:pt x="735" y="12"/>
                      </a:lnTo>
                      <a:lnTo>
                        <a:pt x="737" y="4"/>
                      </a:lnTo>
                      <a:lnTo>
                        <a:pt x="738" y="0"/>
                      </a:lnTo>
                      <a:close/>
                    </a:path>
                  </a:pathLst>
                </a:custGeom>
                <a:solidFill>
                  <a:srgbClr val="F377A1"/>
                </a:solidFill>
                <a:ln w="0">
                  <a:solidFill>
                    <a:srgbClr val="F377A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8" name="Freeform 42"/>
                <p:cNvSpPr>
                  <a:spLocks/>
                </p:cNvSpPr>
                <p:nvPr/>
              </p:nvSpPr>
              <p:spPr bwMode="auto">
                <a:xfrm>
                  <a:off x="3676" y="2415"/>
                  <a:ext cx="327" cy="532"/>
                </a:xfrm>
                <a:custGeom>
                  <a:avLst/>
                  <a:gdLst>
                    <a:gd name="T0" fmla="*/ 554 w 981"/>
                    <a:gd name="T1" fmla="*/ 1 h 1596"/>
                    <a:gd name="T2" fmla="*/ 570 w 981"/>
                    <a:gd name="T3" fmla="*/ 17 h 1596"/>
                    <a:gd name="T4" fmla="*/ 600 w 981"/>
                    <a:gd name="T5" fmla="*/ 48 h 1596"/>
                    <a:gd name="T6" fmla="*/ 640 w 981"/>
                    <a:gd name="T7" fmla="*/ 93 h 1596"/>
                    <a:gd name="T8" fmla="*/ 688 w 981"/>
                    <a:gd name="T9" fmla="*/ 154 h 1596"/>
                    <a:gd name="T10" fmla="*/ 739 w 981"/>
                    <a:gd name="T11" fmla="*/ 231 h 1596"/>
                    <a:gd name="T12" fmla="*/ 792 w 981"/>
                    <a:gd name="T13" fmla="*/ 323 h 1596"/>
                    <a:gd name="T14" fmla="*/ 845 w 981"/>
                    <a:gd name="T15" fmla="*/ 430 h 1596"/>
                    <a:gd name="T16" fmla="*/ 892 w 981"/>
                    <a:gd name="T17" fmla="*/ 551 h 1596"/>
                    <a:gd name="T18" fmla="*/ 932 w 981"/>
                    <a:gd name="T19" fmla="*/ 688 h 1596"/>
                    <a:gd name="T20" fmla="*/ 962 w 981"/>
                    <a:gd name="T21" fmla="*/ 842 h 1596"/>
                    <a:gd name="T22" fmla="*/ 979 w 981"/>
                    <a:gd name="T23" fmla="*/ 1010 h 1596"/>
                    <a:gd name="T24" fmla="*/ 979 w 981"/>
                    <a:gd name="T25" fmla="*/ 1157 h 1596"/>
                    <a:gd name="T26" fmla="*/ 953 w 981"/>
                    <a:gd name="T27" fmla="*/ 1267 h 1596"/>
                    <a:gd name="T28" fmla="*/ 905 w 981"/>
                    <a:gd name="T29" fmla="*/ 1365 h 1596"/>
                    <a:gd name="T30" fmla="*/ 838 w 981"/>
                    <a:gd name="T31" fmla="*/ 1450 h 1596"/>
                    <a:gd name="T32" fmla="*/ 754 w 981"/>
                    <a:gd name="T33" fmla="*/ 1518 h 1596"/>
                    <a:gd name="T34" fmla="*/ 657 w 981"/>
                    <a:gd name="T35" fmla="*/ 1567 h 1596"/>
                    <a:gd name="T36" fmla="*/ 549 w 981"/>
                    <a:gd name="T37" fmla="*/ 1593 h 1596"/>
                    <a:gd name="T38" fmla="*/ 438 w 981"/>
                    <a:gd name="T39" fmla="*/ 1593 h 1596"/>
                    <a:gd name="T40" fmla="*/ 335 w 981"/>
                    <a:gd name="T41" fmla="*/ 1569 h 1596"/>
                    <a:gd name="T42" fmla="*/ 244 w 981"/>
                    <a:gd name="T43" fmla="*/ 1524 h 1596"/>
                    <a:gd name="T44" fmla="*/ 162 w 981"/>
                    <a:gd name="T45" fmla="*/ 1460 h 1596"/>
                    <a:gd name="T46" fmla="*/ 95 w 981"/>
                    <a:gd name="T47" fmla="*/ 1383 h 1596"/>
                    <a:gd name="T48" fmla="*/ 44 w 981"/>
                    <a:gd name="T49" fmla="*/ 1297 h 1596"/>
                    <a:gd name="T50" fmla="*/ 12 w 981"/>
                    <a:gd name="T51" fmla="*/ 1202 h 1596"/>
                    <a:gd name="T52" fmla="*/ 0 w 981"/>
                    <a:gd name="T53" fmla="*/ 1105 h 1596"/>
                    <a:gd name="T54" fmla="*/ 7 w 981"/>
                    <a:gd name="T55" fmla="*/ 1015 h 1596"/>
                    <a:gd name="T56" fmla="*/ 23 w 981"/>
                    <a:gd name="T57" fmla="*/ 932 h 1596"/>
                    <a:gd name="T58" fmla="*/ 47 w 981"/>
                    <a:gd name="T59" fmla="*/ 850 h 1596"/>
                    <a:gd name="T60" fmla="*/ 77 w 981"/>
                    <a:gd name="T61" fmla="*/ 765 h 1596"/>
                    <a:gd name="T62" fmla="*/ 109 w 981"/>
                    <a:gd name="T63" fmla="*/ 671 h 1596"/>
                    <a:gd name="T64" fmla="*/ 141 w 981"/>
                    <a:gd name="T65" fmla="*/ 563 h 1596"/>
                    <a:gd name="T66" fmla="*/ 171 w 981"/>
                    <a:gd name="T67" fmla="*/ 439 h 1596"/>
                    <a:gd name="T68" fmla="*/ 188 w 981"/>
                    <a:gd name="T69" fmla="*/ 369 h 1596"/>
                    <a:gd name="T70" fmla="*/ 208 w 981"/>
                    <a:gd name="T71" fmla="*/ 379 h 1596"/>
                    <a:gd name="T72" fmla="*/ 245 w 981"/>
                    <a:gd name="T73" fmla="*/ 397 h 1596"/>
                    <a:gd name="T74" fmla="*/ 290 w 981"/>
                    <a:gd name="T75" fmla="*/ 424 h 1596"/>
                    <a:gd name="T76" fmla="*/ 341 w 981"/>
                    <a:gd name="T77" fmla="*/ 460 h 1596"/>
                    <a:gd name="T78" fmla="*/ 388 w 981"/>
                    <a:gd name="T79" fmla="*/ 503 h 1596"/>
                    <a:gd name="T80" fmla="*/ 429 w 981"/>
                    <a:gd name="T81" fmla="*/ 553 h 1596"/>
                    <a:gd name="T82" fmla="*/ 435 w 981"/>
                    <a:gd name="T83" fmla="*/ 545 h 1596"/>
                    <a:gd name="T84" fmla="*/ 452 w 981"/>
                    <a:gd name="T85" fmla="*/ 524 h 1596"/>
                    <a:gd name="T86" fmla="*/ 475 w 981"/>
                    <a:gd name="T87" fmla="*/ 491 h 1596"/>
                    <a:gd name="T88" fmla="*/ 501 w 981"/>
                    <a:gd name="T89" fmla="*/ 444 h 1596"/>
                    <a:gd name="T90" fmla="*/ 526 w 981"/>
                    <a:gd name="T91" fmla="*/ 382 h 1596"/>
                    <a:gd name="T92" fmla="*/ 547 w 981"/>
                    <a:gd name="T93" fmla="*/ 306 h 1596"/>
                    <a:gd name="T94" fmla="*/ 562 w 981"/>
                    <a:gd name="T95" fmla="*/ 218 h 1596"/>
                    <a:gd name="T96" fmla="*/ 564 w 981"/>
                    <a:gd name="T97" fmla="*/ 115 h 1596"/>
                    <a:gd name="T98" fmla="*/ 552 w 981"/>
                    <a:gd name="T99" fmla="*/ 0 h 15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981" h="1596">
                      <a:moveTo>
                        <a:pt x="552" y="0"/>
                      </a:moveTo>
                      <a:lnTo>
                        <a:pt x="554" y="1"/>
                      </a:lnTo>
                      <a:lnTo>
                        <a:pt x="560" y="8"/>
                      </a:lnTo>
                      <a:lnTo>
                        <a:pt x="570" y="17"/>
                      </a:lnTo>
                      <a:lnTo>
                        <a:pt x="584" y="30"/>
                      </a:lnTo>
                      <a:lnTo>
                        <a:pt x="600" y="48"/>
                      </a:lnTo>
                      <a:lnTo>
                        <a:pt x="619" y="68"/>
                      </a:lnTo>
                      <a:lnTo>
                        <a:pt x="640" y="93"/>
                      </a:lnTo>
                      <a:lnTo>
                        <a:pt x="663" y="122"/>
                      </a:lnTo>
                      <a:lnTo>
                        <a:pt x="688" y="154"/>
                      </a:lnTo>
                      <a:lnTo>
                        <a:pt x="712" y="190"/>
                      </a:lnTo>
                      <a:lnTo>
                        <a:pt x="739" y="231"/>
                      </a:lnTo>
                      <a:lnTo>
                        <a:pt x="766" y="274"/>
                      </a:lnTo>
                      <a:lnTo>
                        <a:pt x="792" y="323"/>
                      </a:lnTo>
                      <a:lnTo>
                        <a:pt x="819" y="373"/>
                      </a:lnTo>
                      <a:lnTo>
                        <a:pt x="845" y="430"/>
                      </a:lnTo>
                      <a:lnTo>
                        <a:pt x="869" y="488"/>
                      </a:lnTo>
                      <a:lnTo>
                        <a:pt x="892" y="551"/>
                      </a:lnTo>
                      <a:lnTo>
                        <a:pt x="913" y="618"/>
                      </a:lnTo>
                      <a:lnTo>
                        <a:pt x="932" y="688"/>
                      </a:lnTo>
                      <a:lnTo>
                        <a:pt x="948" y="763"/>
                      </a:lnTo>
                      <a:lnTo>
                        <a:pt x="962" y="842"/>
                      </a:lnTo>
                      <a:lnTo>
                        <a:pt x="972" y="924"/>
                      </a:lnTo>
                      <a:lnTo>
                        <a:pt x="979" y="1010"/>
                      </a:lnTo>
                      <a:lnTo>
                        <a:pt x="981" y="1100"/>
                      </a:lnTo>
                      <a:lnTo>
                        <a:pt x="979" y="1157"/>
                      </a:lnTo>
                      <a:lnTo>
                        <a:pt x="969" y="1213"/>
                      </a:lnTo>
                      <a:lnTo>
                        <a:pt x="953" y="1267"/>
                      </a:lnTo>
                      <a:lnTo>
                        <a:pt x="932" y="1318"/>
                      </a:lnTo>
                      <a:lnTo>
                        <a:pt x="905" y="1365"/>
                      </a:lnTo>
                      <a:lnTo>
                        <a:pt x="874" y="1409"/>
                      </a:lnTo>
                      <a:lnTo>
                        <a:pt x="838" y="1450"/>
                      </a:lnTo>
                      <a:lnTo>
                        <a:pt x="799" y="1487"/>
                      </a:lnTo>
                      <a:lnTo>
                        <a:pt x="754" y="1518"/>
                      </a:lnTo>
                      <a:lnTo>
                        <a:pt x="707" y="1545"/>
                      </a:lnTo>
                      <a:lnTo>
                        <a:pt x="657" y="1567"/>
                      </a:lnTo>
                      <a:lnTo>
                        <a:pt x="604" y="1583"/>
                      </a:lnTo>
                      <a:lnTo>
                        <a:pt x="549" y="1593"/>
                      </a:lnTo>
                      <a:lnTo>
                        <a:pt x="490" y="1596"/>
                      </a:lnTo>
                      <a:lnTo>
                        <a:pt x="438" y="1593"/>
                      </a:lnTo>
                      <a:lnTo>
                        <a:pt x="386" y="1583"/>
                      </a:lnTo>
                      <a:lnTo>
                        <a:pt x="335" y="1569"/>
                      </a:lnTo>
                      <a:lnTo>
                        <a:pt x="288" y="1549"/>
                      </a:lnTo>
                      <a:lnTo>
                        <a:pt x="244" y="1524"/>
                      </a:lnTo>
                      <a:lnTo>
                        <a:pt x="202" y="1493"/>
                      </a:lnTo>
                      <a:lnTo>
                        <a:pt x="162" y="1460"/>
                      </a:lnTo>
                      <a:lnTo>
                        <a:pt x="126" y="1423"/>
                      </a:lnTo>
                      <a:lnTo>
                        <a:pt x="95" y="1383"/>
                      </a:lnTo>
                      <a:lnTo>
                        <a:pt x="67" y="1341"/>
                      </a:lnTo>
                      <a:lnTo>
                        <a:pt x="44" y="1297"/>
                      </a:lnTo>
                      <a:lnTo>
                        <a:pt x="25" y="1251"/>
                      </a:lnTo>
                      <a:lnTo>
                        <a:pt x="12" y="1202"/>
                      </a:lnTo>
                      <a:lnTo>
                        <a:pt x="3" y="1154"/>
                      </a:lnTo>
                      <a:lnTo>
                        <a:pt x="0" y="1105"/>
                      </a:lnTo>
                      <a:lnTo>
                        <a:pt x="2" y="1060"/>
                      </a:lnTo>
                      <a:lnTo>
                        <a:pt x="7" y="1015"/>
                      </a:lnTo>
                      <a:lnTo>
                        <a:pt x="13" y="973"/>
                      </a:lnTo>
                      <a:lnTo>
                        <a:pt x="23" y="932"/>
                      </a:lnTo>
                      <a:lnTo>
                        <a:pt x="35" y="891"/>
                      </a:lnTo>
                      <a:lnTo>
                        <a:pt x="47" y="850"/>
                      </a:lnTo>
                      <a:lnTo>
                        <a:pt x="61" y="808"/>
                      </a:lnTo>
                      <a:lnTo>
                        <a:pt x="77" y="765"/>
                      </a:lnTo>
                      <a:lnTo>
                        <a:pt x="93" y="719"/>
                      </a:lnTo>
                      <a:lnTo>
                        <a:pt x="109" y="671"/>
                      </a:lnTo>
                      <a:lnTo>
                        <a:pt x="125" y="619"/>
                      </a:lnTo>
                      <a:lnTo>
                        <a:pt x="141" y="563"/>
                      </a:lnTo>
                      <a:lnTo>
                        <a:pt x="156" y="504"/>
                      </a:lnTo>
                      <a:lnTo>
                        <a:pt x="171" y="439"/>
                      </a:lnTo>
                      <a:lnTo>
                        <a:pt x="184" y="368"/>
                      </a:lnTo>
                      <a:lnTo>
                        <a:pt x="188" y="369"/>
                      </a:lnTo>
                      <a:lnTo>
                        <a:pt x="195" y="373"/>
                      </a:lnTo>
                      <a:lnTo>
                        <a:pt x="208" y="379"/>
                      </a:lnTo>
                      <a:lnTo>
                        <a:pt x="224" y="387"/>
                      </a:lnTo>
                      <a:lnTo>
                        <a:pt x="245" y="397"/>
                      </a:lnTo>
                      <a:lnTo>
                        <a:pt x="266" y="410"/>
                      </a:lnTo>
                      <a:lnTo>
                        <a:pt x="290" y="424"/>
                      </a:lnTo>
                      <a:lnTo>
                        <a:pt x="315" y="441"/>
                      </a:lnTo>
                      <a:lnTo>
                        <a:pt x="341" y="460"/>
                      </a:lnTo>
                      <a:lnTo>
                        <a:pt x="365" y="480"/>
                      </a:lnTo>
                      <a:lnTo>
                        <a:pt x="388" y="503"/>
                      </a:lnTo>
                      <a:lnTo>
                        <a:pt x="411" y="527"/>
                      </a:lnTo>
                      <a:lnTo>
                        <a:pt x="429" y="553"/>
                      </a:lnTo>
                      <a:lnTo>
                        <a:pt x="431" y="550"/>
                      </a:lnTo>
                      <a:lnTo>
                        <a:pt x="435" y="545"/>
                      </a:lnTo>
                      <a:lnTo>
                        <a:pt x="443" y="537"/>
                      </a:lnTo>
                      <a:lnTo>
                        <a:pt x="452" y="524"/>
                      </a:lnTo>
                      <a:lnTo>
                        <a:pt x="462" y="509"/>
                      </a:lnTo>
                      <a:lnTo>
                        <a:pt x="475" y="491"/>
                      </a:lnTo>
                      <a:lnTo>
                        <a:pt x="487" y="468"/>
                      </a:lnTo>
                      <a:lnTo>
                        <a:pt x="501" y="444"/>
                      </a:lnTo>
                      <a:lnTo>
                        <a:pt x="514" y="414"/>
                      </a:lnTo>
                      <a:lnTo>
                        <a:pt x="526" y="382"/>
                      </a:lnTo>
                      <a:lnTo>
                        <a:pt x="538" y="346"/>
                      </a:lnTo>
                      <a:lnTo>
                        <a:pt x="547" y="306"/>
                      </a:lnTo>
                      <a:lnTo>
                        <a:pt x="555" y="264"/>
                      </a:lnTo>
                      <a:lnTo>
                        <a:pt x="562" y="218"/>
                      </a:lnTo>
                      <a:lnTo>
                        <a:pt x="565" y="168"/>
                      </a:lnTo>
                      <a:lnTo>
                        <a:pt x="564" y="115"/>
                      </a:lnTo>
                      <a:lnTo>
                        <a:pt x="560" y="59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rgbClr val="F6F5F7"/>
                </a:solidFill>
                <a:ln w="0">
                  <a:solidFill>
                    <a:srgbClr val="F6F5F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1" name="Group 21"/>
              <p:cNvGrpSpPr>
                <a:grpSpLocks noChangeAspect="1"/>
              </p:cNvGrpSpPr>
              <p:nvPr/>
            </p:nvGrpSpPr>
            <p:grpSpPr bwMode="auto">
              <a:xfrm>
                <a:off x="5359209" y="4597639"/>
                <a:ext cx="1471993" cy="1071310"/>
                <a:chOff x="3234" y="1787"/>
                <a:chExt cx="1216" cy="885"/>
              </a:xfrm>
            </p:grpSpPr>
            <p:sp>
              <p:nvSpPr>
                <p:cNvPr id="22" name="AutoShape 20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234" y="1787"/>
                  <a:ext cx="1211" cy="8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23"/>
                <p:cNvSpPr>
                  <a:spLocks/>
                </p:cNvSpPr>
                <p:nvPr/>
              </p:nvSpPr>
              <p:spPr bwMode="auto">
                <a:xfrm>
                  <a:off x="3239" y="1788"/>
                  <a:ext cx="1211" cy="884"/>
                </a:xfrm>
                <a:custGeom>
                  <a:avLst/>
                  <a:gdLst>
                    <a:gd name="T0" fmla="*/ 76 w 3633"/>
                    <a:gd name="T1" fmla="*/ 0 h 2651"/>
                    <a:gd name="T2" fmla="*/ 3557 w 3633"/>
                    <a:gd name="T3" fmla="*/ 0 h 2651"/>
                    <a:gd name="T4" fmla="*/ 3579 w 3633"/>
                    <a:gd name="T5" fmla="*/ 3 h 2651"/>
                    <a:gd name="T6" fmla="*/ 3597 w 3633"/>
                    <a:gd name="T7" fmla="*/ 10 h 2651"/>
                    <a:gd name="T8" fmla="*/ 3612 w 3633"/>
                    <a:gd name="T9" fmla="*/ 21 h 2651"/>
                    <a:gd name="T10" fmla="*/ 3623 w 3633"/>
                    <a:gd name="T11" fmla="*/ 37 h 2651"/>
                    <a:gd name="T12" fmla="*/ 3631 w 3633"/>
                    <a:gd name="T13" fmla="*/ 54 h 2651"/>
                    <a:gd name="T14" fmla="*/ 3633 w 3633"/>
                    <a:gd name="T15" fmla="*/ 76 h 2651"/>
                    <a:gd name="T16" fmla="*/ 3633 w 3633"/>
                    <a:gd name="T17" fmla="*/ 2583 h 2651"/>
                    <a:gd name="T18" fmla="*/ 3631 w 3633"/>
                    <a:gd name="T19" fmla="*/ 2601 h 2651"/>
                    <a:gd name="T20" fmla="*/ 3623 w 3633"/>
                    <a:gd name="T21" fmla="*/ 2618 h 2651"/>
                    <a:gd name="T22" fmla="*/ 3612 w 3633"/>
                    <a:gd name="T23" fmla="*/ 2631 h 2651"/>
                    <a:gd name="T24" fmla="*/ 3597 w 3633"/>
                    <a:gd name="T25" fmla="*/ 2642 h 2651"/>
                    <a:gd name="T26" fmla="*/ 3579 w 3633"/>
                    <a:gd name="T27" fmla="*/ 2649 h 2651"/>
                    <a:gd name="T28" fmla="*/ 3557 w 3633"/>
                    <a:gd name="T29" fmla="*/ 2651 h 2651"/>
                    <a:gd name="T30" fmla="*/ 76 w 3633"/>
                    <a:gd name="T31" fmla="*/ 2651 h 2651"/>
                    <a:gd name="T32" fmla="*/ 54 w 3633"/>
                    <a:gd name="T33" fmla="*/ 2649 h 2651"/>
                    <a:gd name="T34" fmla="*/ 36 w 3633"/>
                    <a:gd name="T35" fmla="*/ 2642 h 2651"/>
                    <a:gd name="T36" fmla="*/ 21 w 3633"/>
                    <a:gd name="T37" fmla="*/ 2630 h 2651"/>
                    <a:gd name="T38" fmla="*/ 10 w 3633"/>
                    <a:gd name="T39" fmla="*/ 2616 h 2651"/>
                    <a:gd name="T40" fmla="*/ 2 w 3633"/>
                    <a:gd name="T41" fmla="*/ 2597 h 2651"/>
                    <a:gd name="T42" fmla="*/ 0 w 3633"/>
                    <a:gd name="T43" fmla="*/ 2576 h 2651"/>
                    <a:gd name="T44" fmla="*/ 0 w 3633"/>
                    <a:gd name="T45" fmla="*/ 76 h 2651"/>
                    <a:gd name="T46" fmla="*/ 2 w 3633"/>
                    <a:gd name="T47" fmla="*/ 54 h 2651"/>
                    <a:gd name="T48" fmla="*/ 10 w 3633"/>
                    <a:gd name="T49" fmla="*/ 37 h 2651"/>
                    <a:gd name="T50" fmla="*/ 21 w 3633"/>
                    <a:gd name="T51" fmla="*/ 21 h 2651"/>
                    <a:gd name="T52" fmla="*/ 36 w 3633"/>
                    <a:gd name="T53" fmla="*/ 10 h 2651"/>
                    <a:gd name="T54" fmla="*/ 54 w 3633"/>
                    <a:gd name="T55" fmla="*/ 3 h 2651"/>
                    <a:gd name="T56" fmla="*/ 76 w 3633"/>
                    <a:gd name="T57" fmla="*/ 0 h 26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633" h="2651">
                      <a:moveTo>
                        <a:pt x="76" y="0"/>
                      </a:moveTo>
                      <a:lnTo>
                        <a:pt x="3557" y="0"/>
                      </a:lnTo>
                      <a:lnTo>
                        <a:pt x="3579" y="3"/>
                      </a:lnTo>
                      <a:lnTo>
                        <a:pt x="3597" y="10"/>
                      </a:lnTo>
                      <a:lnTo>
                        <a:pt x="3612" y="21"/>
                      </a:lnTo>
                      <a:lnTo>
                        <a:pt x="3623" y="37"/>
                      </a:lnTo>
                      <a:lnTo>
                        <a:pt x="3631" y="54"/>
                      </a:lnTo>
                      <a:lnTo>
                        <a:pt x="3633" y="76"/>
                      </a:lnTo>
                      <a:lnTo>
                        <a:pt x="3633" y="2583"/>
                      </a:lnTo>
                      <a:lnTo>
                        <a:pt x="3631" y="2601"/>
                      </a:lnTo>
                      <a:lnTo>
                        <a:pt x="3623" y="2618"/>
                      </a:lnTo>
                      <a:lnTo>
                        <a:pt x="3612" y="2631"/>
                      </a:lnTo>
                      <a:lnTo>
                        <a:pt x="3597" y="2642"/>
                      </a:lnTo>
                      <a:lnTo>
                        <a:pt x="3579" y="2649"/>
                      </a:lnTo>
                      <a:lnTo>
                        <a:pt x="3557" y="2651"/>
                      </a:lnTo>
                      <a:lnTo>
                        <a:pt x="76" y="2651"/>
                      </a:lnTo>
                      <a:lnTo>
                        <a:pt x="54" y="2649"/>
                      </a:lnTo>
                      <a:lnTo>
                        <a:pt x="36" y="2642"/>
                      </a:lnTo>
                      <a:lnTo>
                        <a:pt x="21" y="2630"/>
                      </a:lnTo>
                      <a:lnTo>
                        <a:pt x="10" y="2616"/>
                      </a:lnTo>
                      <a:lnTo>
                        <a:pt x="2" y="2597"/>
                      </a:lnTo>
                      <a:lnTo>
                        <a:pt x="0" y="2576"/>
                      </a:lnTo>
                      <a:lnTo>
                        <a:pt x="0" y="76"/>
                      </a:lnTo>
                      <a:lnTo>
                        <a:pt x="2" y="54"/>
                      </a:lnTo>
                      <a:lnTo>
                        <a:pt x="10" y="37"/>
                      </a:lnTo>
                      <a:lnTo>
                        <a:pt x="21" y="21"/>
                      </a:lnTo>
                      <a:lnTo>
                        <a:pt x="36" y="10"/>
                      </a:lnTo>
                      <a:lnTo>
                        <a:pt x="54" y="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1A147C"/>
                </a:solidFill>
                <a:ln w="0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3335" y="1889"/>
                  <a:ext cx="1009" cy="511"/>
                </a:xfrm>
                <a:prstGeom prst="rect">
                  <a:avLst/>
                </a:prstGeom>
                <a:solidFill>
                  <a:srgbClr val="F6F5F7"/>
                </a:solidFill>
                <a:ln w="0">
                  <a:solidFill>
                    <a:srgbClr val="F6F5F7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25"/>
                <p:cNvSpPr>
                  <a:spLocks/>
                </p:cNvSpPr>
                <p:nvPr/>
              </p:nvSpPr>
              <p:spPr bwMode="auto">
                <a:xfrm>
                  <a:off x="3365" y="2501"/>
                  <a:ext cx="949" cy="171"/>
                </a:xfrm>
                <a:custGeom>
                  <a:avLst/>
                  <a:gdLst>
                    <a:gd name="T0" fmla="*/ 196 w 2845"/>
                    <a:gd name="T1" fmla="*/ 0 h 514"/>
                    <a:gd name="T2" fmla="*/ 2649 w 2845"/>
                    <a:gd name="T3" fmla="*/ 0 h 514"/>
                    <a:gd name="T4" fmla="*/ 2845 w 2845"/>
                    <a:gd name="T5" fmla="*/ 514 h 514"/>
                    <a:gd name="T6" fmla="*/ 0 w 2845"/>
                    <a:gd name="T7" fmla="*/ 514 h 514"/>
                    <a:gd name="T8" fmla="*/ 196 w 2845"/>
                    <a:gd name="T9" fmla="*/ 0 h 5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45" h="514">
                      <a:moveTo>
                        <a:pt x="196" y="0"/>
                      </a:moveTo>
                      <a:lnTo>
                        <a:pt x="2649" y="0"/>
                      </a:lnTo>
                      <a:lnTo>
                        <a:pt x="2845" y="514"/>
                      </a:lnTo>
                      <a:lnTo>
                        <a:pt x="0" y="514"/>
                      </a:lnTo>
                      <a:lnTo>
                        <a:pt x="196" y="0"/>
                      </a:lnTo>
                      <a:close/>
                    </a:path>
                  </a:pathLst>
                </a:custGeom>
                <a:solidFill>
                  <a:srgbClr val="CBCCF7"/>
                </a:solidFill>
                <a:ln w="0">
                  <a:solidFill>
                    <a:srgbClr val="8389F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26"/>
                <p:cNvSpPr>
                  <a:spLocks/>
                </p:cNvSpPr>
                <p:nvPr/>
              </p:nvSpPr>
              <p:spPr bwMode="auto">
                <a:xfrm>
                  <a:off x="3542" y="2541"/>
                  <a:ext cx="91" cy="91"/>
                </a:xfrm>
                <a:custGeom>
                  <a:avLst/>
                  <a:gdLst>
                    <a:gd name="T0" fmla="*/ 135 w 272"/>
                    <a:gd name="T1" fmla="*/ 0 h 272"/>
                    <a:gd name="T2" fmla="*/ 163 w 272"/>
                    <a:gd name="T3" fmla="*/ 2 h 272"/>
                    <a:gd name="T4" fmla="*/ 189 w 272"/>
                    <a:gd name="T5" fmla="*/ 11 h 272"/>
                    <a:gd name="T6" fmla="*/ 212 w 272"/>
                    <a:gd name="T7" fmla="*/ 23 h 272"/>
                    <a:gd name="T8" fmla="*/ 232 w 272"/>
                    <a:gd name="T9" fmla="*/ 39 h 272"/>
                    <a:gd name="T10" fmla="*/ 248 w 272"/>
                    <a:gd name="T11" fmla="*/ 59 h 272"/>
                    <a:gd name="T12" fmla="*/ 262 w 272"/>
                    <a:gd name="T13" fmla="*/ 82 h 272"/>
                    <a:gd name="T14" fmla="*/ 269 w 272"/>
                    <a:gd name="T15" fmla="*/ 109 h 272"/>
                    <a:gd name="T16" fmla="*/ 272 w 272"/>
                    <a:gd name="T17" fmla="*/ 136 h 272"/>
                    <a:gd name="T18" fmla="*/ 269 w 272"/>
                    <a:gd name="T19" fmla="*/ 163 h 272"/>
                    <a:gd name="T20" fmla="*/ 262 w 272"/>
                    <a:gd name="T21" fmla="*/ 189 h 272"/>
                    <a:gd name="T22" fmla="*/ 248 w 272"/>
                    <a:gd name="T23" fmla="*/ 212 h 272"/>
                    <a:gd name="T24" fmla="*/ 232 w 272"/>
                    <a:gd name="T25" fmla="*/ 232 h 272"/>
                    <a:gd name="T26" fmla="*/ 212 w 272"/>
                    <a:gd name="T27" fmla="*/ 249 h 272"/>
                    <a:gd name="T28" fmla="*/ 189 w 272"/>
                    <a:gd name="T29" fmla="*/ 262 h 272"/>
                    <a:gd name="T30" fmla="*/ 163 w 272"/>
                    <a:gd name="T31" fmla="*/ 270 h 272"/>
                    <a:gd name="T32" fmla="*/ 135 w 272"/>
                    <a:gd name="T33" fmla="*/ 272 h 272"/>
                    <a:gd name="T34" fmla="*/ 109 w 272"/>
                    <a:gd name="T35" fmla="*/ 270 h 272"/>
                    <a:gd name="T36" fmla="*/ 82 w 272"/>
                    <a:gd name="T37" fmla="*/ 262 h 272"/>
                    <a:gd name="T38" fmla="*/ 59 w 272"/>
                    <a:gd name="T39" fmla="*/ 249 h 272"/>
                    <a:gd name="T40" fmla="*/ 39 w 272"/>
                    <a:gd name="T41" fmla="*/ 232 h 272"/>
                    <a:gd name="T42" fmla="*/ 23 w 272"/>
                    <a:gd name="T43" fmla="*/ 212 h 272"/>
                    <a:gd name="T44" fmla="*/ 10 w 272"/>
                    <a:gd name="T45" fmla="*/ 189 h 272"/>
                    <a:gd name="T46" fmla="*/ 2 w 272"/>
                    <a:gd name="T47" fmla="*/ 163 h 272"/>
                    <a:gd name="T48" fmla="*/ 0 w 272"/>
                    <a:gd name="T49" fmla="*/ 136 h 272"/>
                    <a:gd name="T50" fmla="*/ 2 w 272"/>
                    <a:gd name="T51" fmla="*/ 109 h 272"/>
                    <a:gd name="T52" fmla="*/ 10 w 272"/>
                    <a:gd name="T53" fmla="*/ 82 h 272"/>
                    <a:gd name="T54" fmla="*/ 23 w 272"/>
                    <a:gd name="T55" fmla="*/ 59 h 272"/>
                    <a:gd name="T56" fmla="*/ 39 w 272"/>
                    <a:gd name="T57" fmla="*/ 39 h 272"/>
                    <a:gd name="T58" fmla="*/ 59 w 272"/>
                    <a:gd name="T59" fmla="*/ 23 h 272"/>
                    <a:gd name="T60" fmla="*/ 82 w 272"/>
                    <a:gd name="T61" fmla="*/ 11 h 272"/>
                    <a:gd name="T62" fmla="*/ 109 w 272"/>
                    <a:gd name="T63" fmla="*/ 2 h 272"/>
                    <a:gd name="T64" fmla="*/ 135 w 272"/>
                    <a:gd name="T65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72" h="272">
                      <a:moveTo>
                        <a:pt x="135" y="0"/>
                      </a:moveTo>
                      <a:lnTo>
                        <a:pt x="163" y="2"/>
                      </a:lnTo>
                      <a:lnTo>
                        <a:pt x="189" y="11"/>
                      </a:lnTo>
                      <a:lnTo>
                        <a:pt x="212" y="23"/>
                      </a:lnTo>
                      <a:lnTo>
                        <a:pt x="232" y="39"/>
                      </a:lnTo>
                      <a:lnTo>
                        <a:pt x="248" y="59"/>
                      </a:lnTo>
                      <a:lnTo>
                        <a:pt x="262" y="82"/>
                      </a:lnTo>
                      <a:lnTo>
                        <a:pt x="269" y="109"/>
                      </a:lnTo>
                      <a:lnTo>
                        <a:pt x="272" y="136"/>
                      </a:lnTo>
                      <a:lnTo>
                        <a:pt x="269" y="163"/>
                      </a:lnTo>
                      <a:lnTo>
                        <a:pt x="262" y="189"/>
                      </a:lnTo>
                      <a:lnTo>
                        <a:pt x="248" y="212"/>
                      </a:lnTo>
                      <a:lnTo>
                        <a:pt x="232" y="232"/>
                      </a:lnTo>
                      <a:lnTo>
                        <a:pt x="212" y="249"/>
                      </a:lnTo>
                      <a:lnTo>
                        <a:pt x="189" y="262"/>
                      </a:lnTo>
                      <a:lnTo>
                        <a:pt x="163" y="270"/>
                      </a:lnTo>
                      <a:lnTo>
                        <a:pt x="135" y="272"/>
                      </a:lnTo>
                      <a:lnTo>
                        <a:pt x="109" y="270"/>
                      </a:lnTo>
                      <a:lnTo>
                        <a:pt x="82" y="262"/>
                      </a:lnTo>
                      <a:lnTo>
                        <a:pt x="59" y="249"/>
                      </a:lnTo>
                      <a:lnTo>
                        <a:pt x="39" y="232"/>
                      </a:lnTo>
                      <a:lnTo>
                        <a:pt x="23" y="212"/>
                      </a:lnTo>
                      <a:lnTo>
                        <a:pt x="10" y="189"/>
                      </a:lnTo>
                      <a:lnTo>
                        <a:pt x="2" y="163"/>
                      </a:lnTo>
                      <a:lnTo>
                        <a:pt x="0" y="136"/>
                      </a:lnTo>
                      <a:lnTo>
                        <a:pt x="2" y="109"/>
                      </a:lnTo>
                      <a:lnTo>
                        <a:pt x="10" y="82"/>
                      </a:lnTo>
                      <a:lnTo>
                        <a:pt x="23" y="59"/>
                      </a:lnTo>
                      <a:lnTo>
                        <a:pt x="39" y="39"/>
                      </a:lnTo>
                      <a:lnTo>
                        <a:pt x="59" y="23"/>
                      </a:lnTo>
                      <a:lnTo>
                        <a:pt x="82" y="11"/>
                      </a:lnTo>
                      <a:lnTo>
                        <a:pt x="109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8389F2"/>
                </a:solidFill>
                <a:ln w="28575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27"/>
                <p:cNvSpPr>
                  <a:spLocks/>
                </p:cNvSpPr>
                <p:nvPr/>
              </p:nvSpPr>
              <p:spPr bwMode="auto">
                <a:xfrm>
                  <a:off x="4046" y="2541"/>
                  <a:ext cx="91" cy="91"/>
                </a:xfrm>
                <a:custGeom>
                  <a:avLst/>
                  <a:gdLst>
                    <a:gd name="T0" fmla="*/ 137 w 272"/>
                    <a:gd name="T1" fmla="*/ 0 h 272"/>
                    <a:gd name="T2" fmla="*/ 163 w 272"/>
                    <a:gd name="T3" fmla="*/ 2 h 272"/>
                    <a:gd name="T4" fmla="*/ 190 w 272"/>
                    <a:gd name="T5" fmla="*/ 11 h 272"/>
                    <a:gd name="T6" fmla="*/ 213 w 272"/>
                    <a:gd name="T7" fmla="*/ 23 h 272"/>
                    <a:gd name="T8" fmla="*/ 233 w 272"/>
                    <a:gd name="T9" fmla="*/ 39 h 272"/>
                    <a:gd name="T10" fmla="*/ 249 w 272"/>
                    <a:gd name="T11" fmla="*/ 59 h 272"/>
                    <a:gd name="T12" fmla="*/ 262 w 272"/>
                    <a:gd name="T13" fmla="*/ 82 h 272"/>
                    <a:gd name="T14" fmla="*/ 270 w 272"/>
                    <a:gd name="T15" fmla="*/ 109 h 272"/>
                    <a:gd name="T16" fmla="*/ 272 w 272"/>
                    <a:gd name="T17" fmla="*/ 136 h 272"/>
                    <a:gd name="T18" fmla="*/ 270 w 272"/>
                    <a:gd name="T19" fmla="*/ 163 h 272"/>
                    <a:gd name="T20" fmla="*/ 262 w 272"/>
                    <a:gd name="T21" fmla="*/ 189 h 272"/>
                    <a:gd name="T22" fmla="*/ 249 w 272"/>
                    <a:gd name="T23" fmla="*/ 212 h 272"/>
                    <a:gd name="T24" fmla="*/ 233 w 272"/>
                    <a:gd name="T25" fmla="*/ 232 h 272"/>
                    <a:gd name="T26" fmla="*/ 213 w 272"/>
                    <a:gd name="T27" fmla="*/ 249 h 272"/>
                    <a:gd name="T28" fmla="*/ 190 w 272"/>
                    <a:gd name="T29" fmla="*/ 262 h 272"/>
                    <a:gd name="T30" fmla="*/ 163 w 272"/>
                    <a:gd name="T31" fmla="*/ 270 h 272"/>
                    <a:gd name="T32" fmla="*/ 137 w 272"/>
                    <a:gd name="T33" fmla="*/ 272 h 272"/>
                    <a:gd name="T34" fmla="*/ 109 w 272"/>
                    <a:gd name="T35" fmla="*/ 270 h 272"/>
                    <a:gd name="T36" fmla="*/ 83 w 272"/>
                    <a:gd name="T37" fmla="*/ 262 h 272"/>
                    <a:gd name="T38" fmla="*/ 60 w 272"/>
                    <a:gd name="T39" fmla="*/ 249 h 272"/>
                    <a:gd name="T40" fmla="*/ 40 w 272"/>
                    <a:gd name="T41" fmla="*/ 232 h 272"/>
                    <a:gd name="T42" fmla="*/ 24 w 272"/>
                    <a:gd name="T43" fmla="*/ 212 h 272"/>
                    <a:gd name="T44" fmla="*/ 10 w 272"/>
                    <a:gd name="T45" fmla="*/ 189 h 272"/>
                    <a:gd name="T46" fmla="*/ 3 w 272"/>
                    <a:gd name="T47" fmla="*/ 163 h 272"/>
                    <a:gd name="T48" fmla="*/ 0 w 272"/>
                    <a:gd name="T49" fmla="*/ 136 h 272"/>
                    <a:gd name="T50" fmla="*/ 3 w 272"/>
                    <a:gd name="T51" fmla="*/ 109 h 272"/>
                    <a:gd name="T52" fmla="*/ 10 w 272"/>
                    <a:gd name="T53" fmla="*/ 82 h 272"/>
                    <a:gd name="T54" fmla="*/ 24 w 272"/>
                    <a:gd name="T55" fmla="*/ 59 h 272"/>
                    <a:gd name="T56" fmla="*/ 40 w 272"/>
                    <a:gd name="T57" fmla="*/ 39 h 272"/>
                    <a:gd name="T58" fmla="*/ 60 w 272"/>
                    <a:gd name="T59" fmla="*/ 23 h 272"/>
                    <a:gd name="T60" fmla="*/ 83 w 272"/>
                    <a:gd name="T61" fmla="*/ 11 h 272"/>
                    <a:gd name="T62" fmla="*/ 109 w 272"/>
                    <a:gd name="T63" fmla="*/ 2 h 272"/>
                    <a:gd name="T64" fmla="*/ 137 w 272"/>
                    <a:gd name="T65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72" h="272">
                      <a:moveTo>
                        <a:pt x="137" y="0"/>
                      </a:moveTo>
                      <a:lnTo>
                        <a:pt x="163" y="2"/>
                      </a:lnTo>
                      <a:lnTo>
                        <a:pt x="190" y="11"/>
                      </a:lnTo>
                      <a:lnTo>
                        <a:pt x="213" y="23"/>
                      </a:lnTo>
                      <a:lnTo>
                        <a:pt x="233" y="39"/>
                      </a:lnTo>
                      <a:lnTo>
                        <a:pt x="249" y="59"/>
                      </a:lnTo>
                      <a:lnTo>
                        <a:pt x="262" y="82"/>
                      </a:lnTo>
                      <a:lnTo>
                        <a:pt x="270" y="109"/>
                      </a:lnTo>
                      <a:lnTo>
                        <a:pt x="272" y="136"/>
                      </a:lnTo>
                      <a:lnTo>
                        <a:pt x="270" y="163"/>
                      </a:lnTo>
                      <a:lnTo>
                        <a:pt x="262" y="189"/>
                      </a:lnTo>
                      <a:lnTo>
                        <a:pt x="249" y="212"/>
                      </a:lnTo>
                      <a:lnTo>
                        <a:pt x="233" y="232"/>
                      </a:lnTo>
                      <a:lnTo>
                        <a:pt x="213" y="249"/>
                      </a:lnTo>
                      <a:lnTo>
                        <a:pt x="190" y="262"/>
                      </a:lnTo>
                      <a:lnTo>
                        <a:pt x="163" y="270"/>
                      </a:lnTo>
                      <a:lnTo>
                        <a:pt x="137" y="272"/>
                      </a:lnTo>
                      <a:lnTo>
                        <a:pt x="109" y="270"/>
                      </a:lnTo>
                      <a:lnTo>
                        <a:pt x="83" y="262"/>
                      </a:lnTo>
                      <a:lnTo>
                        <a:pt x="60" y="249"/>
                      </a:lnTo>
                      <a:lnTo>
                        <a:pt x="40" y="232"/>
                      </a:lnTo>
                      <a:lnTo>
                        <a:pt x="24" y="212"/>
                      </a:lnTo>
                      <a:lnTo>
                        <a:pt x="10" y="189"/>
                      </a:lnTo>
                      <a:lnTo>
                        <a:pt x="3" y="163"/>
                      </a:lnTo>
                      <a:lnTo>
                        <a:pt x="0" y="136"/>
                      </a:lnTo>
                      <a:lnTo>
                        <a:pt x="3" y="109"/>
                      </a:lnTo>
                      <a:lnTo>
                        <a:pt x="10" y="82"/>
                      </a:lnTo>
                      <a:lnTo>
                        <a:pt x="24" y="59"/>
                      </a:lnTo>
                      <a:lnTo>
                        <a:pt x="40" y="39"/>
                      </a:lnTo>
                      <a:lnTo>
                        <a:pt x="60" y="23"/>
                      </a:lnTo>
                      <a:lnTo>
                        <a:pt x="83" y="11"/>
                      </a:lnTo>
                      <a:lnTo>
                        <a:pt x="109" y="2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8389F2"/>
                </a:solidFill>
                <a:ln w="28575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28"/>
                <p:cNvSpPr>
                  <a:spLocks/>
                </p:cNvSpPr>
                <p:nvPr/>
              </p:nvSpPr>
              <p:spPr bwMode="auto">
                <a:xfrm>
                  <a:off x="3468" y="2018"/>
                  <a:ext cx="743" cy="253"/>
                </a:xfrm>
                <a:custGeom>
                  <a:avLst/>
                  <a:gdLst>
                    <a:gd name="T0" fmla="*/ 379 w 2227"/>
                    <a:gd name="T1" fmla="*/ 0 h 757"/>
                    <a:gd name="T2" fmla="*/ 1848 w 2227"/>
                    <a:gd name="T3" fmla="*/ 0 h 757"/>
                    <a:gd name="T4" fmla="*/ 1896 w 2227"/>
                    <a:gd name="T5" fmla="*/ 2 h 757"/>
                    <a:gd name="T6" fmla="*/ 1941 w 2227"/>
                    <a:gd name="T7" fmla="*/ 11 h 757"/>
                    <a:gd name="T8" fmla="*/ 1985 w 2227"/>
                    <a:gd name="T9" fmla="*/ 24 h 757"/>
                    <a:gd name="T10" fmla="*/ 2027 w 2227"/>
                    <a:gd name="T11" fmla="*/ 43 h 757"/>
                    <a:gd name="T12" fmla="*/ 2065 w 2227"/>
                    <a:gd name="T13" fmla="*/ 67 h 757"/>
                    <a:gd name="T14" fmla="*/ 2100 w 2227"/>
                    <a:gd name="T15" fmla="*/ 94 h 757"/>
                    <a:gd name="T16" fmla="*/ 2132 w 2227"/>
                    <a:gd name="T17" fmla="*/ 126 h 757"/>
                    <a:gd name="T18" fmla="*/ 2159 w 2227"/>
                    <a:gd name="T19" fmla="*/ 161 h 757"/>
                    <a:gd name="T20" fmla="*/ 2182 w 2227"/>
                    <a:gd name="T21" fmla="*/ 199 h 757"/>
                    <a:gd name="T22" fmla="*/ 2201 w 2227"/>
                    <a:gd name="T23" fmla="*/ 240 h 757"/>
                    <a:gd name="T24" fmla="*/ 2214 w 2227"/>
                    <a:gd name="T25" fmla="*/ 284 h 757"/>
                    <a:gd name="T26" fmla="*/ 2223 w 2227"/>
                    <a:gd name="T27" fmla="*/ 331 h 757"/>
                    <a:gd name="T28" fmla="*/ 2227 w 2227"/>
                    <a:gd name="T29" fmla="*/ 378 h 757"/>
                    <a:gd name="T30" fmla="*/ 2223 w 2227"/>
                    <a:gd name="T31" fmla="*/ 425 h 757"/>
                    <a:gd name="T32" fmla="*/ 2214 w 2227"/>
                    <a:gd name="T33" fmla="*/ 470 h 757"/>
                    <a:gd name="T34" fmla="*/ 2201 w 2227"/>
                    <a:gd name="T35" fmla="*/ 513 h 757"/>
                    <a:gd name="T36" fmla="*/ 2182 w 2227"/>
                    <a:gd name="T37" fmla="*/ 554 h 757"/>
                    <a:gd name="T38" fmla="*/ 2159 w 2227"/>
                    <a:gd name="T39" fmla="*/ 593 h 757"/>
                    <a:gd name="T40" fmla="*/ 2132 w 2227"/>
                    <a:gd name="T41" fmla="*/ 628 h 757"/>
                    <a:gd name="T42" fmla="*/ 2100 w 2227"/>
                    <a:gd name="T43" fmla="*/ 660 h 757"/>
                    <a:gd name="T44" fmla="*/ 2065 w 2227"/>
                    <a:gd name="T45" fmla="*/ 687 h 757"/>
                    <a:gd name="T46" fmla="*/ 2027 w 2227"/>
                    <a:gd name="T47" fmla="*/ 712 h 757"/>
                    <a:gd name="T48" fmla="*/ 1985 w 2227"/>
                    <a:gd name="T49" fmla="*/ 730 h 757"/>
                    <a:gd name="T50" fmla="*/ 1941 w 2227"/>
                    <a:gd name="T51" fmla="*/ 745 h 757"/>
                    <a:gd name="T52" fmla="*/ 1896 w 2227"/>
                    <a:gd name="T53" fmla="*/ 754 h 757"/>
                    <a:gd name="T54" fmla="*/ 1848 w 2227"/>
                    <a:gd name="T55" fmla="*/ 757 h 757"/>
                    <a:gd name="T56" fmla="*/ 379 w 2227"/>
                    <a:gd name="T57" fmla="*/ 757 h 757"/>
                    <a:gd name="T58" fmla="*/ 331 w 2227"/>
                    <a:gd name="T59" fmla="*/ 755 h 757"/>
                    <a:gd name="T60" fmla="*/ 286 w 2227"/>
                    <a:gd name="T61" fmla="*/ 746 h 757"/>
                    <a:gd name="T62" fmla="*/ 242 w 2227"/>
                    <a:gd name="T63" fmla="*/ 732 h 757"/>
                    <a:gd name="T64" fmla="*/ 200 w 2227"/>
                    <a:gd name="T65" fmla="*/ 713 h 757"/>
                    <a:gd name="T66" fmla="*/ 162 w 2227"/>
                    <a:gd name="T67" fmla="*/ 690 h 757"/>
                    <a:gd name="T68" fmla="*/ 127 w 2227"/>
                    <a:gd name="T69" fmla="*/ 662 h 757"/>
                    <a:gd name="T70" fmla="*/ 95 w 2227"/>
                    <a:gd name="T71" fmla="*/ 631 h 757"/>
                    <a:gd name="T72" fmla="*/ 68 w 2227"/>
                    <a:gd name="T73" fmla="*/ 596 h 757"/>
                    <a:gd name="T74" fmla="*/ 45 w 2227"/>
                    <a:gd name="T75" fmla="*/ 557 h 757"/>
                    <a:gd name="T76" fmla="*/ 26 w 2227"/>
                    <a:gd name="T77" fmla="*/ 517 h 757"/>
                    <a:gd name="T78" fmla="*/ 13 w 2227"/>
                    <a:gd name="T79" fmla="*/ 473 h 757"/>
                    <a:gd name="T80" fmla="*/ 4 w 2227"/>
                    <a:gd name="T81" fmla="*/ 426 h 757"/>
                    <a:gd name="T82" fmla="*/ 0 w 2227"/>
                    <a:gd name="T83" fmla="*/ 378 h 757"/>
                    <a:gd name="T84" fmla="*/ 4 w 2227"/>
                    <a:gd name="T85" fmla="*/ 331 h 757"/>
                    <a:gd name="T86" fmla="*/ 13 w 2227"/>
                    <a:gd name="T87" fmla="*/ 284 h 757"/>
                    <a:gd name="T88" fmla="*/ 26 w 2227"/>
                    <a:gd name="T89" fmla="*/ 240 h 757"/>
                    <a:gd name="T90" fmla="*/ 45 w 2227"/>
                    <a:gd name="T91" fmla="*/ 199 h 757"/>
                    <a:gd name="T92" fmla="*/ 68 w 2227"/>
                    <a:gd name="T93" fmla="*/ 161 h 757"/>
                    <a:gd name="T94" fmla="*/ 95 w 2227"/>
                    <a:gd name="T95" fmla="*/ 126 h 757"/>
                    <a:gd name="T96" fmla="*/ 127 w 2227"/>
                    <a:gd name="T97" fmla="*/ 94 h 757"/>
                    <a:gd name="T98" fmla="*/ 162 w 2227"/>
                    <a:gd name="T99" fmla="*/ 67 h 757"/>
                    <a:gd name="T100" fmla="*/ 200 w 2227"/>
                    <a:gd name="T101" fmla="*/ 43 h 757"/>
                    <a:gd name="T102" fmla="*/ 242 w 2227"/>
                    <a:gd name="T103" fmla="*/ 24 h 757"/>
                    <a:gd name="T104" fmla="*/ 286 w 2227"/>
                    <a:gd name="T105" fmla="*/ 11 h 757"/>
                    <a:gd name="T106" fmla="*/ 331 w 2227"/>
                    <a:gd name="T107" fmla="*/ 2 h 757"/>
                    <a:gd name="T108" fmla="*/ 379 w 2227"/>
                    <a:gd name="T109" fmla="*/ 0 h 7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227" h="757">
                      <a:moveTo>
                        <a:pt x="379" y="0"/>
                      </a:moveTo>
                      <a:lnTo>
                        <a:pt x="1848" y="0"/>
                      </a:lnTo>
                      <a:lnTo>
                        <a:pt x="1896" y="2"/>
                      </a:lnTo>
                      <a:lnTo>
                        <a:pt x="1941" y="11"/>
                      </a:lnTo>
                      <a:lnTo>
                        <a:pt x="1985" y="24"/>
                      </a:lnTo>
                      <a:lnTo>
                        <a:pt x="2027" y="43"/>
                      </a:lnTo>
                      <a:lnTo>
                        <a:pt x="2065" y="67"/>
                      </a:lnTo>
                      <a:lnTo>
                        <a:pt x="2100" y="94"/>
                      </a:lnTo>
                      <a:lnTo>
                        <a:pt x="2132" y="126"/>
                      </a:lnTo>
                      <a:lnTo>
                        <a:pt x="2159" y="161"/>
                      </a:lnTo>
                      <a:lnTo>
                        <a:pt x="2182" y="199"/>
                      </a:lnTo>
                      <a:lnTo>
                        <a:pt x="2201" y="240"/>
                      </a:lnTo>
                      <a:lnTo>
                        <a:pt x="2214" y="284"/>
                      </a:lnTo>
                      <a:lnTo>
                        <a:pt x="2223" y="331"/>
                      </a:lnTo>
                      <a:lnTo>
                        <a:pt x="2227" y="378"/>
                      </a:lnTo>
                      <a:lnTo>
                        <a:pt x="2223" y="425"/>
                      </a:lnTo>
                      <a:lnTo>
                        <a:pt x="2214" y="470"/>
                      </a:lnTo>
                      <a:lnTo>
                        <a:pt x="2201" y="513"/>
                      </a:lnTo>
                      <a:lnTo>
                        <a:pt x="2182" y="554"/>
                      </a:lnTo>
                      <a:lnTo>
                        <a:pt x="2159" y="593"/>
                      </a:lnTo>
                      <a:lnTo>
                        <a:pt x="2132" y="628"/>
                      </a:lnTo>
                      <a:lnTo>
                        <a:pt x="2100" y="660"/>
                      </a:lnTo>
                      <a:lnTo>
                        <a:pt x="2065" y="687"/>
                      </a:lnTo>
                      <a:lnTo>
                        <a:pt x="2027" y="712"/>
                      </a:lnTo>
                      <a:lnTo>
                        <a:pt x="1985" y="730"/>
                      </a:lnTo>
                      <a:lnTo>
                        <a:pt x="1941" y="745"/>
                      </a:lnTo>
                      <a:lnTo>
                        <a:pt x="1896" y="754"/>
                      </a:lnTo>
                      <a:lnTo>
                        <a:pt x="1848" y="757"/>
                      </a:lnTo>
                      <a:lnTo>
                        <a:pt x="379" y="757"/>
                      </a:lnTo>
                      <a:lnTo>
                        <a:pt x="331" y="755"/>
                      </a:lnTo>
                      <a:lnTo>
                        <a:pt x="286" y="746"/>
                      </a:lnTo>
                      <a:lnTo>
                        <a:pt x="242" y="732"/>
                      </a:lnTo>
                      <a:lnTo>
                        <a:pt x="200" y="713"/>
                      </a:lnTo>
                      <a:lnTo>
                        <a:pt x="162" y="690"/>
                      </a:lnTo>
                      <a:lnTo>
                        <a:pt x="127" y="662"/>
                      </a:lnTo>
                      <a:lnTo>
                        <a:pt x="95" y="631"/>
                      </a:lnTo>
                      <a:lnTo>
                        <a:pt x="68" y="596"/>
                      </a:lnTo>
                      <a:lnTo>
                        <a:pt x="45" y="557"/>
                      </a:lnTo>
                      <a:lnTo>
                        <a:pt x="26" y="517"/>
                      </a:lnTo>
                      <a:lnTo>
                        <a:pt x="13" y="473"/>
                      </a:lnTo>
                      <a:lnTo>
                        <a:pt x="4" y="426"/>
                      </a:lnTo>
                      <a:lnTo>
                        <a:pt x="0" y="378"/>
                      </a:lnTo>
                      <a:lnTo>
                        <a:pt x="4" y="331"/>
                      </a:lnTo>
                      <a:lnTo>
                        <a:pt x="13" y="284"/>
                      </a:lnTo>
                      <a:lnTo>
                        <a:pt x="26" y="240"/>
                      </a:lnTo>
                      <a:lnTo>
                        <a:pt x="45" y="199"/>
                      </a:lnTo>
                      <a:lnTo>
                        <a:pt x="68" y="161"/>
                      </a:lnTo>
                      <a:lnTo>
                        <a:pt x="95" y="126"/>
                      </a:lnTo>
                      <a:lnTo>
                        <a:pt x="127" y="94"/>
                      </a:lnTo>
                      <a:lnTo>
                        <a:pt x="162" y="67"/>
                      </a:lnTo>
                      <a:lnTo>
                        <a:pt x="200" y="43"/>
                      </a:lnTo>
                      <a:lnTo>
                        <a:pt x="242" y="24"/>
                      </a:lnTo>
                      <a:lnTo>
                        <a:pt x="286" y="11"/>
                      </a:lnTo>
                      <a:lnTo>
                        <a:pt x="331" y="2"/>
                      </a:lnTo>
                      <a:lnTo>
                        <a:pt x="379" y="0"/>
                      </a:lnTo>
                      <a:close/>
                    </a:path>
                  </a:pathLst>
                </a:custGeom>
                <a:solidFill>
                  <a:srgbClr val="8389F2"/>
                </a:solidFill>
                <a:ln w="0">
                  <a:solidFill>
                    <a:srgbClr val="8389F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29"/>
                <p:cNvSpPr>
                  <a:spLocks/>
                </p:cNvSpPr>
                <p:nvPr/>
              </p:nvSpPr>
              <p:spPr bwMode="auto">
                <a:xfrm>
                  <a:off x="3517" y="2066"/>
                  <a:ext cx="645" cy="157"/>
                </a:xfrm>
                <a:custGeom>
                  <a:avLst/>
                  <a:gdLst>
                    <a:gd name="T0" fmla="*/ 234 w 1937"/>
                    <a:gd name="T1" fmla="*/ 0 h 471"/>
                    <a:gd name="T2" fmla="*/ 1703 w 1937"/>
                    <a:gd name="T3" fmla="*/ 0 h 471"/>
                    <a:gd name="T4" fmla="*/ 1742 w 1937"/>
                    <a:gd name="T5" fmla="*/ 4 h 471"/>
                    <a:gd name="T6" fmla="*/ 1780 w 1937"/>
                    <a:gd name="T7" fmla="*/ 13 h 471"/>
                    <a:gd name="T8" fmla="*/ 1814 w 1937"/>
                    <a:gd name="T9" fmla="*/ 29 h 471"/>
                    <a:gd name="T10" fmla="*/ 1845 w 1937"/>
                    <a:gd name="T11" fmla="*/ 49 h 471"/>
                    <a:gd name="T12" fmla="*/ 1873 w 1937"/>
                    <a:gd name="T13" fmla="*/ 74 h 471"/>
                    <a:gd name="T14" fmla="*/ 1897 w 1937"/>
                    <a:gd name="T15" fmla="*/ 104 h 471"/>
                    <a:gd name="T16" fmla="*/ 1915 w 1937"/>
                    <a:gd name="T17" fmla="*/ 137 h 471"/>
                    <a:gd name="T18" fmla="*/ 1930 w 1937"/>
                    <a:gd name="T19" fmla="*/ 173 h 471"/>
                    <a:gd name="T20" fmla="*/ 1937 w 1937"/>
                    <a:gd name="T21" fmla="*/ 213 h 471"/>
                    <a:gd name="T22" fmla="*/ 1937 w 1937"/>
                    <a:gd name="T23" fmla="*/ 258 h 471"/>
                    <a:gd name="T24" fmla="*/ 1930 w 1937"/>
                    <a:gd name="T25" fmla="*/ 298 h 471"/>
                    <a:gd name="T26" fmla="*/ 1915 w 1937"/>
                    <a:gd name="T27" fmla="*/ 334 h 471"/>
                    <a:gd name="T28" fmla="*/ 1897 w 1937"/>
                    <a:gd name="T29" fmla="*/ 367 h 471"/>
                    <a:gd name="T30" fmla="*/ 1873 w 1937"/>
                    <a:gd name="T31" fmla="*/ 397 h 471"/>
                    <a:gd name="T32" fmla="*/ 1845 w 1937"/>
                    <a:gd name="T33" fmla="*/ 421 h 471"/>
                    <a:gd name="T34" fmla="*/ 1814 w 1937"/>
                    <a:gd name="T35" fmla="*/ 442 h 471"/>
                    <a:gd name="T36" fmla="*/ 1780 w 1937"/>
                    <a:gd name="T37" fmla="*/ 457 h 471"/>
                    <a:gd name="T38" fmla="*/ 1742 w 1937"/>
                    <a:gd name="T39" fmla="*/ 467 h 471"/>
                    <a:gd name="T40" fmla="*/ 1703 w 1937"/>
                    <a:gd name="T41" fmla="*/ 471 h 471"/>
                    <a:gd name="T42" fmla="*/ 234 w 1937"/>
                    <a:gd name="T43" fmla="*/ 471 h 471"/>
                    <a:gd name="T44" fmla="*/ 197 w 1937"/>
                    <a:gd name="T45" fmla="*/ 467 h 471"/>
                    <a:gd name="T46" fmla="*/ 160 w 1937"/>
                    <a:gd name="T47" fmla="*/ 459 h 471"/>
                    <a:gd name="T48" fmla="*/ 127 w 1937"/>
                    <a:gd name="T49" fmla="*/ 444 h 471"/>
                    <a:gd name="T50" fmla="*/ 97 w 1937"/>
                    <a:gd name="T51" fmla="*/ 424 h 471"/>
                    <a:gd name="T52" fmla="*/ 69 w 1937"/>
                    <a:gd name="T53" fmla="*/ 401 h 471"/>
                    <a:gd name="T54" fmla="*/ 45 w 1937"/>
                    <a:gd name="T55" fmla="*/ 374 h 471"/>
                    <a:gd name="T56" fmla="*/ 26 w 1937"/>
                    <a:gd name="T57" fmla="*/ 343 h 471"/>
                    <a:gd name="T58" fmla="*/ 12 w 1937"/>
                    <a:gd name="T59" fmla="*/ 309 h 471"/>
                    <a:gd name="T60" fmla="*/ 3 w 1937"/>
                    <a:gd name="T61" fmla="*/ 273 h 471"/>
                    <a:gd name="T62" fmla="*/ 0 w 1937"/>
                    <a:gd name="T63" fmla="*/ 235 h 471"/>
                    <a:gd name="T64" fmla="*/ 3 w 1937"/>
                    <a:gd name="T65" fmla="*/ 197 h 471"/>
                    <a:gd name="T66" fmla="*/ 12 w 1937"/>
                    <a:gd name="T67" fmla="*/ 161 h 471"/>
                    <a:gd name="T68" fmla="*/ 26 w 1937"/>
                    <a:gd name="T69" fmla="*/ 128 h 471"/>
                    <a:gd name="T70" fmla="*/ 45 w 1937"/>
                    <a:gd name="T71" fmla="*/ 97 h 471"/>
                    <a:gd name="T72" fmla="*/ 69 w 1937"/>
                    <a:gd name="T73" fmla="*/ 70 h 471"/>
                    <a:gd name="T74" fmla="*/ 97 w 1937"/>
                    <a:gd name="T75" fmla="*/ 47 h 471"/>
                    <a:gd name="T76" fmla="*/ 127 w 1937"/>
                    <a:gd name="T77" fmla="*/ 27 h 471"/>
                    <a:gd name="T78" fmla="*/ 160 w 1937"/>
                    <a:gd name="T79" fmla="*/ 12 h 471"/>
                    <a:gd name="T80" fmla="*/ 197 w 1937"/>
                    <a:gd name="T81" fmla="*/ 4 h 471"/>
                    <a:gd name="T82" fmla="*/ 234 w 1937"/>
                    <a:gd name="T83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937" h="471">
                      <a:moveTo>
                        <a:pt x="234" y="0"/>
                      </a:moveTo>
                      <a:lnTo>
                        <a:pt x="1703" y="0"/>
                      </a:lnTo>
                      <a:lnTo>
                        <a:pt x="1742" y="4"/>
                      </a:lnTo>
                      <a:lnTo>
                        <a:pt x="1780" y="13"/>
                      </a:lnTo>
                      <a:lnTo>
                        <a:pt x="1814" y="29"/>
                      </a:lnTo>
                      <a:lnTo>
                        <a:pt x="1845" y="49"/>
                      </a:lnTo>
                      <a:lnTo>
                        <a:pt x="1873" y="74"/>
                      </a:lnTo>
                      <a:lnTo>
                        <a:pt x="1897" y="104"/>
                      </a:lnTo>
                      <a:lnTo>
                        <a:pt x="1915" y="137"/>
                      </a:lnTo>
                      <a:lnTo>
                        <a:pt x="1930" y="173"/>
                      </a:lnTo>
                      <a:lnTo>
                        <a:pt x="1937" y="213"/>
                      </a:lnTo>
                      <a:lnTo>
                        <a:pt x="1937" y="258"/>
                      </a:lnTo>
                      <a:lnTo>
                        <a:pt x="1930" y="298"/>
                      </a:lnTo>
                      <a:lnTo>
                        <a:pt x="1915" y="334"/>
                      </a:lnTo>
                      <a:lnTo>
                        <a:pt x="1897" y="367"/>
                      </a:lnTo>
                      <a:lnTo>
                        <a:pt x="1873" y="397"/>
                      </a:lnTo>
                      <a:lnTo>
                        <a:pt x="1845" y="421"/>
                      </a:lnTo>
                      <a:lnTo>
                        <a:pt x="1814" y="442"/>
                      </a:lnTo>
                      <a:lnTo>
                        <a:pt x="1780" y="457"/>
                      </a:lnTo>
                      <a:lnTo>
                        <a:pt x="1742" y="467"/>
                      </a:lnTo>
                      <a:lnTo>
                        <a:pt x="1703" y="471"/>
                      </a:lnTo>
                      <a:lnTo>
                        <a:pt x="234" y="471"/>
                      </a:lnTo>
                      <a:lnTo>
                        <a:pt x="197" y="467"/>
                      </a:lnTo>
                      <a:lnTo>
                        <a:pt x="160" y="459"/>
                      </a:lnTo>
                      <a:lnTo>
                        <a:pt x="127" y="444"/>
                      </a:lnTo>
                      <a:lnTo>
                        <a:pt x="97" y="424"/>
                      </a:lnTo>
                      <a:lnTo>
                        <a:pt x="69" y="401"/>
                      </a:lnTo>
                      <a:lnTo>
                        <a:pt x="45" y="374"/>
                      </a:lnTo>
                      <a:lnTo>
                        <a:pt x="26" y="343"/>
                      </a:lnTo>
                      <a:lnTo>
                        <a:pt x="12" y="309"/>
                      </a:lnTo>
                      <a:lnTo>
                        <a:pt x="3" y="273"/>
                      </a:lnTo>
                      <a:lnTo>
                        <a:pt x="0" y="235"/>
                      </a:lnTo>
                      <a:lnTo>
                        <a:pt x="3" y="197"/>
                      </a:lnTo>
                      <a:lnTo>
                        <a:pt x="12" y="161"/>
                      </a:lnTo>
                      <a:lnTo>
                        <a:pt x="26" y="128"/>
                      </a:lnTo>
                      <a:lnTo>
                        <a:pt x="45" y="97"/>
                      </a:lnTo>
                      <a:lnTo>
                        <a:pt x="69" y="70"/>
                      </a:lnTo>
                      <a:lnTo>
                        <a:pt x="97" y="47"/>
                      </a:lnTo>
                      <a:lnTo>
                        <a:pt x="127" y="27"/>
                      </a:lnTo>
                      <a:lnTo>
                        <a:pt x="160" y="12"/>
                      </a:lnTo>
                      <a:lnTo>
                        <a:pt x="197" y="4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rgbClr val="CBCCF7"/>
                </a:solidFill>
                <a:ln w="0">
                  <a:solidFill>
                    <a:srgbClr val="CBCCF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30"/>
                <p:cNvSpPr>
                  <a:spLocks/>
                </p:cNvSpPr>
                <p:nvPr/>
              </p:nvSpPr>
              <p:spPr bwMode="auto">
                <a:xfrm>
                  <a:off x="3895" y="2066"/>
                  <a:ext cx="267" cy="157"/>
                </a:xfrm>
                <a:custGeom>
                  <a:avLst/>
                  <a:gdLst>
                    <a:gd name="T0" fmla="*/ 76 w 802"/>
                    <a:gd name="T1" fmla="*/ 0 h 471"/>
                    <a:gd name="T2" fmla="*/ 568 w 802"/>
                    <a:gd name="T3" fmla="*/ 0 h 471"/>
                    <a:gd name="T4" fmla="*/ 607 w 802"/>
                    <a:gd name="T5" fmla="*/ 4 h 471"/>
                    <a:gd name="T6" fmla="*/ 645 w 802"/>
                    <a:gd name="T7" fmla="*/ 13 h 471"/>
                    <a:gd name="T8" fmla="*/ 679 w 802"/>
                    <a:gd name="T9" fmla="*/ 29 h 471"/>
                    <a:gd name="T10" fmla="*/ 710 w 802"/>
                    <a:gd name="T11" fmla="*/ 49 h 471"/>
                    <a:gd name="T12" fmla="*/ 738 w 802"/>
                    <a:gd name="T13" fmla="*/ 74 h 471"/>
                    <a:gd name="T14" fmla="*/ 762 w 802"/>
                    <a:gd name="T15" fmla="*/ 104 h 471"/>
                    <a:gd name="T16" fmla="*/ 780 w 802"/>
                    <a:gd name="T17" fmla="*/ 137 h 471"/>
                    <a:gd name="T18" fmla="*/ 795 w 802"/>
                    <a:gd name="T19" fmla="*/ 173 h 471"/>
                    <a:gd name="T20" fmla="*/ 802 w 802"/>
                    <a:gd name="T21" fmla="*/ 213 h 471"/>
                    <a:gd name="T22" fmla="*/ 802 w 802"/>
                    <a:gd name="T23" fmla="*/ 258 h 471"/>
                    <a:gd name="T24" fmla="*/ 795 w 802"/>
                    <a:gd name="T25" fmla="*/ 298 h 471"/>
                    <a:gd name="T26" fmla="*/ 780 w 802"/>
                    <a:gd name="T27" fmla="*/ 334 h 471"/>
                    <a:gd name="T28" fmla="*/ 762 w 802"/>
                    <a:gd name="T29" fmla="*/ 367 h 471"/>
                    <a:gd name="T30" fmla="*/ 738 w 802"/>
                    <a:gd name="T31" fmla="*/ 397 h 471"/>
                    <a:gd name="T32" fmla="*/ 710 w 802"/>
                    <a:gd name="T33" fmla="*/ 421 h 471"/>
                    <a:gd name="T34" fmla="*/ 679 w 802"/>
                    <a:gd name="T35" fmla="*/ 442 h 471"/>
                    <a:gd name="T36" fmla="*/ 645 w 802"/>
                    <a:gd name="T37" fmla="*/ 457 h 471"/>
                    <a:gd name="T38" fmla="*/ 607 w 802"/>
                    <a:gd name="T39" fmla="*/ 467 h 471"/>
                    <a:gd name="T40" fmla="*/ 568 w 802"/>
                    <a:gd name="T41" fmla="*/ 471 h 471"/>
                    <a:gd name="T42" fmla="*/ 76 w 802"/>
                    <a:gd name="T43" fmla="*/ 471 h 471"/>
                    <a:gd name="T44" fmla="*/ 55 w 802"/>
                    <a:gd name="T45" fmla="*/ 435 h 471"/>
                    <a:gd name="T46" fmla="*/ 36 w 802"/>
                    <a:gd name="T47" fmla="*/ 399 h 471"/>
                    <a:gd name="T48" fmla="*/ 21 w 802"/>
                    <a:gd name="T49" fmla="*/ 362 h 471"/>
                    <a:gd name="T50" fmla="*/ 10 w 802"/>
                    <a:gd name="T51" fmla="*/ 322 h 471"/>
                    <a:gd name="T52" fmla="*/ 2 w 802"/>
                    <a:gd name="T53" fmla="*/ 280 h 471"/>
                    <a:gd name="T54" fmla="*/ 0 w 802"/>
                    <a:gd name="T55" fmla="*/ 235 h 471"/>
                    <a:gd name="T56" fmla="*/ 2 w 802"/>
                    <a:gd name="T57" fmla="*/ 191 h 471"/>
                    <a:gd name="T58" fmla="*/ 10 w 802"/>
                    <a:gd name="T59" fmla="*/ 149 h 471"/>
                    <a:gd name="T60" fmla="*/ 21 w 802"/>
                    <a:gd name="T61" fmla="*/ 109 h 471"/>
                    <a:gd name="T62" fmla="*/ 36 w 802"/>
                    <a:gd name="T63" fmla="*/ 72 h 471"/>
                    <a:gd name="T64" fmla="*/ 55 w 802"/>
                    <a:gd name="T65" fmla="*/ 36 h 471"/>
                    <a:gd name="T66" fmla="*/ 76 w 802"/>
                    <a:gd name="T67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802" h="471">
                      <a:moveTo>
                        <a:pt x="76" y="0"/>
                      </a:moveTo>
                      <a:lnTo>
                        <a:pt x="568" y="0"/>
                      </a:lnTo>
                      <a:lnTo>
                        <a:pt x="607" y="4"/>
                      </a:lnTo>
                      <a:lnTo>
                        <a:pt x="645" y="13"/>
                      </a:lnTo>
                      <a:lnTo>
                        <a:pt x="679" y="29"/>
                      </a:lnTo>
                      <a:lnTo>
                        <a:pt x="710" y="49"/>
                      </a:lnTo>
                      <a:lnTo>
                        <a:pt x="738" y="74"/>
                      </a:lnTo>
                      <a:lnTo>
                        <a:pt x="762" y="104"/>
                      </a:lnTo>
                      <a:lnTo>
                        <a:pt x="780" y="137"/>
                      </a:lnTo>
                      <a:lnTo>
                        <a:pt x="795" y="173"/>
                      </a:lnTo>
                      <a:lnTo>
                        <a:pt x="802" y="213"/>
                      </a:lnTo>
                      <a:lnTo>
                        <a:pt x="802" y="258"/>
                      </a:lnTo>
                      <a:lnTo>
                        <a:pt x="795" y="298"/>
                      </a:lnTo>
                      <a:lnTo>
                        <a:pt x="780" y="334"/>
                      </a:lnTo>
                      <a:lnTo>
                        <a:pt x="762" y="367"/>
                      </a:lnTo>
                      <a:lnTo>
                        <a:pt x="738" y="397"/>
                      </a:lnTo>
                      <a:lnTo>
                        <a:pt x="710" y="421"/>
                      </a:lnTo>
                      <a:lnTo>
                        <a:pt x="679" y="442"/>
                      </a:lnTo>
                      <a:lnTo>
                        <a:pt x="645" y="457"/>
                      </a:lnTo>
                      <a:lnTo>
                        <a:pt x="607" y="467"/>
                      </a:lnTo>
                      <a:lnTo>
                        <a:pt x="568" y="471"/>
                      </a:lnTo>
                      <a:lnTo>
                        <a:pt x="76" y="471"/>
                      </a:lnTo>
                      <a:lnTo>
                        <a:pt x="55" y="435"/>
                      </a:lnTo>
                      <a:lnTo>
                        <a:pt x="36" y="399"/>
                      </a:lnTo>
                      <a:lnTo>
                        <a:pt x="21" y="362"/>
                      </a:lnTo>
                      <a:lnTo>
                        <a:pt x="10" y="322"/>
                      </a:lnTo>
                      <a:lnTo>
                        <a:pt x="2" y="280"/>
                      </a:lnTo>
                      <a:lnTo>
                        <a:pt x="0" y="235"/>
                      </a:lnTo>
                      <a:lnTo>
                        <a:pt x="2" y="191"/>
                      </a:lnTo>
                      <a:lnTo>
                        <a:pt x="10" y="149"/>
                      </a:lnTo>
                      <a:lnTo>
                        <a:pt x="21" y="109"/>
                      </a:lnTo>
                      <a:lnTo>
                        <a:pt x="36" y="72"/>
                      </a:lnTo>
                      <a:lnTo>
                        <a:pt x="55" y="36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1A147C"/>
                </a:solidFill>
                <a:ln w="0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>
                  <a:off x="3968" y="2066"/>
                  <a:ext cx="194" cy="157"/>
                </a:xfrm>
                <a:custGeom>
                  <a:avLst/>
                  <a:gdLst>
                    <a:gd name="T0" fmla="*/ 75 w 582"/>
                    <a:gd name="T1" fmla="*/ 0 h 471"/>
                    <a:gd name="T2" fmla="*/ 348 w 582"/>
                    <a:gd name="T3" fmla="*/ 0 h 471"/>
                    <a:gd name="T4" fmla="*/ 387 w 582"/>
                    <a:gd name="T5" fmla="*/ 4 h 471"/>
                    <a:gd name="T6" fmla="*/ 425 w 582"/>
                    <a:gd name="T7" fmla="*/ 13 h 471"/>
                    <a:gd name="T8" fmla="*/ 459 w 582"/>
                    <a:gd name="T9" fmla="*/ 29 h 471"/>
                    <a:gd name="T10" fmla="*/ 490 w 582"/>
                    <a:gd name="T11" fmla="*/ 49 h 471"/>
                    <a:gd name="T12" fmla="*/ 518 w 582"/>
                    <a:gd name="T13" fmla="*/ 74 h 471"/>
                    <a:gd name="T14" fmla="*/ 542 w 582"/>
                    <a:gd name="T15" fmla="*/ 104 h 471"/>
                    <a:gd name="T16" fmla="*/ 560 w 582"/>
                    <a:gd name="T17" fmla="*/ 137 h 471"/>
                    <a:gd name="T18" fmla="*/ 575 w 582"/>
                    <a:gd name="T19" fmla="*/ 173 h 471"/>
                    <a:gd name="T20" fmla="*/ 582 w 582"/>
                    <a:gd name="T21" fmla="*/ 213 h 471"/>
                    <a:gd name="T22" fmla="*/ 582 w 582"/>
                    <a:gd name="T23" fmla="*/ 258 h 471"/>
                    <a:gd name="T24" fmla="*/ 575 w 582"/>
                    <a:gd name="T25" fmla="*/ 298 h 471"/>
                    <a:gd name="T26" fmla="*/ 560 w 582"/>
                    <a:gd name="T27" fmla="*/ 334 h 471"/>
                    <a:gd name="T28" fmla="*/ 542 w 582"/>
                    <a:gd name="T29" fmla="*/ 367 h 471"/>
                    <a:gd name="T30" fmla="*/ 518 w 582"/>
                    <a:gd name="T31" fmla="*/ 397 h 471"/>
                    <a:gd name="T32" fmla="*/ 490 w 582"/>
                    <a:gd name="T33" fmla="*/ 421 h 471"/>
                    <a:gd name="T34" fmla="*/ 459 w 582"/>
                    <a:gd name="T35" fmla="*/ 442 h 471"/>
                    <a:gd name="T36" fmla="*/ 425 w 582"/>
                    <a:gd name="T37" fmla="*/ 457 h 471"/>
                    <a:gd name="T38" fmla="*/ 387 w 582"/>
                    <a:gd name="T39" fmla="*/ 467 h 471"/>
                    <a:gd name="T40" fmla="*/ 348 w 582"/>
                    <a:gd name="T41" fmla="*/ 471 h 471"/>
                    <a:gd name="T42" fmla="*/ 75 w 582"/>
                    <a:gd name="T43" fmla="*/ 471 h 471"/>
                    <a:gd name="T44" fmla="*/ 54 w 582"/>
                    <a:gd name="T45" fmla="*/ 435 h 471"/>
                    <a:gd name="T46" fmla="*/ 35 w 582"/>
                    <a:gd name="T47" fmla="*/ 399 h 471"/>
                    <a:gd name="T48" fmla="*/ 21 w 582"/>
                    <a:gd name="T49" fmla="*/ 362 h 471"/>
                    <a:gd name="T50" fmla="*/ 9 w 582"/>
                    <a:gd name="T51" fmla="*/ 322 h 471"/>
                    <a:gd name="T52" fmla="*/ 2 w 582"/>
                    <a:gd name="T53" fmla="*/ 280 h 471"/>
                    <a:gd name="T54" fmla="*/ 0 w 582"/>
                    <a:gd name="T55" fmla="*/ 235 h 471"/>
                    <a:gd name="T56" fmla="*/ 2 w 582"/>
                    <a:gd name="T57" fmla="*/ 191 h 471"/>
                    <a:gd name="T58" fmla="*/ 9 w 582"/>
                    <a:gd name="T59" fmla="*/ 149 h 471"/>
                    <a:gd name="T60" fmla="*/ 21 w 582"/>
                    <a:gd name="T61" fmla="*/ 109 h 471"/>
                    <a:gd name="T62" fmla="*/ 35 w 582"/>
                    <a:gd name="T63" fmla="*/ 72 h 471"/>
                    <a:gd name="T64" fmla="*/ 54 w 582"/>
                    <a:gd name="T65" fmla="*/ 36 h 471"/>
                    <a:gd name="T66" fmla="*/ 75 w 582"/>
                    <a:gd name="T67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582" h="471">
                      <a:moveTo>
                        <a:pt x="75" y="0"/>
                      </a:moveTo>
                      <a:lnTo>
                        <a:pt x="348" y="0"/>
                      </a:lnTo>
                      <a:lnTo>
                        <a:pt x="387" y="4"/>
                      </a:lnTo>
                      <a:lnTo>
                        <a:pt x="425" y="13"/>
                      </a:lnTo>
                      <a:lnTo>
                        <a:pt x="459" y="29"/>
                      </a:lnTo>
                      <a:lnTo>
                        <a:pt x="490" y="49"/>
                      </a:lnTo>
                      <a:lnTo>
                        <a:pt x="518" y="74"/>
                      </a:lnTo>
                      <a:lnTo>
                        <a:pt x="542" y="104"/>
                      </a:lnTo>
                      <a:lnTo>
                        <a:pt x="560" y="137"/>
                      </a:lnTo>
                      <a:lnTo>
                        <a:pt x="575" y="173"/>
                      </a:lnTo>
                      <a:lnTo>
                        <a:pt x="582" y="213"/>
                      </a:lnTo>
                      <a:lnTo>
                        <a:pt x="582" y="258"/>
                      </a:lnTo>
                      <a:lnTo>
                        <a:pt x="575" y="298"/>
                      </a:lnTo>
                      <a:lnTo>
                        <a:pt x="560" y="334"/>
                      </a:lnTo>
                      <a:lnTo>
                        <a:pt x="542" y="367"/>
                      </a:lnTo>
                      <a:lnTo>
                        <a:pt x="518" y="397"/>
                      </a:lnTo>
                      <a:lnTo>
                        <a:pt x="490" y="421"/>
                      </a:lnTo>
                      <a:lnTo>
                        <a:pt x="459" y="442"/>
                      </a:lnTo>
                      <a:lnTo>
                        <a:pt x="425" y="457"/>
                      </a:lnTo>
                      <a:lnTo>
                        <a:pt x="387" y="467"/>
                      </a:lnTo>
                      <a:lnTo>
                        <a:pt x="348" y="471"/>
                      </a:lnTo>
                      <a:lnTo>
                        <a:pt x="75" y="471"/>
                      </a:lnTo>
                      <a:lnTo>
                        <a:pt x="54" y="435"/>
                      </a:lnTo>
                      <a:lnTo>
                        <a:pt x="35" y="399"/>
                      </a:lnTo>
                      <a:lnTo>
                        <a:pt x="21" y="362"/>
                      </a:lnTo>
                      <a:lnTo>
                        <a:pt x="9" y="322"/>
                      </a:lnTo>
                      <a:lnTo>
                        <a:pt x="2" y="280"/>
                      </a:lnTo>
                      <a:lnTo>
                        <a:pt x="0" y="235"/>
                      </a:lnTo>
                      <a:lnTo>
                        <a:pt x="2" y="191"/>
                      </a:lnTo>
                      <a:lnTo>
                        <a:pt x="9" y="149"/>
                      </a:lnTo>
                      <a:lnTo>
                        <a:pt x="21" y="109"/>
                      </a:lnTo>
                      <a:lnTo>
                        <a:pt x="35" y="72"/>
                      </a:lnTo>
                      <a:lnTo>
                        <a:pt x="54" y="36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377A1"/>
                </a:solidFill>
                <a:ln w="0">
                  <a:solidFill>
                    <a:srgbClr val="F377A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>
                  <a:off x="3517" y="2066"/>
                  <a:ext cx="267" cy="157"/>
                </a:xfrm>
                <a:custGeom>
                  <a:avLst/>
                  <a:gdLst>
                    <a:gd name="T0" fmla="*/ 234 w 802"/>
                    <a:gd name="T1" fmla="*/ 0 h 471"/>
                    <a:gd name="T2" fmla="*/ 726 w 802"/>
                    <a:gd name="T3" fmla="*/ 0 h 471"/>
                    <a:gd name="T4" fmla="*/ 751 w 802"/>
                    <a:gd name="T5" fmla="*/ 36 h 471"/>
                    <a:gd name="T6" fmla="*/ 769 w 802"/>
                    <a:gd name="T7" fmla="*/ 72 h 471"/>
                    <a:gd name="T8" fmla="*/ 784 w 802"/>
                    <a:gd name="T9" fmla="*/ 109 h 471"/>
                    <a:gd name="T10" fmla="*/ 795 w 802"/>
                    <a:gd name="T11" fmla="*/ 149 h 471"/>
                    <a:gd name="T12" fmla="*/ 800 w 802"/>
                    <a:gd name="T13" fmla="*/ 191 h 471"/>
                    <a:gd name="T14" fmla="*/ 802 w 802"/>
                    <a:gd name="T15" fmla="*/ 235 h 471"/>
                    <a:gd name="T16" fmla="*/ 800 w 802"/>
                    <a:gd name="T17" fmla="*/ 280 h 471"/>
                    <a:gd name="T18" fmla="*/ 792 w 802"/>
                    <a:gd name="T19" fmla="*/ 322 h 471"/>
                    <a:gd name="T20" fmla="*/ 781 w 802"/>
                    <a:gd name="T21" fmla="*/ 362 h 471"/>
                    <a:gd name="T22" fmla="*/ 766 w 802"/>
                    <a:gd name="T23" fmla="*/ 399 h 471"/>
                    <a:gd name="T24" fmla="*/ 747 w 802"/>
                    <a:gd name="T25" fmla="*/ 435 h 471"/>
                    <a:gd name="T26" fmla="*/ 726 w 802"/>
                    <a:gd name="T27" fmla="*/ 471 h 471"/>
                    <a:gd name="T28" fmla="*/ 234 w 802"/>
                    <a:gd name="T29" fmla="*/ 471 h 471"/>
                    <a:gd name="T30" fmla="*/ 195 w 802"/>
                    <a:gd name="T31" fmla="*/ 467 h 471"/>
                    <a:gd name="T32" fmla="*/ 157 w 802"/>
                    <a:gd name="T33" fmla="*/ 457 h 471"/>
                    <a:gd name="T34" fmla="*/ 123 w 802"/>
                    <a:gd name="T35" fmla="*/ 442 h 471"/>
                    <a:gd name="T36" fmla="*/ 92 w 802"/>
                    <a:gd name="T37" fmla="*/ 421 h 471"/>
                    <a:gd name="T38" fmla="*/ 64 w 802"/>
                    <a:gd name="T39" fmla="*/ 397 h 471"/>
                    <a:gd name="T40" fmla="*/ 40 w 802"/>
                    <a:gd name="T41" fmla="*/ 367 h 471"/>
                    <a:gd name="T42" fmla="*/ 22 w 802"/>
                    <a:gd name="T43" fmla="*/ 334 h 471"/>
                    <a:gd name="T44" fmla="*/ 7 w 802"/>
                    <a:gd name="T45" fmla="*/ 298 h 471"/>
                    <a:gd name="T46" fmla="*/ 0 w 802"/>
                    <a:gd name="T47" fmla="*/ 258 h 471"/>
                    <a:gd name="T48" fmla="*/ 0 w 802"/>
                    <a:gd name="T49" fmla="*/ 213 h 471"/>
                    <a:gd name="T50" fmla="*/ 7 w 802"/>
                    <a:gd name="T51" fmla="*/ 173 h 471"/>
                    <a:gd name="T52" fmla="*/ 22 w 802"/>
                    <a:gd name="T53" fmla="*/ 137 h 471"/>
                    <a:gd name="T54" fmla="*/ 40 w 802"/>
                    <a:gd name="T55" fmla="*/ 104 h 471"/>
                    <a:gd name="T56" fmla="*/ 64 w 802"/>
                    <a:gd name="T57" fmla="*/ 74 h 471"/>
                    <a:gd name="T58" fmla="*/ 92 w 802"/>
                    <a:gd name="T59" fmla="*/ 49 h 471"/>
                    <a:gd name="T60" fmla="*/ 123 w 802"/>
                    <a:gd name="T61" fmla="*/ 29 h 471"/>
                    <a:gd name="T62" fmla="*/ 157 w 802"/>
                    <a:gd name="T63" fmla="*/ 13 h 471"/>
                    <a:gd name="T64" fmla="*/ 195 w 802"/>
                    <a:gd name="T65" fmla="*/ 4 h 471"/>
                    <a:gd name="T66" fmla="*/ 234 w 802"/>
                    <a:gd name="T67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802" h="471">
                      <a:moveTo>
                        <a:pt x="234" y="0"/>
                      </a:moveTo>
                      <a:lnTo>
                        <a:pt x="726" y="0"/>
                      </a:lnTo>
                      <a:lnTo>
                        <a:pt x="751" y="36"/>
                      </a:lnTo>
                      <a:lnTo>
                        <a:pt x="769" y="72"/>
                      </a:lnTo>
                      <a:lnTo>
                        <a:pt x="784" y="109"/>
                      </a:lnTo>
                      <a:lnTo>
                        <a:pt x="795" y="149"/>
                      </a:lnTo>
                      <a:lnTo>
                        <a:pt x="800" y="191"/>
                      </a:lnTo>
                      <a:lnTo>
                        <a:pt x="802" y="235"/>
                      </a:lnTo>
                      <a:lnTo>
                        <a:pt x="800" y="280"/>
                      </a:lnTo>
                      <a:lnTo>
                        <a:pt x="792" y="322"/>
                      </a:lnTo>
                      <a:lnTo>
                        <a:pt x="781" y="362"/>
                      </a:lnTo>
                      <a:lnTo>
                        <a:pt x="766" y="399"/>
                      </a:lnTo>
                      <a:lnTo>
                        <a:pt x="747" y="435"/>
                      </a:lnTo>
                      <a:lnTo>
                        <a:pt x="726" y="471"/>
                      </a:lnTo>
                      <a:lnTo>
                        <a:pt x="234" y="471"/>
                      </a:lnTo>
                      <a:lnTo>
                        <a:pt x="195" y="467"/>
                      </a:lnTo>
                      <a:lnTo>
                        <a:pt x="157" y="457"/>
                      </a:lnTo>
                      <a:lnTo>
                        <a:pt x="123" y="442"/>
                      </a:lnTo>
                      <a:lnTo>
                        <a:pt x="92" y="421"/>
                      </a:lnTo>
                      <a:lnTo>
                        <a:pt x="64" y="397"/>
                      </a:lnTo>
                      <a:lnTo>
                        <a:pt x="40" y="367"/>
                      </a:lnTo>
                      <a:lnTo>
                        <a:pt x="22" y="334"/>
                      </a:lnTo>
                      <a:lnTo>
                        <a:pt x="7" y="298"/>
                      </a:lnTo>
                      <a:lnTo>
                        <a:pt x="0" y="258"/>
                      </a:lnTo>
                      <a:lnTo>
                        <a:pt x="0" y="213"/>
                      </a:lnTo>
                      <a:lnTo>
                        <a:pt x="7" y="173"/>
                      </a:lnTo>
                      <a:lnTo>
                        <a:pt x="22" y="137"/>
                      </a:lnTo>
                      <a:lnTo>
                        <a:pt x="40" y="104"/>
                      </a:lnTo>
                      <a:lnTo>
                        <a:pt x="64" y="74"/>
                      </a:lnTo>
                      <a:lnTo>
                        <a:pt x="92" y="49"/>
                      </a:lnTo>
                      <a:lnTo>
                        <a:pt x="123" y="29"/>
                      </a:lnTo>
                      <a:lnTo>
                        <a:pt x="157" y="13"/>
                      </a:lnTo>
                      <a:lnTo>
                        <a:pt x="195" y="4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rgbClr val="1A147C"/>
                </a:solidFill>
                <a:ln w="0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" name="Freeform 33"/>
                <p:cNvSpPr>
                  <a:spLocks/>
                </p:cNvSpPr>
                <p:nvPr/>
              </p:nvSpPr>
              <p:spPr bwMode="auto">
                <a:xfrm>
                  <a:off x="4006" y="2066"/>
                  <a:ext cx="156" cy="157"/>
                </a:xfrm>
                <a:custGeom>
                  <a:avLst/>
                  <a:gdLst>
                    <a:gd name="T0" fmla="*/ 235 w 469"/>
                    <a:gd name="T1" fmla="*/ 0 h 471"/>
                    <a:gd name="T2" fmla="*/ 272 w 469"/>
                    <a:gd name="T3" fmla="*/ 4 h 471"/>
                    <a:gd name="T4" fmla="*/ 309 w 469"/>
                    <a:gd name="T5" fmla="*/ 12 h 471"/>
                    <a:gd name="T6" fmla="*/ 343 w 469"/>
                    <a:gd name="T7" fmla="*/ 27 h 471"/>
                    <a:gd name="T8" fmla="*/ 374 w 469"/>
                    <a:gd name="T9" fmla="*/ 45 h 471"/>
                    <a:gd name="T10" fmla="*/ 401 w 469"/>
                    <a:gd name="T11" fmla="*/ 70 h 471"/>
                    <a:gd name="T12" fmla="*/ 424 w 469"/>
                    <a:gd name="T13" fmla="*/ 97 h 471"/>
                    <a:gd name="T14" fmla="*/ 443 w 469"/>
                    <a:gd name="T15" fmla="*/ 127 h 471"/>
                    <a:gd name="T16" fmla="*/ 457 w 469"/>
                    <a:gd name="T17" fmla="*/ 161 h 471"/>
                    <a:gd name="T18" fmla="*/ 466 w 469"/>
                    <a:gd name="T19" fmla="*/ 197 h 471"/>
                    <a:gd name="T20" fmla="*/ 469 w 469"/>
                    <a:gd name="T21" fmla="*/ 235 h 471"/>
                    <a:gd name="T22" fmla="*/ 466 w 469"/>
                    <a:gd name="T23" fmla="*/ 273 h 471"/>
                    <a:gd name="T24" fmla="*/ 457 w 469"/>
                    <a:gd name="T25" fmla="*/ 310 h 471"/>
                    <a:gd name="T26" fmla="*/ 443 w 469"/>
                    <a:gd name="T27" fmla="*/ 343 h 471"/>
                    <a:gd name="T28" fmla="*/ 424 w 469"/>
                    <a:gd name="T29" fmla="*/ 374 h 471"/>
                    <a:gd name="T30" fmla="*/ 401 w 469"/>
                    <a:gd name="T31" fmla="*/ 401 h 471"/>
                    <a:gd name="T32" fmla="*/ 374 w 469"/>
                    <a:gd name="T33" fmla="*/ 424 h 471"/>
                    <a:gd name="T34" fmla="*/ 343 w 469"/>
                    <a:gd name="T35" fmla="*/ 444 h 471"/>
                    <a:gd name="T36" fmla="*/ 309 w 469"/>
                    <a:gd name="T37" fmla="*/ 459 h 471"/>
                    <a:gd name="T38" fmla="*/ 272 w 469"/>
                    <a:gd name="T39" fmla="*/ 467 h 471"/>
                    <a:gd name="T40" fmla="*/ 235 w 469"/>
                    <a:gd name="T41" fmla="*/ 471 h 471"/>
                    <a:gd name="T42" fmla="*/ 196 w 469"/>
                    <a:gd name="T43" fmla="*/ 467 h 471"/>
                    <a:gd name="T44" fmla="*/ 161 w 469"/>
                    <a:gd name="T45" fmla="*/ 459 h 471"/>
                    <a:gd name="T46" fmla="*/ 127 w 469"/>
                    <a:gd name="T47" fmla="*/ 444 h 471"/>
                    <a:gd name="T48" fmla="*/ 96 w 469"/>
                    <a:gd name="T49" fmla="*/ 424 h 471"/>
                    <a:gd name="T50" fmla="*/ 69 w 469"/>
                    <a:gd name="T51" fmla="*/ 401 h 471"/>
                    <a:gd name="T52" fmla="*/ 45 w 469"/>
                    <a:gd name="T53" fmla="*/ 374 h 471"/>
                    <a:gd name="T54" fmla="*/ 27 w 469"/>
                    <a:gd name="T55" fmla="*/ 343 h 471"/>
                    <a:gd name="T56" fmla="*/ 12 w 469"/>
                    <a:gd name="T57" fmla="*/ 310 h 471"/>
                    <a:gd name="T58" fmla="*/ 4 w 469"/>
                    <a:gd name="T59" fmla="*/ 273 h 471"/>
                    <a:gd name="T60" fmla="*/ 0 w 469"/>
                    <a:gd name="T61" fmla="*/ 235 h 471"/>
                    <a:gd name="T62" fmla="*/ 4 w 469"/>
                    <a:gd name="T63" fmla="*/ 197 h 471"/>
                    <a:gd name="T64" fmla="*/ 12 w 469"/>
                    <a:gd name="T65" fmla="*/ 161 h 471"/>
                    <a:gd name="T66" fmla="*/ 27 w 469"/>
                    <a:gd name="T67" fmla="*/ 127 h 471"/>
                    <a:gd name="T68" fmla="*/ 45 w 469"/>
                    <a:gd name="T69" fmla="*/ 97 h 471"/>
                    <a:gd name="T70" fmla="*/ 69 w 469"/>
                    <a:gd name="T71" fmla="*/ 70 h 471"/>
                    <a:gd name="T72" fmla="*/ 96 w 469"/>
                    <a:gd name="T73" fmla="*/ 45 h 471"/>
                    <a:gd name="T74" fmla="*/ 127 w 469"/>
                    <a:gd name="T75" fmla="*/ 27 h 471"/>
                    <a:gd name="T76" fmla="*/ 161 w 469"/>
                    <a:gd name="T77" fmla="*/ 12 h 471"/>
                    <a:gd name="T78" fmla="*/ 196 w 469"/>
                    <a:gd name="T79" fmla="*/ 4 h 471"/>
                    <a:gd name="T80" fmla="*/ 235 w 469"/>
                    <a:gd name="T81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9" h="471">
                      <a:moveTo>
                        <a:pt x="235" y="0"/>
                      </a:moveTo>
                      <a:lnTo>
                        <a:pt x="272" y="4"/>
                      </a:lnTo>
                      <a:lnTo>
                        <a:pt x="309" y="12"/>
                      </a:lnTo>
                      <a:lnTo>
                        <a:pt x="343" y="27"/>
                      </a:lnTo>
                      <a:lnTo>
                        <a:pt x="374" y="45"/>
                      </a:lnTo>
                      <a:lnTo>
                        <a:pt x="401" y="70"/>
                      </a:lnTo>
                      <a:lnTo>
                        <a:pt x="424" y="97"/>
                      </a:lnTo>
                      <a:lnTo>
                        <a:pt x="443" y="127"/>
                      </a:lnTo>
                      <a:lnTo>
                        <a:pt x="457" y="161"/>
                      </a:lnTo>
                      <a:lnTo>
                        <a:pt x="466" y="197"/>
                      </a:lnTo>
                      <a:lnTo>
                        <a:pt x="469" y="235"/>
                      </a:lnTo>
                      <a:lnTo>
                        <a:pt x="466" y="273"/>
                      </a:lnTo>
                      <a:lnTo>
                        <a:pt x="457" y="310"/>
                      </a:lnTo>
                      <a:lnTo>
                        <a:pt x="443" y="343"/>
                      </a:lnTo>
                      <a:lnTo>
                        <a:pt x="424" y="374"/>
                      </a:lnTo>
                      <a:lnTo>
                        <a:pt x="401" y="401"/>
                      </a:lnTo>
                      <a:lnTo>
                        <a:pt x="374" y="424"/>
                      </a:lnTo>
                      <a:lnTo>
                        <a:pt x="343" y="444"/>
                      </a:lnTo>
                      <a:lnTo>
                        <a:pt x="309" y="459"/>
                      </a:lnTo>
                      <a:lnTo>
                        <a:pt x="272" y="467"/>
                      </a:lnTo>
                      <a:lnTo>
                        <a:pt x="235" y="471"/>
                      </a:lnTo>
                      <a:lnTo>
                        <a:pt x="196" y="467"/>
                      </a:lnTo>
                      <a:lnTo>
                        <a:pt x="161" y="459"/>
                      </a:lnTo>
                      <a:lnTo>
                        <a:pt x="127" y="444"/>
                      </a:lnTo>
                      <a:lnTo>
                        <a:pt x="96" y="424"/>
                      </a:lnTo>
                      <a:lnTo>
                        <a:pt x="69" y="401"/>
                      </a:lnTo>
                      <a:lnTo>
                        <a:pt x="45" y="374"/>
                      </a:lnTo>
                      <a:lnTo>
                        <a:pt x="27" y="343"/>
                      </a:lnTo>
                      <a:lnTo>
                        <a:pt x="12" y="310"/>
                      </a:lnTo>
                      <a:lnTo>
                        <a:pt x="4" y="273"/>
                      </a:lnTo>
                      <a:lnTo>
                        <a:pt x="0" y="235"/>
                      </a:lnTo>
                      <a:lnTo>
                        <a:pt x="4" y="197"/>
                      </a:lnTo>
                      <a:lnTo>
                        <a:pt x="12" y="161"/>
                      </a:lnTo>
                      <a:lnTo>
                        <a:pt x="27" y="127"/>
                      </a:lnTo>
                      <a:lnTo>
                        <a:pt x="45" y="97"/>
                      </a:lnTo>
                      <a:lnTo>
                        <a:pt x="69" y="70"/>
                      </a:lnTo>
                      <a:lnTo>
                        <a:pt x="96" y="45"/>
                      </a:lnTo>
                      <a:lnTo>
                        <a:pt x="127" y="27"/>
                      </a:lnTo>
                      <a:lnTo>
                        <a:pt x="161" y="12"/>
                      </a:lnTo>
                      <a:lnTo>
                        <a:pt x="196" y="4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rgbClr val="CBCCF7"/>
                </a:solidFill>
                <a:ln w="0">
                  <a:solidFill>
                    <a:srgbClr val="CBCCF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" name="Freeform 34"/>
                <p:cNvSpPr>
                  <a:spLocks/>
                </p:cNvSpPr>
                <p:nvPr/>
              </p:nvSpPr>
              <p:spPr bwMode="auto">
                <a:xfrm>
                  <a:off x="3517" y="2066"/>
                  <a:ext cx="194" cy="157"/>
                </a:xfrm>
                <a:custGeom>
                  <a:avLst/>
                  <a:gdLst>
                    <a:gd name="T0" fmla="*/ 234 w 582"/>
                    <a:gd name="T1" fmla="*/ 0 h 471"/>
                    <a:gd name="T2" fmla="*/ 507 w 582"/>
                    <a:gd name="T3" fmla="*/ 0 h 471"/>
                    <a:gd name="T4" fmla="*/ 528 w 582"/>
                    <a:gd name="T5" fmla="*/ 36 h 471"/>
                    <a:gd name="T6" fmla="*/ 547 w 582"/>
                    <a:gd name="T7" fmla="*/ 72 h 471"/>
                    <a:gd name="T8" fmla="*/ 561 w 582"/>
                    <a:gd name="T9" fmla="*/ 109 h 471"/>
                    <a:gd name="T10" fmla="*/ 573 w 582"/>
                    <a:gd name="T11" fmla="*/ 149 h 471"/>
                    <a:gd name="T12" fmla="*/ 580 w 582"/>
                    <a:gd name="T13" fmla="*/ 191 h 471"/>
                    <a:gd name="T14" fmla="*/ 582 w 582"/>
                    <a:gd name="T15" fmla="*/ 235 h 471"/>
                    <a:gd name="T16" fmla="*/ 580 w 582"/>
                    <a:gd name="T17" fmla="*/ 280 h 471"/>
                    <a:gd name="T18" fmla="*/ 573 w 582"/>
                    <a:gd name="T19" fmla="*/ 322 h 471"/>
                    <a:gd name="T20" fmla="*/ 561 w 582"/>
                    <a:gd name="T21" fmla="*/ 362 h 471"/>
                    <a:gd name="T22" fmla="*/ 547 w 582"/>
                    <a:gd name="T23" fmla="*/ 399 h 471"/>
                    <a:gd name="T24" fmla="*/ 528 w 582"/>
                    <a:gd name="T25" fmla="*/ 435 h 471"/>
                    <a:gd name="T26" fmla="*/ 507 w 582"/>
                    <a:gd name="T27" fmla="*/ 471 h 471"/>
                    <a:gd name="T28" fmla="*/ 234 w 582"/>
                    <a:gd name="T29" fmla="*/ 471 h 471"/>
                    <a:gd name="T30" fmla="*/ 195 w 582"/>
                    <a:gd name="T31" fmla="*/ 467 h 471"/>
                    <a:gd name="T32" fmla="*/ 157 w 582"/>
                    <a:gd name="T33" fmla="*/ 457 h 471"/>
                    <a:gd name="T34" fmla="*/ 123 w 582"/>
                    <a:gd name="T35" fmla="*/ 442 h 471"/>
                    <a:gd name="T36" fmla="*/ 92 w 582"/>
                    <a:gd name="T37" fmla="*/ 421 h 471"/>
                    <a:gd name="T38" fmla="*/ 64 w 582"/>
                    <a:gd name="T39" fmla="*/ 397 h 471"/>
                    <a:gd name="T40" fmla="*/ 40 w 582"/>
                    <a:gd name="T41" fmla="*/ 367 h 471"/>
                    <a:gd name="T42" fmla="*/ 22 w 582"/>
                    <a:gd name="T43" fmla="*/ 334 h 471"/>
                    <a:gd name="T44" fmla="*/ 7 w 582"/>
                    <a:gd name="T45" fmla="*/ 298 h 471"/>
                    <a:gd name="T46" fmla="*/ 0 w 582"/>
                    <a:gd name="T47" fmla="*/ 258 h 471"/>
                    <a:gd name="T48" fmla="*/ 0 w 582"/>
                    <a:gd name="T49" fmla="*/ 213 h 471"/>
                    <a:gd name="T50" fmla="*/ 7 w 582"/>
                    <a:gd name="T51" fmla="*/ 173 h 471"/>
                    <a:gd name="T52" fmla="*/ 22 w 582"/>
                    <a:gd name="T53" fmla="*/ 137 h 471"/>
                    <a:gd name="T54" fmla="*/ 40 w 582"/>
                    <a:gd name="T55" fmla="*/ 104 h 471"/>
                    <a:gd name="T56" fmla="*/ 64 w 582"/>
                    <a:gd name="T57" fmla="*/ 74 h 471"/>
                    <a:gd name="T58" fmla="*/ 92 w 582"/>
                    <a:gd name="T59" fmla="*/ 49 h 471"/>
                    <a:gd name="T60" fmla="*/ 123 w 582"/>
                    <a:gd name="T61" fmla="*/ 29 h 471"/>
                    <a:gd name="T62" fmla="*/ 157 w 582"/>
                    <a:gd name="T63" fmla="*/ 13 h 471"/>
                    <a:gd name="T64" fmla="*/ 195 w 582"/>
                    <a:gd name="T65" fmla="*/ 4 h 471"/>
                    <a:gd name="T66" fmla="*/ 234 w 582"/>
                    <a:gd name="T67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582" h="471">
                      <a:moveTo>
                        <a:pt x="234" y="0"/>
                      </a:moveTo>
                      <a:lnTo>
                        <a:pt x="507" y="0"/>
                      </a:lnTo>
                      <a:lnTo>
                        <a:pt x="528" y="36"/>
                      </a:lnTo>
                      <a:lnTo>
                        <a:pt x="547" y="72"/>
                      </a:lnTo>
                      <a:lnTo>
                        <a:pt x="561" y="109"/>
                      </a:lnTo>
                      <a:lnTo>
                        <a:pt x="573" y="149"/>
                      </a:lnTo>
                      <a:lnTo>
                        <a:pt x="580" y="191"/>
                      </a:lnTo>
                      <a:lnTo>
                        <a:pt x="582" y="235"/>
                      </a:lnTo>
                      <a:lnTo>
                        <a:pt x="580" y="280"/>
                      </a:lnTo>
                      <a:lnTo>
                        <a:pt x="573" y="322"/>
                      </a:lnTo>
                      <a:lnTo>
                        <a:pt x="561" y="362"/>
                      </a:lnTo>
                      <a:lnTo>
                        <a:pt x="547" y="399"/>
                      </a:lnTo>
                      <a:lnTo>
                        <a:pt x="528" y="435"/>
                      </a:lnTo>
                      <a:lnTo>
                        <a:pt x="507" y="471"/>
                      </a:lnTo>
                      <a:lnTo>
                        <a:pt x="234" y="471"/>
                      </a:lnTo>
                      <a:lnTo>
                        <a:pt x="195" y="467"/>
                      </a:lnTo>
                      <a:lnTo>
                        <a:pt x="157" y="457"/>
                      </a:lnTo>
                      <a:lnTo>
                        <a:pt x="123" y="442"/>
                      </a:lnTo>
                      <a:lnTo>
                        <a:pt x="92" y="421"/>
                      </a:lnTo>
                      <a:lnTo>
                        <a:pt x="64" y="397"/>
                      </a:lnTo>
                      <a:lnTo>
                        <a:pt x="40" y="367"/>
                      </a:lnTo>
                      <a:lnTo>
                        <a:pt x="22" y="334"/>
                      </a:lnTo>
                      <a:lnTo>
                        <a:pt x="7" y="298"/>
                      </a:lnTo>
                      <a:lnTo>
                        <a:pt x="0" y="258"/>
                      </a:lnTo>
                      <a:lnTo>
                        <a:pt x="0" y="213"/>
                      </a:lnTo>
                      <a:lnTo>
                        <a:pt x="7" y="173"/>
                      </a:lnTo>
                      <a:lnTo>
                        <a:pt x="22" y="137"/>
                      </a:lnTo>
                      <a:lnTo>
                        <a:pt x="40" y="104"/>
                      </a:lnTo>
                      <a:lnTo>
                        <a:pt x="64" y="74"/>
                      </a:lnTo>
                      <a:lnTo>
                        <a:pt x="92" y="49"/>
                      </a:lnTo>
                      <a:lnTo>
                        <a:pt x="123" y="29"/>
                      </a:lnTo>
                      <a:lnTo>
                        <a:pt x="157" y="13"/>
                      </a:lnTo>
                      <a:lnTo>
                        <a:pt x="195" y="4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rgbClr val="F377A1"/>
                </a:solidFill>
                <a:ln w="0">
                  <a:solidFill>
                    <a:srgbClr val="F377A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6" name="Freeform 35"/>
                <p:cNvSpPr>
                  <a:spLocks/>
                </p:cNvSpPr>
                <p:nvPr/>
              </p:nvSpPr>
              <p:spPr bwMode="auto">
                <a:xfrm>
                  <a:off x="3517" y="2066"/>
                  <a:ext cx="156" cy="157"/>
                </a:xfrm>
                <a:custGeom>
                  <a:avLst/>
                  <a:gdLst>
                    <a:gd name="T0" fmla="*/ 234 w 469"/>
                    <a:gd name="T1" fmla="*/ 0 h 471"/>
                    <a:gd name="T2" fmla="*/ 273 w 469"/>
                    <a:gd name="T3" fmla="*/ 4 h 471"/>
                    <a:gd name="T4" fmla="*/ 308 w 469"/>
                    <a:gd name="T5" fmla="*/ 12 h 471"/>
                    <a:gd name="T6" fmla="*/ 342 w 469"/>
                    <a:gd name="T7" fmla="*/ 27 h 471"/>
                    <a:gd name="T8" fmla="*/ 373 w 469"/>
                    <a:gd name="T9" fmla="*/ 45 h 471"/>
                    <a:gd name="T10" fmla="*/ 400 w 469"/>
                    <a:gd name="T11" fmla="*/ 70 h 471"/>
                    <a:gd name="T12" fmla="*/ 424 w 469"/>
                    <a:gd name="T13" fmla="*/ 97 h 471"/>
                    <a:gd name="T14" fmla="*/ 442 w 469"/>
                    <a:gd name="T15" fmla="*/ 127 h 471"/>
                    <a:gd name="T16" fmla="*/ 457 w 469"/>
                    <a:gd name="T17" fmla="*/ 161 h 471"/>
                    <a:gd name="T18" fmla="*/ 465 w 469"/>
                    <a:gd name="T19" fmla="*/ 197 h 471"/>
                    <a:gd name="T20" fmla="*/ 469 w 469"/>
                    <a:gd name="T21" fmla="*/ 235 h 471"/>
                    <a:gd name="T22" fmla="*/ 465 w 469"/>
                    <a:gd name="T23" fmla="*/ 273 h 471"/>
                    <a:gd name="T24" fmla="*/ 457 w 469"/>
                    <a:gd name="T25" fmla="*/ 310 h 471"/>
                    <a:gd name="T26" fmla="*/ 442 w 469"/>
                    <a:gd name="T27" fmla="*/ 343 h 471"/>
                    <a:gd name="T28" fmla="*/ 424 w 469"/>
                    <a:gd name="T29" fmla="*/ 374 h 471"/>
                    <a:gd name="T30" fmla="*/ 400 w 469"/>
                    <a:gd name="T31" fmla="*/ 401 h 471"/>
                    <a:gd name="T32" fmla="*/ 373 w 469"/>
                    <a:gd name="T33" fmla="*/ 424 h 471"/>
                    <a:gd name="T34" fmla="*/ 342 w 469"/>
                    <a:gd name="T35" fmla="*/ 444 h 471"/>
                    <a:gd name="T36" fmla="*/ 308 w 469"/>
                    <a:gd name="T37" fmla="*/ 459 h 471"/>
                    <a:gd name="T38" fmla="*/ 273 w 469"/>
                    <a:gd name="T39" fmla="*/ 467 h 471"/>
                    <a:gd name="T40" fmla="*/ 234 w 469"/>
                    <a:gd name="T41" fmla="*/ 471 h 471"/>
                    <a:gd name="T42" fmla="*/ 197 w 469"/>
                    <a:gd name="T43" fmla="*/ 467 h 471"/>
                    <a:gd name="T44" fmla="*/ 160 w 469"/>
                    <a:gd name="T45" fmla="*/ 459 h 471"/>
                    <a:gd name="T46" fmla="*/ 126 w 469"/>
                    <a:gd name="T47" fmla="*/ 444 h 471"/>
                    <a:gd name="T48" fmla="*/ 95 w 469"/>
                    <a:gd name="T49" fmla="*/ 424 h 471"/>
                    <a:gd name="T50" fmla="*/ 68 w 469"/>
                    <a:gd name="T51" fmla="*/ 401 h 471"/>
                    <a:gd name="T52" fmla="*/ 45 w 469"/>
                    <a:gd name="T53" fmla="*/ 374 h 471"/>
                    <a:gd name="T54" fmla="*/ 26 w 469"/>
                    <a:gd name="T55" fmla="*/ 343 h 471"/>
                    <a:gd name="T56" fmla="*/ 12 w 469"/>
                    <a:gd name="T57" fmla="*/ 310 h 471"/>
                    <a:gd name="T58" fmla="*/ 3 w 469"/>
                    <a:gd name="T59" fmla="*/ 273 h 471"/>
                    <a:gd name="T60" fmla="*/ 0 w 469"/>
                    <a:gd name="T61" fmla="*/ 235 h 471"/>
                    <a:gd name="T62" fmla="*/ 3 w 469"/>
                    <a:gd name="T63" fmla="*/ 197 h 471"/>
                    <a:gd name="T64" fmla="*/ 12 w 469"/>
                    <a:gd name="T65" fmla="*/ 161 h 471"/>
                    <a:gd name="T66" fmla="*/ 26 w 469"/>
                    <a:gd name="T67" fmla="*/ 127 h 471"/>
                    <a:gd name="T68" fmla="*/ 45 w 469"/>
                    <a:gd name="T69" fmla="*/ 97 h 471"/>
                    <a:gd name="T70" fmla="*/ 68 w 469"/>
                    <a:gd name="T71" fmla="*/ 70 h 471"/>
                    <a:gd name="T72" fmla="*/ 95 w 469"/>
                    <a:gd name="T73" fmla="*/ 45 h 471"/>
                    <a:gd name="T74" fmla="*/ 126 w 469"/>
                    <a:gd name="T75" fmla="*/ 27 h 471"/>
                    <a:gd name="T76" fmla="*/ 160 w 469"/>
                    <a:gd name="T77" fmla="*/ 12 h 471"/>
                    <a:gd name="T78" fmla="*/ 197 w 469"/>
                    <a:gd name="T79" fmla="*/ 4 h 471"/>
                    <a:gd name="T80" fmla="*/ 234 w 469"/>
                    <a:gd name="T81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9" h="471">
                      <a:moveTo>
                        <a:pt x="234" y="0"/>
                      </a:moveTo>
                      <a:lnTo>
                        <a:pt x="273" y="4"/>
                      </a:lnTo>
                      <a:lnTo>
                        <a:pt x="308" y="12"/>
                      </a:lnTo>
                      <a:lnTo>
                        <a:pt x="342" y="27"/>
                      </a:lnTo>
                      <a:lnTo>
                        <a:pt x="373" y="45"/>
                      </a:lnTo>
                      <a:lnTo>
                        <a:pt x="400" y="70"/>
                      </a:lnTo>
                      <a:lnTo>
                        <a:pt x="424" y="97"/>
                      </a:lnTo>
                      <a:lnTo>
                        <a:pt x="442" y="127"/>
                      </a:lnTo>
                      <a:lnTo>
                        <a:pt x="457" y="161"/>
                      </a:lnTo>
                      <a:lnTo>
                        <a:pt x="465" y="197"/>
                      </a:lnTo>
                      <a:lnTo>
                        <a:pt x="469" y="235"/>
                      </a:lnTo>
                      <a:lnTo>
                        <a:pt x="465" y="273"/>
                      </a:lnTo>
                      <a:lnTo>
                        <a:pt x="457" y="310"/>
                      </a:lnTo>
                      <a:lnTo>
                        <a:pt x="442" y="343"/>
                      </a:lnTo>
                      <a:lnTo>
                        <a:pt x="424" y="374"/>
                      </a:lnTo>
                      <a:lnTo>
                        <a:pt x="400" y="401"/>
                      </a:lnTo>
                      <a:lnTo>
                        <a:pt x="373" y="424"/>
                      </a:lnTo>
                      <a:lnTo>
                        <a:pt x="342" y="444"/>
                      </a:lnTo>
                      <a:lnTo>
                        <a:pt x="308" y="459"/>
                      </a:lnTo>
                      <a:lnTo>
                        <a:pt x="273" y="467"/>
                      </a:lnTo>
                      <a:lnTo>
                        <a:pt x="234" y="471"/>
                      </a:lnTo>
                      <a:lnTo>
                        <a:pt x="197" y="467"/>
                      </a:lnTo>
                      <a:lnTo>
                        <a:pt x="160" y="459"/>
                      </a:lnTo>
                      <a:lnTo>
                        <a:pt x="126" y="444"/>
                      </a:lnTo>
                      <a:lnTo>
                        <a:pt x="95" y="424"/>
                      </a:lnTo>
                      <a:lnTo>
                        <a:pt x="68" y="401"/>
                      </a:lnTo>
                      <a:lnTo>
                        <a:pt x="45" y="374"/>
                      </a:lnTo>
                      <a:lnTo>
                        <a:pt x="26" y="343"/>
                      </a:lnTo>
                      <a:lnTo>
                        <a:pt x="12" y="310"/>
                      </a:lnTo>
                      <a:lnTo>
                        <a:pt x="3" y="273"/>
                      </a:lnTo>
                      <a:lnTo>
                        <a:pt x="0" y="235"/>
                      </a:lnTo>
                      <a:lnTo>
                        <a:pt x="3" y="197"/>
                      </a:lnTo>
                      <a:lnTo>
                        <a:pt x="12" y="161"/>
                      </a:lnTo>
                      <a:lnTo>
                        <a:pt x="26" y="127"/>
                      </a:lnTo>
                      <a:lnTo>
                        <a:pt x="45" y="97"/>
                      </a:lnTo>
                      <a:lnTo>
                        <a:pt x="68" y="70"/>
                      </a:lnTo>
                      <a:lnTo>
                        <a:pt x="95" y="45"/>
                      </a:lnTo>
                      <a:lnTo>
                        <a:pt x="126" y="27"/>
                      </a:lnTo>
                      <a:lnTo>
                        <a:pt x="160" y="12"/>
                      </a:lnTo>
                      <a:lnTo>
                        <a:pt x="197" y="4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rgbClr val="CBCCF7"/>
                </a:solidFill>
                <a:ln w="0">
                  <a:solidFill>
                    <a:srgbClr val="CBCCF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56" name="하트 55"/>
            <p:cNvSpPr/>
            <p:nvPr/>
          </p:nvSpPr>
          <p:spPr>
            <a:xfrm rot="20827082">
              <a:off x="5379981" y="2391823"/>
              <a:ext cx="221033" cy="221033"/>
            </a:xfrm>
            <a:prstGeom prst="heart">
              <a:avLst/>
            </a:prstGeom>
            <a:solidFill>
              <a:srgbClr val="F6F5F7"/>
            </a:solidFill>
            <a:ln w="28575">
              <a:solidFill>
                <a:srgbClr val="1A14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하트 56"/>
            <p:cNvSpPr/>
            <p:nvPr/>
          </p:nvSpPr>
          <p:spPr>
            <a:xfrm rot="435831">
              <a:off x="7114996" y="2108840"/>
              <a:ext cx="197193" cy="197193"/>
            </a:xfrm>
            <a:prstGeom prst="heart">
              <a:avLst/>
            </a:prstGeom>
            <a:solidFill>
              <a:srgbClr val="F6F5F7"/>
            </a:solidFill>
            <a:ln w="28575">
              <a:solidFill>
                <a:srgbClr val="1A14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하트 57"/>
            <p:cNvSpPr/>
            <p:nvPr/>
          </p:nvSpPr>
          <p:spPr>
            <a:xfrm rot="20827082">
              <a:off x="5143439" y="3534057"/>
              <a:ext cx="126584" cy="126584"/>
            </a:xfrm>
            <a:prstGeom prst="heart">
              <a:avLst/>
            </a:prstGeom>
            <a:solidFill>
              <a:srgbClr val="F6F5F7"/>
            </a:solidFill>
            <a:ln w="28575">
              <a:solidFill>
                <a:srgbClr val="1A14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하트 58"/>
            <p:cNvSpPr/>
            <p:nvPr/>
          </p:nvSpPr>
          <p:spPr>
            <a:xfrm rot="1800000">
              <a:off x="7351038" y="3221773"/>
              <a:ext cx="126763" cy="126763"/>
            </a:xfrm>
            <a:prstGeom prst="heart">
              <a:avLst/>
            </a:prstGeom>
            <a:solidFill>
              <a:srgbClr val="F6F5F7"/>
            </a:solidFill>
            <a:ln w="28575">
              <a:solidFill>
                <a:srgbClr val="1A14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0120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121105" y="2119803"/>
            <a:ext cx="1977814" cy="1444637"/>
            <a:chOff x="5143439" y="2000690"/>
            <a:chExt cx="2403657" cy="1755682"/>
          </a:xfrm>
        </p:grpSpPr>
        <p:grpSp>
          <p:nvGrpSpPr>
            <p:cNvPr id="5" name="그룹 4"/>
            <p:cNvGrpSpPr/>
            <p:nvPr/>
          </p:nvGrpSpPr>
          <p:grpSpPr>
            <a:xfrm>
              <a:off x="5359209" y="2000690"/>
              <a:ext cx="2187887" cy="1755682"/>
              <a:chOff x="5359209" y="3913267"/>
              <a:chExt cx="2187887" cy="1755682"/>
            </a:xfrm>
          </p:grpSpPr>
          <p:grpSp>
            <p:nvGrpSpPr>
              <p:cNvPr id="10" name="Group 38"/>
              <p:cNvGrpSpPr>
                <a:grpSpLocks noChangeAspect="1"/>
              </p:cNvGrpSpPr>
              <p:nvPr/>
            </p:nvGrpSpPr>
            <p:grpSpPr bwMode="auto">
              <a:xfrm rot="2700000">
                <a:off x="5882049" y="3587593"/>
                <a:ext cx="1059162" cy="1710510"/>
                <a:chOff x="3472" y="1760"/>
                <a:chExt cx="735" cy="1187"/>
              </a:xfrm>
            </p:grpSpPr>
            <p:sp>
              <p:nvSpPr>
                <p:cNvPr id="30" name="Freeform 40"/>
                <p:cNvSpPr>
                  <a:spLocks/>
                </p:cNvSpPr>
                <p:nvPr/>
              </p:nvSpPr>
              <p:spPr bwMode="auto">
                <a:xfrm>
                  <a:off x="3472" y="1760"/>
                  <a:ext cx="735" cy="1187"/>
                </a:xfrm>
                <a:custGeom>
                  <a:avLst/>
                  <a:gdLst>
                    <a:gd name="T0" fmla="*/ 1185 w 2207"/>
                    <a:gd name="T1" fmla="*/ 250 h 3561"/>
                    <a:gd name="T2" fmla="*/ 1181 w 2207"/>
                    <a:gd name="T3" fmla="*/ 557 h 3561"/>
                    <a:gd name="T4" fmla="*/ 1233 w 2207"/>
                    <a:gd name="T5" fmla="*/ 829 h 3561"/>
                    <a:gd name="T6" fmla="*/ 1320 w 2207"/>
                    <a:gd name="T7" fmla="*/ 1059 h 3561"/>
                    <a:gd name="T8" fmla="*/ 1420 w 2207"/>
                    <a:gd name="T9" fmla="*/ 1244 h 3561"/>
                    <a:gd name="T10" fmla="*/ 1513 w 2207"/>
                    <a:gd name="T11" fmla="*/ 1378 h 3561"/>
                    <a:gd name="T12" fmla="*/ 1578 w 2207"/>
                    <a:gd name="T13" fmla="*/ 1456 h 3561"/>
                    <a:gd name="T14" fmla="*/ 1623 w 2207"/>
                    <a:gd name="T15" fmla="*/ 1403 h 3561"/>
                    <a:gd name="T16" fmla="*/ 1752 w 2207"/>
                    <a:gd name="T17" fmla="*/ 1179 h 3561"/>
                    <a:gd name="T18" fmla="*/ 1887 w 2207"/>
                    <a:gd name="T19" fmla="*/ 1038 h 3561"/>
                    <a:gd name="T20" fmla="*/ 2006 w 2207"/>
                    <a:gd name="T21" fmla="*/ 959 h 3561"/>
                    <a:gd name="T22" fmla="*/ 2086 w 2207"/>
                    <a:gd name="T23" fmla="*/ 926 h 3561"/>
                    <a:gd name="T24" fmla="*/ 2080 w 2207"/>
                    <a:gd name="T25" fmla="*/ 986 h 3561"/>
                    <a:gd name="T26" fmla="*/ 2036 w 2207"/>
                    <a:gd name="T27" fmla="*/ 1256 h 3561"/>
                    <a:gd name="T28" fmla="*/ 2066 w 2207"/>
                    <a:gd name="T29" fmla="*/ 1544 h 3561"/>
                    <a:gd name="T30" fmla="*/ 2130 w 2207"/>
                    <a:gd name="T31" fmla="*/ 1854 h 3561"/>
                    <a:gd name="T32" fmla="*/ 2190 w 2207"/>
                    <a:gd name="T33" fmla="*/ 2187 h 3561"/>
                    <a:gd name="T34" fmla="*/ 2204 w 2207"/>
                    <a:gd name="T35" fmla="*/ 2542 h 3561"/>
                    <a:gd name="T36" fmla="*/ 2128 w 2207"/>
                    <a:gd name="T37" fmla="*/ 2867 h 3561"/>
                    <a:gd name="T38" fmla="*/ 1964 w 2207"/>
                    <a:gd name="T39" fmla="*/ 3147 h 3561"/>
                    <a:gd name="T40" fmla="*/ 1729 w 2207"/>
                    <a:gd name="T41" fmla="*/ 3367 h 3561"/>
                    <a:gd name="T42" fmla="*/ 1436 w 2207"/>
                    <a:gd name="T43" fmla="*/ 3510 h 3561"/>
                    <a:gd name="T44" fmla="*/ 1103 w 2207"/>
                    <a:gd name="T45" fmla="*/ 3561 h 3561"/>
                    <a:gd name="T46" fmla="*/ 770 w 2207"/>
                    <a:gd name="T47" fmla="*/ 3510 h 3561"/>
                    <a:gd name="T48" fmla="*/ 478 w 2207"/>
                    <a:gd name="T49" fmla="*/ 3367 h 3561"/>
                    <a:gd name="T50" fmla="*/ 242 w 2207"/>
                    <a:gd name="T51" fmla="*/ 3147 h 3561"/>
                    <a:gd name="T52" fmla="*/ 79 w 2207"/>
                    <a:gd name="T53" fmla="*/ 2867 h 3561"/>
                    <a:gd name="T54" fmla="*/ 3 w 2207"/>
                    <a:gd name="T55" fmla="*/ 2542 h 3561"/>
                    <a:gd name="T56" fmla="*/ 12 w 2207"/>
                    <a:gd name="T57" fmla="*/ 2278 h 3561"/>
                    <a:gd name="T58" fmla="*/ 53 w 2207"/>
                    <a:gd name="T59" fmla="*/ 2073 h 3561"/>
                    <a:gd name="T60" fmla="*/ 109 w 2207"/>
                    <a:gd name="T61" fmla="*/ 1887 h 3561"/>
                    <a:gd name="T62" fmla="*/ 165 w 2207"/>
                    <a:gd name="T63" fmla="*/ 1703 h 3561"/>
                    <a:gd name="T64" fmla="*/ 204 w 2207"/>
                    <a:gd name="T65" fmla="*/ 1499 h 3561"/>
                    <a:gd name="T66" fmla="*/ 209 w 2207"/>
                    <a:gd name="T67" fmla="*/ 1259 h 3561"/>
                    <a:gd name="T68" fmla="*/ 184 w 2207"/>
                    <a:gd name="T69" fmla="*/ 1046 h 3561"/>
                    <a:gd name="T70" fmla="*/ 234 w 2207"/>
                    <a:gd name="T71" fmla="*/ 1079 h 3561"/>
                    <a:gd name="T72" fmla="*/ 329 w 2207"/>
                    <a:gd name="T73" fmla="*/ 1160 h 3561"/>
                    <a:gd name="T74" fmla="*/ 440 w 2207"/>
                    <a:gd name="T75" fmla="*/ 1291 h 3561"/>
                    <a:gd name="T76" fmla="*/ 541 w 2207"/>
                    <a:gd name="T77" fmla="*/ 1471 h 3561"/>
                    <a:gd name="T78" fmla="*/ 604 w 2207"/>
                    <a:gd name="T79" fmla="*/ 1705 h 3561"/>
                    <a:gd name="T80" fmla="*/ 616 w 2207"/>
                    <a:gd name="T81" fmla="*/ 1839 h 3561"/>
                    <a:gd name="T82" fmla="*/ 632 w 2207"/>
                    <a:gd name="T83" fmla="*/ 1811 h 3561"/>
                    <a:gd name="T84" fmla="*/ 657 w 2207"/>
                    <a:gd name="T85" fmla="*/ 1739 h 3561"/>
                    <a:gd name="T86" fmla="*/ 681 w 2207"/>
                    <a:gd name="T87" fmla="*/ 1612 h 3561"/>
                    <a:gd name="T88" fmla="*/ 693 w 2207"/>
                    <a:gd name="T89" fmla="*/ 1414 h 3561"/>
                    <a:gd name="T90" fmla="*/ 685 w 2207"/>
                    <a:gd name="T91" fmla="*/ 1130 h 3561"/>
                    <a:gd name="T92" fmla="*/ 679 w 2207"/>
                    <a:gd name="T93" fmla="*/ 820 h 3561"/>
                    <a:gd name="T94" fmla="*/ 728 w 2207"/>
                    <a:gd name="T95" fmla="*/ 572 h 3561"/>
                    <a:gd name="T96" fmla="*/ 820 w 2207"/>
                    <a:gd name="T97" fmla="*/ 373 h 3561"/>
                    <a:gd name="T98" fmla="*/ 933 w 2207"/>
                    <a:gd name="T99" fmla="*/ 222 h 3561"/>
                    <a:gd name="T100" fmla="*/ 1051 w 2207"/>
                    <a:gd name="T101" fmla="*/ 114 h 3561"/>
                    <a:gd name="T102" fmla="*/ 1152 w 2207"/>
                    <a:gd name="T103" fmla="*/ 44 h 3561"/>
                    <a:gd name="T104" fmla="*/ 1220 w 2207"/>
                    <a:gd name="T105" fmla="*/ 8 h 35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207" h="3561">
                      <a:moveTo>
                        <a:pt x="1237" y="0"/>
                      </a:moveTo>
                      <a:lnTo>
                        <a:pt x="1214" y="85"/>
                      </a:lnTo>
                      <a:lnTo>
                        <a:pt x="1197" y="168"/>
                      </a:lnTo>
                      <a:lnTo>
                        <a:pt x="1185" y="250"/>
                      </a:lnTo>
                      <a:lnTo>
                        <a:pt x="1178" y="330"/>
                      </a:lnTo>
                      <a:lnTo>
                        <a:pt x="1175" y="408"/>
                      </a:lnTo>
                      <a:lnTo>
                        <a:pt x="1176" y="483"/>
                      </a:lnTo>
                      <a:lnTo>
                        <a:pt x="1181" y="557"/>
                      </a:lnTo>
                      <a:lnTo>
                        <a:pt x="1190" y="628"/>
                      </a:lnTo>
                      <a:lnTo>
                        <a:pt x="1201" y="697"/>
                      </a:lnTo>
                      <a:lnTo>
                        <a:pt x="1215" y="764"/>
                      </a:lnTo>
                      <a:lnTo>
                        <a:pt x="1233" y="829"/>
                      </a:lnTo>
                      <a:lnTo>
                        <a:pt x="1252" y="890"/>
                      </a:lnTo>
                      <a:lnTo>
                        <a:pt x="1274" y="950"/>
                      </a:lnTo>
                      <a:lnTo>
                        <a:pt x="1296" y="1006"/>
                      </a:lnTo>
                      <a:lnTo>
                        <a:pt x="1320" y="1059"/>
                      </a:lnTo>
                      <a:lnTo>
                        <a:pt x="1345" y="1109"/>
                      </a:lnTo>
                      <a:lnTo>
                        <a:pt x="1370" y="1158"/>
                      </a:lnTo>
                      <a:lnTo>
                        <a:pt x="1394" y="1202"/>
                      </a:lnTo>
                      <a:lnTo>
                        <a:pt x="1420" y="1244"/>
                      </a:lnTo>
                      <a:lnTo>
                        <a:pt x="1445" y="1283"/>
                      </a:lnTo>
                      <a:lnTo>
                        <a:pt x="1469" y="1318"/>
                      </a:lnTo>
                      <a:lnTo>
                        <a:pt x="1491" y="1350"/>
                      </a:lnTo>
                      <a:lnTo>
                        <a:pt x="1513" y="1378"/>
                      </a:lnTo>
                      <a:lnTo>
                        <a:pt x="1532" y="1403"/>
                      </a:lnTo>
                      <a:lnTo>
                        <a:pt x="1550" y="1424"/>
                      </a:lnTo>
                      <a:lnTo>
                        <a:pt x="1565" y="1442"/>
                      </a:lnTo>
                      <a:lnTo>
                        <a:pt x="1578" y="1456"/>
                      </a:lnTo>
                      <a:lnTo>
                        <a:pt x="1586" y="1465"/>
                      </a:lnTo>
                      <a:lnTo>
                        <a:pt x="1593" y="1472"/>
                      </a:lnTo>
                      <a:lnTo>
                        <a:pt x="1595" y="1474"/>
                      </a:lnTo>
                      <a:lnTo>
                        <a:pt x="1623" y="1403"/>
                      </a:lnTo>
                      <a:lnTo>
                        <a:pt x="1653" y="1339"/>
                      </a:lnTo>
                      <a:lnTo>
                        <a:pt x="1685" y="1280"/>
                      </a:lnTo>
                      <a:lnTo>
                        <a:pt x="1718" y="1227"/>
                      </a:lnTo>
                      <a:lnTo>
                        <a:pt x="1752" y="1179"/>
                      </a:lnTo>
                      <a:lnTo>
                        <a:pt x="1786" y="1137"/>
                      </a:lnTo>
                      <a:lnTo>
                        <a:pt x="1820" y="1100"/>
                      </a:lnTo>
                      <a:lnTo>
                        <a:pt x="1854" y="1067"/>
                      </a:lnTo>
                      <a:lnTo>
                        <a:pt x="1887" y="1038"/>
                      </a:lnTo>
                      <a:lnTo>
                        <a:pt x="1919" y="1013"/>
                      </a:lnTo>
                      <a:lnTo>
                        <a:pt x="1950" y="992"/>
                      </a:lnTo>
                      <a:lnTo>
                        <a:pt x="1979" y="974"/>
                      </a:lnTo>
                      <a:lnTo>
                        <a:pt x="2006" y="959"/>
                      </a:lnTo>
                      <a:lnTo>
                        <a:pt x="2030" y="947"/>
                      </a:lnTo>
                      <a:lnTo>
                        <a:pt x="2053" y="938"/>
                      </a:lnTo>
                      <a:lnTo>
                        <a:pt x="2071" y="931"/>
                      </a:lnTo>
                      <a:lnTo>
                        <a:pt x="2086" y="926"/>
                      </a:lnTo>
                      <a:lnTo>
                        <a:pt x="2097" y="923"/>
                      </a:lnTo>
                      <a:lnTo>
                        <a:pt x="2104" y="922"/>
                      </a:lnTo>
                      <a:lnTo>
                        <a:pt x="2107" y="920"/>
                      </a:lnTo>
                      <a:lnTo>
                        <a:pt x="2080" y="986"/>
                      </a:lnTo>
                      <a:lnTo>
                        <a:pt x="2059" y="1052"/>
                      </a:lnTo>
                      <a:lnTo>
                        <a:pt x="2045" y="1119"/>
                      </a:lnTo>
                      <a:lnTo>
                        <a:pt x="2038" y="1187"/>
                      </a:lnTo>
                      <a:lnTo>
                        <a:pt x="2036" y="1256"/>
                      </a:lnTo>
                      <a:lnTo>
                        <a:pt x="2038" y="1326"/>
                      </a:lnTo>
                      <a:lnTo>
                        <a:pt x="2044" y="1397"/>
                      </a:lnTo>
                      <a:lnTo>
                        <a:pt x="2053" y="1470"/>
                      </a:lnTo>
                      <a:lnTo>
                        <a:pt x="2066" y="1544"/>
                      </a:lnTo>
                      <a:lnTo>
                        <a:pt x="2080" y="1620"/>
                      </a:lnTo>
                      <a:lnTo>
                        <a:pt x="2096" y="1696"/>
                      </a:lnTo>
                      <a:lnTo>
                        <a:pt x="2113" y="1774"/>
                      </a:lnTo>
                      <a:lnTo>
                        <a:pt x="2130" y="1854"/>
                      </a:lnTo>
                      <a:lnTo>
                        <a:pt x="2146" y="1935"/>
                      </a:lnTo>
                      <a:lnTo>
                        <a:pt x="2163" y="2018"/>
                      </a:lnTo>
                      <a:lnTo>
                        <a:pt x="2177" y="2102"/>
                      </a:lnTo>
                      <a:lnTo>
                        <a:pt x="2190" y="2187"/>
                      </a:lnTo>
                      <a:lnTo>
                        <a:pt x="2199" y="2276"/>
                      </a:lnTo>
                      <a:lnTo>
                        <a:pt x="2205" y="2364"/>
                      </a:lnTo>
                      <a:lnTo>
                        <a:pt x="2207" y="2456"/>
                      </a:lnTo>
                      <a:lnTo>
                        <a:pt x="2204" y="2542"/>
                      </a:lnTo>
                      <a:lnTo>
                        <a:pt x="2194" y="2627"/>
                      </a:lnTo>
                      <a:lnTo>
                        <a:pt x="2178" y="2710"/>
                      </a:lnTo>
                      <a:lnTo>
                        <a:pt x="2156" y="2789"/>
                      </a:lnTo>
                      <a:lnTo>
                        <a:pt x="2128" y="2867"/>
                      </a:lnTo>
                      <a:lnTo>
                        <a:pt x="2095" y="2942"/>
                      </a:lnTo>
                      <a:lnTo>
                        <a:pt x="2057" y="3014"/>
                      </a:lnTo>
                      <a:lnTo>
                        <a:pt x="2013" y="3082"/>
                      </a:lnTo>
                      <a:lnTo>
                        <a:pt x="1964" y="3147"/>
                      </a:lnTo>
                      <a:lnTo>
                        <a:pt x="1912" y="3208"/>
                      </a:lnTo>
                      <a:lnTo>
                        <a:pt x="1856" y="3265"/>
                      </a:lnTo>
                      <a:lnTo>
                        <a:pt x="1794" y="3318"/>
                      </a:lnTo>
                      <a:lnTo>
                        <a:pt x="1729" y="3367"/>
                      </a:lnTo>
                      <a:lnTo>
                        <a:pt x="1661" y="3410"/>
                      </a:lnTo>
                      <a:lnTo>
                        <a:pt x="1589" y="3449"/>
                      </a:lnTo>
                      <a:lnTo>
                        <a:pt x="1514" y="3482"/>
                      </a:lnTo>
                      <a:lnTo>
                        <a:pt x="1436" y="3510"/>
                      </a:lnTo>
                      <a:lnTo>
                        <a:pt x="1357" y="3532"/>
                      </a:lnTo>
                      <a:lnTo>
                        <a:pt x="1275" y="3548"/>
                      </a:lnTo>
                      <a:lnTo>
                        <a:pt x="1190" y="3558"/>
                      </a:lnTo>
                      <a:lnTo>
                        <a:pt x="1103" y="3561"/>
                      </a:lnTo>
                      <a:lnTo>
                        <a:pt x="1017" y="3558"/>
                      </a:lnTo>
                      <a:lnTo>
                        <a:pt x="933" y="3548"/>
                      </a:lnTo>
                      <a:lnTo>
                        <a:pt x="851" y="3532"/>
                      </a:lnTo>
                      <a:lnTo>
                        <a:pt x="770" y="3510"/>
                      </a:lnTo>
                      <a:lnTo>
                        <a:pt x="693" y="3482"/>
                      </a:lnTo>
                      <a:lnTo>
                        <a:pt x="618" y="3449"/>
                      </a:lnTo>
                      <a:lnTo>
                        <a:pt x="546" y="3410"/>
                      </a:lnTo>
                      <a:lnTo>
                        <a:pt x="478" y="3367"/>
                      </a:lnTo>
                      <a:lnTo>
                        <a:pt x="414" y="3318"/>
                      </a:lnTo>
                      <a:lnTo>
                        <a:pt x="352" y="3265"/>
                      </a:lnTo>
                      <a:lnTo>
                        <a:pt x="295" y="3208"/>
                      </a:lnTo>
                      <a:lnTo>
                        <a:pt x="242" y="3147"/>
                      </a:lnTo>
                      <a:lnTo>
                        <a:pt x="194" y="3082"/>
                      </a:lnTo>
                      <a:lnTo>
                        <a:pt x="151" y="3014"/>
                      </a:lnTo>
                      <a:lnTo>
                        <a:pt x="112" y="2942"/>
                      </a:lnTo>
                      <a:lnTo>
                        <a:pt x="79" y="2867"/>
                      </a:lnTo>
                      <a:lnTo>
                        <a:pt x="52" y="2789"/>
                      </a:lnTo>
                      <a:lnTo>
                        <a:pt x="29" y="2710"/>
                      </a:lnTo>
                      <a:lnTo>
                        <a:pt x="13" y="2627"/>
                      </a:lnTo>
                      <a:lnTo>
                        <a:pt x="3" y="2542"/>
                      </a:lnTo>
                      <a:lnTo>
                        <a:pt x="0" y="2456"/>
                      </a:lnTo>
                      <a:lnTo>
                        <a:pt x="1" y="2393"/>
                      </a:lnTo>
                      <a:lnTo>
                        <a:pt x="5" y="2334"/>
                      </a:lnTo>
                      <a:lnTo>
                        <a:pt x="12" y="2278"/>
                      </a:lnTo>
                      <a:lnTo>
                        <a:pt x="19" y="2224"/>
                      </a:lnTo>
                      <a:lnTo>
                        <a:pt x="29" y="2172"/>
                      </a:lnTo>
                      <a:lnTo>
                        <a:pt x="40" y="2121"/>
                      </a:lnTo>
                      <a:lnTo>
                        <a:pt x="53" y="2073"/>
                      </a:lnTo>
                      <a:lnTo>
                        <a:pt x="66" y="2025"/>
                      </a:lnTo>
                      <a:lnTo>
                        <a:pt x="80" y="1979"/>
                      </a:lnTo>
                      <a:lnTo>
                        <a:pt x="94" y="1933"/>
                      </a:lnTo>
                      <a:lnTo>
                        <a:pt x="109" y="1887"/>
                      </a:lnTo>
                      <a:lnTo>
                        <a:pt x="124" y="1842"/>
                      </a:lnTo>
                      <a:lnTo>
                        <a:pt x="138" y="1796"/>
                      </a:lnTo>
                      <a:lnTo>
                        <a:pt x="152" y="1749"/>
                      </a:lnTo>
                      <a:lnTo>
                        <a:pt x="165" y="1703"/>
                      </a:lnTo>
                      <a:lnTo>
                        <a:pt x="177" y="1654"/>
                      </a:lnTo>
                      <a:lnTo>
                        <a:pt x="187" y="1605"/>
                      </a:lnTo>
                      <a:lnTo>
                        <a:pt x="196" y="1553"/>
                      </a:lnTo>
                      <a:lnTo>
                        <a:pt x="204" y="1499"/>
                      </a:lnTo>
                      <a:lnTo>
                        <a:pt x="208" y="1444"/>
                      </a:lnTo>
                      <a:lnTo>
                        <a:pt x="211" y="1384"/>
                      </a:lnTo>
                      <a:lnTo>
                        <a:pt x="211" y="1324"/>
                      </a:lnTo>
                      <a:lnTo>
                        <a:pt x="209" y="1259"/>
                      </a:lnTo>
                      <a:lnTo>
                        <a:pt x="204" y="1191"/>
                      </a:lnTo>
                      <a:lnTo>
                        <a:pt x="194" y="1119"/>
                      </a:lnTo>
                      <a:lnTo>
                        <a:pt x="182" y="1043"/>
                      </a:lnTo>
                      <a:lnTo>
                        <a:pt x="184" y="1046"/>
                      </a:lnTo>
                      <a:lnTo>
                        <a:pt x="191" y="1049"/>
                      </a:lnTo>
                      <a:lnTo>
                        <a:pt x="201" y="1056"/>
                      </a:lnTo>
                      <a:lnTo>
                        <a:pt x="217" y="1066"/>
                      </a:lnTo>
                      <a:lnTo>
                        <a:pt x="234" y="1079"/>
                      </a:lnTo>
                      <a:lnTo>
                        <a:pt x="254" y="1095"/>
                      </a:lnTo>
                      <a:lnTo>
                        <a:pt x="277" y="1114"/>
                      </a:lnTo>
                      <a:lnTo>
                        <a:pt x="302" y="1135"/>
                      </a:lnTo>
                      <a:lnTo>
                        <a:pt x="329" y="1160"/>
                      </a:lnTo>
                      <a:lnTo>
                        <a:pt x="356" y="1188"/>
                      </a:lnTo>
                      <a:lnTo>
                        <a:pt x="384" y="1219"/>
                      </a:lnTo>
                      <a:lnTo>
                        <a:pt x="412" y="1253"/>
                      </a:lnTo>
                      <a:lnTo>
                        <a:pt x="440" y="1291"/>
                      </a:lnTo>
                      <a:lnTo>
                        <a:pt x="467" y="1331"/>
                      </a:lnTo>
                      <a:lnTo>
                        <a:pt x="493" y="1374"/>
                      </a:lnTo>
                      <a:lnTo>
                        <a:pt x="517" y="1421"/>
                      </a:lnTo>
                      <a:lnTo>
                        <a:pt x="541" y="1471"/>
                      </a:lnTo>
                      <a:lnTo>
                        <a:pt x="561" y="1525"/>
                      </a:lnTo>
                      <a:lnTo>
                        <a:pt x="579" y="1581"/>
                      </a:lnTo>
                      <a:lnTo>
                        <a:pt x="594" y="1641"/>
                      </a:lnTo>
                      <a:lnTo>
                        <a:pt x="604" y="1705"/>
                      </a:lnTo>
                      <a:lnTo>
                        <a:pt x="611" y="1772"/>
                      </a:lnTo>
                      <a:lnTo>
                        <a:pt x="613" y="1842"/>
                      </a:lnTo>
                      <a:lnTo>
                        <a:pt x="614" y="1841"/>
                      </a:lnTo>
                      <a:lnTo>
                        <a:pt x="616" y="1839"/>
                      </a:lnTo>
                      <a:lnTo>
                        <a:pt x="618" y="1836"/>
                      </a:lnTo>
                      <a:lnTo>
                        <a:pt x="623" y="1829"/>
                      </a:lnTo>
                      <a:lnTo>
                        <a:pt x="627" y="1822"/>
                      </a:lnTo>
                      <a:lnTo>
                        <a:pt x="632" y="1811"/>
                      </a:lnTo>
                      <a:lnTo>
                        <a:pt x="639" y="1798"/>
                      </a:lnTo>
                      <a:lnTo>
                        <a:pt x="644" y="1782"/>
                      </a:lnTo>
                      <a:lnTo>
                        <a:pt x="651" y="1762"/>
                      </a:lnTo>
                      <a:lnTo>
                        <a:pt x="657" y="1739"/>
                      </a:lnTo>
                      <a:lnTo>
                        <a:pt x="664" y="1714"/>
                      </a:lnTo>
                      <a:lnTo>
                        <a:pt x="670" y="1684"/>
                      </a:lnTo>
                      <a:lnTo>
                        <a:pt x="676" y="1650"/>
                      </a:lnTo>
                      <a:lnTo>
                        <a:pt x="681" y="1612"/>
                      </a:lnTo>
                      <a:lnTo>
                        <a:pt x="685" y="1570"/>
                      </a:lnTo>
                      <a:lnTo>
                        <a:pt x="689" y="1523"/>
                      </a:lnTo>
                      <a:lnTo>
                        <a:pt x="692" y="1471"/>
                      </a:lnTo>
                      <a:lnTo>
                        <a:pt x="693" y="1414"/>
                      </a:lnTo>
                      <a:lnTo>
                        <a:pt x="693" y="1351"/>
                      </a:lnTo>
                      <a:lnTo>
                        <a:pt x="692" y="1283"/>
                      </a:lnTo>
                      <a:lnTo>
                        <a:pt x="690" y="1210"/>
                      </a:lnTo>
                      <a:lnTo>
                        <a:pt x="685" y="1130"/>
                      </a:lnTo>
                      <a:lnTo>
                        <a:pt x="679" y="1043"/>
                      </a:lnTo>
                      <a:lnTo>
                        <a:pt x="674" y="966"/>
                      </a:lnTo>
                      <a:lnTo>
                        <a:pt x="674" y="891"/>
                      </a:lnTo>
                      <a:lnTo>
                        <a:pt x="679" y="820"/>
                      </a:lnTo>
                      <a:lnTo>
                        <a:pt x="686" y="753"/>
                      </a:lnTo>
                      <a:lnTo>
                        <a:pt x="697" y="690"/>
                      </a:lnTo>
                      <a:lnTo>
                        <a:pt x="711" y="629"/>
                      </a:lnTo>
                      <a:lnTo>
                        <a:pt x="728" y="572"/>
                      </a:lnTo>
                      <a:lnTo>
                        <a:pt x="749" y="517"/>
                      </a:lnTo>
                      <a:lnTo>
                        <a:pt x="770" y="466"/>
                      </a:lnTo>
                      <a:lnTo>
                        <a:pt x="794" y="419"/>
                      </a:lnTo>
                      <a:lnTo>
                        <a:pt x="820" y="373"/>
                      </a:lnTo>
                      <a:lnTo>
                        <a:pt x="847" y="331"/>
                      </a:lnTo>
                      <a:lnTo>
                        <a:pt x="875" y="292"/>
                      </a:lnTo>
                      <a:lnTo>
                        <a:pt x="904" y="256"/>
                      </a:lnTo>
                      <a:lnTo>
                        <a:pt x="933" y="222"/>
                      </a:lnTo>
                      <a:lnTo>
                        <a:pt x="963" y="192"/>
                      </a:lnTo>
                      <a:lnTo>
                        <a:pt x="992" y="163"/>
                      </a:lnTo>
                      <a:lnTo>
                        <a:pt x="1021" y="137"/>
                      </a:lnTo>
                      <a:lnTo>
                        <a:pt x="1051" y="114"/>
                      </a:lnTo>
                      <a:lnTo>
                        <a:pt x="1078" y="93"/>
                      </a:lnTo>
                      <a:lnTo>
                        <a:pt x="1103" y="74"/>
                      </a:lnTo>
                      <a:lnTo>
                        <a:pt x="1129" y="58"/>
                      </a:lnTo>
                      <a:lnTo>
                        <a:pt x="1152" y="44"/>
                      </a:lnTo>
                      <a:lnTo>
                        <a:pt x="1173" y="32"/>
                      </a:lnTo>
                      <a:lnTo>
                        <a:pt x="1192" y="22"/>
                      </a:lnTo>
                      <a:lnTo>
                        <a:pt x="1207" y="14"/>
                      </a:lnTo>
                      <a:lnTo>
                        <a:pt x="1220" y="8"/>
                      </a:lnTo>
                      <a:lnTo>
                        <a:pt x="1229" y="3"/>
                      </a:lnTo>
                      <a:lnTo>
                        <a:pt x="1235" y="1"/>
                      </a:lnTo>
                      <a:lnTo>
                        <a:pt x="1237" y="0"/>
                      </a:lnTo>
                      <a:close/>
                    </a:path>
                  </a:pathLst>
                </a:custGeom>
                <a:solidFill>
                  <a:srgbClr val="E63B5C"/>
                </a:solidFill>
                <a:ln w="28575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1"/>
                <p:cNvSpPr>
                  <a:spLocks/>
                </p:cNvSpPr>
                <p:nvPr/>
              </p:nvSpPr>
              <p:spPr bwMode="auto">
                <a:xfrm>
                  <a:off x="3593" y="2149"/>
                  <a:ext cx="512" cy="798"/>
                </a:xfrm>
                <a:custGeom>
                  <a:avLst/>
                  <a:gdLst>
                    <a:gd name="T0" fmla="*/ 751 w 1536"/>
                    <a:gd name="T1" fmla="*/ 50 h 2395"/>
                    <a:gd name="T2" fmla="*/ 787 w 1536"/>
                    <a:gd name="T3" fmla="*/ 144 h 2395"/>
                    <a:gd name="T4" fmla="*/ 831 w 1536"/>
                    <a:gd name="T5" fmla="*/ 230 h 2395"/>
                    <a:gd name="T6" fmla="*/ 885 w 1536"/>
                    <a:gd name="T7" fmla="*/ 311 h 2395"/>
                    <a:gd name="T8" fmla="*/ 945 w 1536"/>
                    <a:gd name="T9" fmla="*/ 389 h 2395"/>
                    <a:gd name="T10" fmla="*/ 1010 w 1536"/>
                    <a:gd name="T11" fmla="*/ 465 h 2395"/>
                    <a:gd name="T12" fmla="*/ 1078 w 1536"/>
                    <a:gd name="T13" fmla="*/ 540 h 2395"/>
                    <a:gd name="T14" fmla="*/ 1148 w 1536"/>
                    <a:gd name="T15" fmla="*/ 617 h 2395"/>
                    <a:gd name="T16" fmla="*/ 1217 w 1536"/>
                    <a:gd name="T17" fmla="*/ 695 h 2395"/>
                    <a:gd name="T18" fmla="*/ 1284 w 1536"/>
                    <a:gd name="T19" fmla="*/ 780 h 2395"/>
                    <a:gd name="T20" fmla="*/ 1346 w 1536"/>
                    <a:gd name="T21" fmla="*/ 870 h 2395"/>
                    <a:gd name="T22" fmla="*/ 1402 w 1536"/>
                    <a:gd name="T23" fmla="*/ 968 h 2395"/>
                    <a:gd name="T24" fmla="*/ 1452 w 1536"/>
                    <a:gd name="T25" fmla="*/ 1075 h 2395"/>
                    <a:gd name="T26" fmla="*/ 1491 w 1536"/>
                    <a:gd name="T27" fmla="*/ 1195 h 2395"/>
                    <a:gd name="T28" fmla="*/ 1519 w 1536"/>
                    <a:gd name="T29" fmla="*/ 1327 h 2395"/>
                    <a:gd name="T30" fmla="*/ 1534 w 1536"/>
                    <a:gd name="T31" fmla="*/ 1472 h 2395"/>
                    <a:gd name="T32" fmla="*/ 1533 w 1536"/>
                    <a:gd name="T33" fmla="*/ 1623 h 2395"/>
                    <a:gd name="T34" fmla="*/ 1510 w 1536"/>
                    <a:gd name="T35" fmla="*/ 1763 h 2395"/>
                    <a:gd name="T36" fmla="*/ 1466 w 1536"/>
                    <a:gd name="T37" fmla="*/ 1894 h 2395"/>
                    <a:gd name="T38" fmla="*/ 1403 w 1536"/>
                    <a:gd name="T39" fmla="*/ 2015 h 2395"/>
                    <a:gd name="T40" fmla="*/ 1324 w 1536"/>
                    <a:gd name="T41" fmla="*/ 2124 h 2395"/>
                    <a:gd name="T42" fmla="*/ 1228 w 1536"/>
                    <a:gd name="T43" fmla="*/ 2218 h 2395"/>
                    <a:gd name="T44" fmla="*/ 1118 w 1536"/>
                    <a:gd name="T45" fmla="*/ 2294 h 2395"/>
                    <a:gd name="T46" fmla="*/ 996 w 1536"/>
                    <a:gd name="T47" fmla="*/ 2350 h 2395"/>
                    <a:gd name="T48" fmla="*/ 863 w 1536"/>
                    <a:gd name="T49" fmla="*/ 2384 h 2395"/>
                    <a:gd name="T50" fmla="*/ 722 w 1536"/>
                    <a:gd name="T51" fmla="*/ 2395 h 2395"/>
                    <a:gd name="T52" fmla="*/ 582 w 1536"/>
                    <a:gd name="T53" fmla="*/ 2381 h 2395"/>
                    <a:gd name="T54" fmla="*/ 453 w 1536"/>
                    <a:gd name="T55" fmla="*/ 2344 h 2395"/>
                    <a:gd name="T56" fmla="*/ 336 w 1536"/>
                    <a:gd name="T57" fmla="*/ 2288 h 2395"/>
                    <a:gd name="T58" fmla="*/ 233 w 1536"/>
                    <a:gd name="T59" fmla="*/ 2213 h 2395"/>
                    <a:gd name="T60" fmla="*/ 147 w 1536"/>
                    <a:gd name="T61" fmla="*/ 2122 h 2395"/>
                    <a:gd name="T62" fmla="*/ 78 w 1536"/>
                    <a:gd name="T63" fmla="*/ 2015 h 2395"/>
                    <a:gd name="T64" fmla="*/ 30 w 1536"/>
                    <a:gd name="T65" fmla="*/ 1896 h 2395"/>
                    <a:gd name="T66" fmla="*/ 5 w 1536"/>
                    <a:gd name="T67" fmla="*/ 1767 h 2395"/>
                    <a:gd name="T68" fmla="*/ 3 w 1536"/>
                    <a:gd name="T69" fmla="*/ 1628 h 2395"/>
                    <a:gd name="T70" fmla="*/ 17 w 1536"/>
                    <a:gd name="T71" fmla="*/ 1538 h 2395"/>
                    <a:gd name="T72" fmla="*/ 48 w 1536"/>
                    <a:gd name="T73" fmla="*/ 1437 h 2395"/>
                    <a:gd name="T74" fmla="*/ 92 w 1536"/>
                    <a:gd name="T75" fmla="*/ 1325 h 2395"/>
                    <a:gd name="T76" fmla="*/ 150 w 1536"/>
                    <a:gd name="T77" fmla="*/ 1204 h 2395"/>
                    <a:gd name="T78" fmla="*/ 221 w 1536"/>
                    <a:gd name="T79" fmla="*/ 1076 h 2395"/>
                    <a:gd name="T80" fmla="*/ 305 w 1536"/>
                    <a:gd name="T81" fmla="*/ 945 h 2395"/>
                    <a:gd name="T82" fmla="*/ 401 w 1536"/>
                    <a:gd name="T83" fmla="*/ 810 h 2395"/>
                    <a:gd name="T84" fmla="*/ 561 w 1536"/>
                    <a:gd name="T85" fmla="*/ 855 h 2395"/>
                    <a:gd name="T86" fmla="*/ 567 w 1536"/>
                    <a:gd name="T87" fmla="*/ 749 h 2395"/>
                    <a:gd name="T88" fmla="*/ 580 w 1536"/>
                    <a:gd name="T89" fmla="*/ 641 h 2395"/>
                    <a:gd name="T90" fmla="*/ 597 w 1536"/>
                    <a:gd name="T91" fmla="*/ 534 h 2395"/>
                    <a:gd name="T92" fmla="*/ 619 w 1536"/>
                    <a:gd name="T93" fmla="*/ 430 h 2395"/>
                    <a:gd name="T94" fmla="*/ 641 w 1536"/>
                    <a:gd name="T95" fmla="*/ 331 h 2395"/>
                    <a:gd name="T96" fmla="*/ 665 w 1536"/>
                    <a:gd name="T97" fmla="*/ 241 h 2395"/>
                    <a:gd name="T98" fmla="*/ 688 w 1536"/>
                    <a:gd name="T99" fmla="*/ 161 h 2395"/>
                    <a:gd name="T100" fmla="*/ 708 w 1536"/>
                    <a:gd name="T101" fmla="*/ 94 h 2395"/>
                    <a:gd name="T102" fmla="*/ 724 w 1536"/>
                    <a:gd name="T103" fmla="*/ 44 h 2395"/>
                    <a:gd name="T104" fmla="*/ 735 w 1536"/>
                    <a:gd name="T105" fmla="*/ 12 h 2395"/>
                    <a:gd name="T106" fmla="*/ 738 w 1536"/>
                    <a:gd name="T107" fmla="*/ 0 h 2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536" h="2395">
                      <a:moveTo>
                        <a:pt x="738" y="0"/>
                      </a:moveTo>
                      <a:lnTo>
                        <a:pt x="751" y="50"/>
                      </a:lnTo>
                      <a:lnTo>
                        <a:pt x="767" y="99"/>
                      </a:lnTo>
                      <a:lnTo>
                        <a:pt x="787" y="144"/>
                      </a:lnTo>
                      <a:lnTo>
                        <a:pt x="807" y="188"/>
                      </a:lnTo>
                      <a:lnTo>
                        <a:pt x="831" y="230"/>
                      </a:lnTo>
                      <a:lnTo>
                        <a:pt x="857" y="271"/>
                      </a:lnTo>
                      <a:lnTo>
                        <a:pt x="885" y="311"/>
                      </a:lnTo>
                      <a:lnTo>
                        <a:pt x="914" y="351"/>
                      </a:lnTo>
                      <a:lnTo>
                        <a:pt x="945" y="389"/>
                      </a:lnTo>
                      <a:lnTo>
                        <a:pt x="977" y="427"/>
                      </a:lnTo>
                      <a:lnTo>
                        <a:pt x="1010" y="465"/>
                      </a:lnTo>
                      <a:lnTo>
                        <a:pt x="1044" y="502"/>
                      </a:lnTo>
                      <a:lnTo>
                        <a:pt x="1078" y="540"/>
                      </a:lnTo>
                      <a:lnTo>
                        <a:pt x="1113" y="578"/>
                      </a:lnTo>
                      <a:lnTo>
                        <a:pt x="1148" y="617"/>
                      </a:lnTo>
                      <a:lnTo>
                        <a:pt x="1182" y="656"/>
                      </a:lnTo>
                      <a:lnTo>
                        <a:pt x="1217" y="695"/>
                      </a:lnTo>
                      <a:lnTo>
                        <a:pt x="1250" y="738"/>
                      </a:lnTo>
                      <a:lnTo>
                        <a:pt x="1284" y="780"/>
                      </a:lnTo>
                      <a:lnTo>
                        <a:pt x="1315" y="824"/>
                      </a:lnTo>
                      <a:lnTo>
                        <a:pt x="1346" y="870"/>
                      </a:lnTo>
                      <a:lnTo>
                        <a:pt x="1375" y="918"/>
                      </a:lnTo>
                      <a:lnTo>
                        <a:pt x="1402" y="968"/>
                      </a:lnTo>
                      <a:lnTo>
                        <a:pt x="1428" y="1020"/>
                      </a:lnTo>
                      <a:lnTo>
                        <a:pt x="1452" y="1075"/>
                      </a:lnTo>
                      <a:lnTo>
                        <a:pt x="1472" y="1134"/>
                      </a:lnTo>
                      <a:lnTo>
                        <a:pt x="1491" y="1195"/>
                      </a:lnTo>
                      <a:lnTo>
                        <a:pt x="1506" y="1259"/>
                      </a:lnTo>
                      <a:lnTo>
                        <a:pt x="1519" y="1327"/>
                      </a:lnTo>
                      <a:lnTo>
                        <a:pt x="1528" y="1398"/>
                      </a:lnTo>
                      <a:lnTo>
                        <a:pt x="1534" y="1472"/>
                      </a:lnTo>
                      <a:lnTo>
                        <a:pt x="1536" y="1551"/>
                      </a:lnTo>
                      <a:lnTo>
                        <a:pt x="1533" y="1623"/>
                      </a:lnTo>
                      <a:lnTo>
                        <a:pt x="1524" y="1694"/>
                      </a:lnTo>
                      <a:lnTo>
                        <a:pt x="1510" y="1763"/>
                      </a:lnTo>
                      <a:lnTo>
                        <a:pt x="1491" y="1830"/>
                      </a:lnTo>
                      <a:lnTo>
                        <a:pt x="1466" y="1894"/>
                      </a:lnTo>
                      <a:lnTo>
                        <a:pt x="1437" y="1957"/>
                      </a:lnTo>
                      <a:lnTo>
                        <a:pt x="1403" y="2015"/>
                      </a:lnTo>
                      <a:lnTo>
                        <a:pt x="1366" y="2071"/>
                      </a:lnTo>
                      <a:lnTo>
                        <a:pt x="1324" y="2124"/>
                      </a:lnTo>
                      <a:lnTo>
                        <a:pt x="1277" y="2173"/>
                      </a:lnTo>
                      <a:lnTo>
                        <a:pt x="1228" y="2218"/>
                      </a:lnTo>
                      <a:lnTo>
                        <a:pt x="1174" y="2258"/>
                      </a:lnTo>
                      <a:lnTo>
                        <a:pt x="1118" y="2294"/>
                      </a:lnTo>
                      <a:lnTo>
                        <a:pt x="1058" y="2325"/>
                      </a:lnTo>
                      <a:lnTo>
                        <a:pt x="996" y="2350"/>
                      </a:lnTo>
                      <a:lnTo>
                        <a:pt x="930" y="2370"/>
                      </a:lnTo>
                      <a:lnTo>
                        <a:pt x="863" y="2384"/>
                      </a:lnTo>
                      <a:lnTo>
                        <a:pt x="793" y="2393"/>
                      </a:lnTo>
                      <a:lnTo>
                        <a:pt x="722" y="2395"/>
                      </a:lnTo>
                      <a:lnTo>
                        <a:pt x="651" y="2391"/>
                      </a:lnTo>
                      <a:lnTo>
                        <a:pt x="582" y="2381"/>
                      </a:lnTo>
                      <a:lnTo>
                        <a:pt x="516" y="2365"/>
                      </a:lnTo>
                      <a:lnTo>
                        <a:pt x="453" y="2344"/>
                      </a:lnTo>
                      <a:lnTo>
                        <a:pt x="392" y="2318"/>
                      </a:lnTo>
                      <a:lnTo>
                        <a:pt x="336" y="2288"/>
                      </a:lnTo>
                      <a:lnTo>
                        <a:pt x="283" y="2253"/>
                      </a:lnTo>
                      <a:lnTo>
                        <a:pt x="233" y="2213"/>
                      </a:lnTo>
                      <a:lnTo>
                        <a:pt x="188" y="2169"/>
                      </a:lnTo>
                      <a:lnTo>
                        <a:pt x="147" y="2122"/>
                      </a:lnTo>
                      <a:lnTo>
                        <a:pt x="110" y="2070"/>
                      </a:lnTo>
                      <a:lnTo>
                        <a:pt x="78" y="2015"/>
                      </a:lnTo>
                      <a:lnTo>
                        <a:pt x="52" y="1958"/>
                      </a:lnTo>
                      <a:lnTo>
                        <a:pt x="30" y="1896"/>
                      </a:lnTo>
                      <a:lnTo>
                        <a:pt x="14" y="1833"/>
                      </a:lnTo>
                      <a:lnTo>
                        <a:pt x="5" y="1767"/>
                      </a:lnTo>
                      <a:lnTo>
                        <a:pt x="0" y="1698"/>
                      </a:lnTo>
                      <a:lnTo>
                        <a:pt x="3" y="1628"/>
                      </a:lnTo>
                      <a:lnTo>
                        <a:pt x="8" y="1585"/>
                      </a:lnTo>
                      <a:lnTo>
                        <a:pt x="17" y="1538"/>
                      </a:lnTo>
                      <a:lnTo>
                        <a:pt x="30" y="1489"/>
                      </a:lnTo>
                      <a:lnTo>
                        <a:pt x="48" y="1437"/>
                      </a:lnTo>
                      <a:lnTo>
                        <a:pt x="67" y="1382"/>
                      </a:lnTo>
                      <a:lnTo>
                        <a:pt x="92" y="1325"/>
                      </a:lnTo>
                      <a:lnTo>
                        <a:pt x="119" y="1265"/>
                      </a:lnTo>
                      <a:lnTo>
                        <a:pt x="150" y="1204"/>
                      </a:lnTo>
                      <a:lnTo>
                        <a:pt x="183" y="1141"/>
                      </a:lnTo>
                      <a:lnTo>
                        <a:pt x="221" y="1076"/>
                      </a:lnTo>
                      <a:lnTo>
                        <a:pt x="262" y="1011"/>
                      </a:lnTo>
                      <a:lnTo>
                        <a:pt x="305" y="945"/>
                      </a:lnTo>
                      <a:lnTo>
                        <a:pt x="352" y="878"/>
                      </a:lnTo>
                      <a:lnTo>
                        <a:pt x="401" y="810"/>
                      </a:lnTo>
                      <a:lnTo>
                        <a:pt x="560" y="906"/>
                      </a:lnTo>
                      <a:lnTo>
                        <a:pt x="561" y="855"/>
                      </a:lnTo>
                      <a:lnTo>
                        <a:pt x="563" y="802"/>
                      </a:lnTo>
                      <a:lnTo>
                        <a:pt x="567" y="749"/>
                      </a:lnTo>
                      <a:lnTo>
                        <a:pt x="572" y="695"/>
                      </a:lnTo>
                      <a:lnTo>
                        <a:pt x="580" y="641"/>
                      </a:lnTo>
                      <a:lnTo>
                        <a:pt x="588" y="588"/>
                      </a:lnTo>
                      <a:lnTo>
                        <a:pt x="597" y="534"/>
                      </a:lnTo>
                      <a:lnTo>
                        <a:pt x="608" y="481"/>
                      </a:lnTo>
                      <a:lnTo>
                        <a:pt x="619" y="430"/>
                      </a:lnTo>
                      <a:lnTo>
                        <a:pt x="630" y="379"/>
                      </a:lnTo>
                      <a:lnTo>
                        <a:pt x="641" y="331"/>
                      </a:lnTo>
                      <a:lnTo>
                        <a:pt x="653" y="284"/>
                      </a:lnTo>
                      <a:lnTo>
                        <a:pt x="665" y="241"/>
                      </a:lnTo>
                      <a:lnTo>
                        <a:pt x="677" y="199"/>
                      </a:lnTo>
                      <a:lnTo>
                        <a:pt x="688" y="161"/>
                      </a:lnTo>
                      <a:lnTo>
                        <a:pt x="699" y="126"/>
                      </a:lnTo>
                      <a:lnTo>
                        <a:pt x="708" y="94"/>
                      </a:lnTo>
                      <a:lnTo>
                        <a:pt x="717" y="67"/>
                      </a:lnTo>
                      <a:lnTo>
                        <a:pt x="724" y="44"/>
                      </a:lnTo>
                      <a:lnTo>
                        <a:pt x="730" y="25"/>
                      </a:lnTo>
                      <a:lnTo>
                        <a:pt x="735" y="12"/>
                      </a:lnTo>
                      <a:lnTo>
                        <a:pt x="737" y="4"/>
                      </a:lnTo>
                      <a:lnTo>
                        <a:pt x="738" y="0"/>
                      </a:lnTo>
                      <a:close/>
                    </a:path>
                  </a:pathLst>
                </a:custGeom>
                <a:solidFill>
                  <a:srgbClr val="F377A1"/>
                </a:solidFill>
                <a:ln w="0">
                  <a:solidFill>
                    <a:srgbClr val="F377A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" name="Freeform 42"/>
                <p:cNvSpPr>
                  <a:spLocks/>
                </p:cNvSpPr>
                <p:nvPr/>
              </p:nvSpPr>
              <p:spPr bwMode="auto">
                <a:xfrm>
                  <a:off x="3676" y="2415"/>
                  <a:ext cx="327" cy="532"/>
                </a:xfrm>
                <a:custGeom>
                  <a:avLst/>
                  <a:gdLst>
                    <a:gd name="T0" fmla="*/ 554 w 981"/>
                    <a:gd name="T1" fmla="*/ 1 h 1596"/>
                    <a:gd name="T2" fmla="*/ 570 w 981"/>
                    <a:gd name="T3" fmla="*/ 17 h 1596"/>
                    <a:gd name="T4" fmla="*/ 600 w 981"/>
                    <a:gd name="T5" fmla="*/ 48 h 1596"/>
                    <a:gd name="T6" fmla="*/ 640 w 981"/>
                    <a:gd name="T7" fmla="*/ 93 h 1596"/>
                    <a:gd name="T8" fmla="*/ 688 w 981"/>
                    <a:gd name="T9" fmla="*/ 154 h 1596"/>
                    <a:gd name="T10" fmla="*/ 739 w 981"/>
                    <a:gd name="T11" fmla="*/ 231 h 1596"/>
                    <a:gd name="T12" fmla="*/ 792 w 981"/>
                    <a:gd name="T13" fmla="*/ 323 h 1596"/>
                    <a:gd name="T14" fmla="*/ 845 w 981"/>
                    <a:gd name="T15" fmla="*/ 430 h 1596"/>
                    <a:gd name="T16" fmla="*/ 892 w 981"/>
                    <a:gd name="T17" fmla="*/ 551 h 1596"/>
                    <a:gd name="T18" fmla="*/ 932 w 981"/>
                    <a:gd name="T19" fmla="*/ 688 h 1596"/>
                    <a:gd name="T20" fmla="*/ 962 w 981"/>
                    <a:gd name="T21" fmla="*/ 842 h 1596"/>
                    <a:gd name="T22" fmla="*/ 979 w 981"/>
                    <a:gd name="T23" fmla="*/ 1010 h 1596"/>
                    <a:gd name="T24" fmla="*/ 979 w 981"/>
                    <a:gd name="T25" fmla="*/ 1157 h 1596"/>
                    <a:gd name="T26" fmla="*/ 953 w 981"/>
                    <a:gd name="T27" fmla="*/ 1267 h 1596"/>
                    <a:gd name="T28" fmla="*/ 905 w 981"/>
                    <a:gd name="T29" fmla="*/ 1365 h 1596"/>
                    <a:gd name="T30" fmla="*/ 838 w 981"/>
                    <a:gd name="T31" fmla="*/ 1450 h 1596"/>
                    <a:gd name="T32" fmla="*/ 754 w 981"/>
                    <a:gd name="T33" fmla="*/ 1518 h 1596"/>
                    <a:gd name="T34" fmla="*/ 657 w 981"/>
                    <a:gd name="T35" fmla="*/ 1567 h 1596"/>
                    <a:gd name="T36" fmla="*/ 549 w 981"/>
                    <a:gd name="T37" fmla="*/ 1593 h 1596"/>
                    <a:gd name="T38" fmla="*/ 438 w 981"/>
                    <a:gd name="T39" fmla="*/ 1593 h 1596"/>
                    <a:gd name="T40" fmla="*/ 335 w 981"/>
                    <a:gd name="T41" fmla="*/ 1569 h 1596"/>
                    <a:gd name="T42" fmla="*/ 244 w 981"/>
                    <a:gd name="T43" fmla="*/ 1524 h 1596"/>
                    <a:gd name="T44" fmla="*/ 162 w 981"/>
                    <a:gd name="T45" fmla="*/ 1460 h 1596"/>
                    <a:gd name="T46" fmla="*/ 95 w 981"/>
                    <a:gd name="T47" fmla="*/ 1383 h 1596"/>
                    <a:gd name="T48" fmla="*/ 44 w 981"/>
                    <a:gd name="T49" fmla="*/ 1297 h 1596"/>
                    <a:gd name="T50" fmla="*/ 12 w 981"/>
                    <a:gd name="T51" fmla="*/ 1202 h 1596"/>
                    <a:gd name="T52" fmla="*/ 0 w 981"/>
                    <a:gd name="T53" fmla="*/ 1105 h 1596"/>
                    <a:gd name="T54" fmla="*/ 7 w 981"/>
                    <a:gd name="T55" fmla="*/ 1015 h 1596"/>
                    <a:gd name="T56" fmla="*/ 23 w 981"/>
                    <a:gd name="T57" fmla="*/ 932 h 1596"/>
                    <a:gd name="T58" fmla="*/ 47 w 981"/>
                    <a:gd name="T59" fmla="*/ 850 h 1596"/>
                    <a:gd name="T60" fmla="*/ 77 w 981"/>
                    <a:gd name="T61" fmla="*/ 765 h 1596"/>
                    <a:gd name="T62" fmla="*/ 109 w 981"/>
                    <a:gd name="T63" fmla="*/ 671 h 1596"/>
                    <a:gd name="T64" fmla="*/ 141 w 981"/>
                    <a:gd name="T65" fmla="*/ 563 h 1596"/>
                    <a:gd name="T66" fmla="*/ 171 w 981"/>
                    <a:gd name="T67" fmla="*/ 439 h 1596"/>
                    <a:gd name="T68" fmla="*/ 188 w 981"/>
                    <a:gd name="T69" fmla="*/ 369 h 1596"/>
                    <a:gd name="T70" fmla="*/ 208 w 981"/>
                    <a:gd name="T71" fmla="*/ 379 h 1596"/>
                    <a:gd name="T72" fmla="*/ 245 w 981"/>
                    <a:gd name="T73" fmla="*/ 397 h 1596"/>
                    <a:gd name="T74" fmla="*/ 290 w 981"/>
                    <a:gd name="T75" fmla="*/ 424 h 1596"/>
                    <a:gd name="T76" fmla="*/ 341 w 981"/>
                    <a:gd name="T77" fmla="*/ 460 h 1596"/>
                    <a:gd name="T78" fmla="*/ 388 w 981"/>
                    <a:gd name="T79" fmla="*/ 503 h 1596"/>
                    <a:gd name="T80" fmla="*/ 429 w 981"/>
                    <a:gd name="T81" fmla="*/ 553 h 1596"/>
                    <a:gd name="T82" fmla="*/ 435 w 981"/>
                    <a:gd name="T83" fmla="*/ 545 h 1596"/>
                    <a:gd name="T84" fmla="*/ 452 w 981"/>
                    <a:gd name="T85" fmla="*/ 524 h 1596"/>
                    <a:gd name="T86" fmla="*/ 475 w 981"/>
                    <a:gd name="T87" fmla="*/ 491 h 1596"/>
                    <a:gd name="T88" fmla="*/ 501 w 981"/>
                    <a:gd name="T89" fmla="*/ 444 h 1596"/>
                    <a:gd name="T90" fmla="*/ 526 w 981"/>
                    <a:gd name="T91" fmla="*/ 382 h 1596"/>
                    <a:gd name="T92" fmla="*/ 547 w 981"/>
                    <a:gd name="T93" fmla="*/ 306 h 1596"/>
                    <a:gd name="T94" fmla="*/ 562 w 981"/>
                    <a:gd name="T95" fmla="*/ 218 h 1596"/>
                    <a:gd name="T96" fmla="*/ 564 w 981"/>
                    <a:gd name="T97" fmla="*/ 115 h 1596"/>
                    <a:gd name="T98" fmla="*/ 552 w 981"/>
                    <a:gd name="T99" fmla="*/ 0 h 15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981" h="1596">
                      <a:moveTo>
                        <a:pt x="552" y="0"/>
                      </a:moveTo>
                      <a:lnTo>
                        <a:pt x="554" y="1"/>
                      </a:lnTo>
                      <a:lnTo>
                        <a:pt x="560" y="8"/>
                      </a:lnTo>
                      <a:lnTo>
                        <a:pt x="570" y="17"/>
                      </a:lnTo>
                      <a:lnTo>
                        <a:pt x="584" y="30"/>
                      </a:lnTo>
                      <a:lnTo>
                        <a:pt x="600" y="48"/>
                      </a:lnTo>
                      <a:lnTo>
                        <a:pt x="619" y="68"/>
                      </a:lnTo>
                      <a:lnTo>
                        <a:pt x="640" y="93"/>
                      </a:lnTo>
                      <a:lnTo>
                        <a:pt x="663" y="122"/>
                      </a:lnTo>
                      <a:lnTo>
                        <a:pt x="688" y="154"/>
                      </a:lnTo>
                      <a:lnTo>
                        <a:pt x="712" y="190"/>
                      </a:lnTo>
                      <a:lnTo>
                        <a:pt x="739" y="231"/>
                      </a:lnTo>
                      <a:lnTo>
                        <a:pt x="766" y="274"/>
                      </a:lnTo>
                      <a:lnTo>
                        <a:pt x="792" y="323"/>
                      </a:lnTo>
                      <a:lnTo>
                        <a:pt x="819" y="373"/>
                      </a:lnTo>
                      <a:lnTo>
                        <a:pt x="845" y="430"/>
                      </a:lnTo>
                      <a:lnTo>
                        <a:pt x="869" y="488"/>
                      </a:lnTo>
                      <a:lnTo>
                        <a:pt x="892" y="551"/>
                      </a:lnTo>
                      <a:lnTo>
                        <a:pt x="913" y="618"/>
                      </a:lnTo>
                      <a:lnTo>
                        <a:pt x="932" y="688"/>
                      </a:lnTo>
                      <a:lnTo>
                        <a:pt x="948" y="763"/>
                      </a:lnTo>
                      <a:lnTo>
                        <a:pt x="962" y="842"/>
                      </a:lnTo>
                      <a:lnTo>
                        <a:pt x="972" y="924"/>
                      </a:lnTo>
                      <a:lnTo>
                        <a:pt x="979" y="1010"/>
                      </a:lnTo>
                      <a:lnTo>
                        <a:pt x="981" y="1100"/>
                      </a:lnTo>
                      <a:lnTo>
                        <a:pt x="979" y="1157"/>
                      </a:lnTo>
                      <a:lnTo>
                        <a:pt x="969" y="1213"/>
                      </a:lnTo>
                      <a:lnTo>
                        <a:pt x="953" y="1267"/>
                      </a:lnTo>
                      <a:lnTo>
                        <a:pt x="932" y="1318"/>
                      </a:lnTo>
                      <a:lnTo>
                        <a:pt x="905" y="1365"/>
                      </a:lnTo>
                      <a:lnTo>
                        <a:pt x="874" y="1409"/>
                      </a:lnTo>
                      <a:lnTo>
                        <a:pt x="838" y="1450"/>
                      </a:lnTo>
                      <a:lnTo>
                        <a:pt x="799" y="1487"/>
                      </a:lnTo>
                      <a:lnTo>
                        <a:pt x="754" y="1518"/>
                      </a:lnTo>
                      <a:lnTo>
                        <a:pt x="707" y="1545"/>
                      </a:lnTo>
                      <a:lnTo>
                        <a:pt x="657" y="1567"/>
                      </a:lnTo>
                      <a:lnTo>
                        <a:pt x="604" y="1583"/>
                      </a:lnTo>
                      <a:lnTo>
                        <a:pt x="549" y="1593"/>
                      </a:lnTo>
                      <a:lnTo>
                        <a:pt x="490" y="1596"/>
                      </a:lnTo>
                      <a:lnTo>
                        <a:pt x="438" y="1593"/>
                      </a:lnTo>
                      <a:lnTo>
                        <a:pt x="386" y="1583"/>
                      </a:lnTo>
                      <a:lnTo>
                        <a:pt x="335" y="1569"/>
                      </a:lnTo>
                      <a:lnTo>
                        <a:pt x="288" y="1549"/>
                      </a:lnTo>
                      <a:lnTo>
                        <a:pt x="244" y="1524"/>
                      </a:lnTo>
                      <a:lnTo>
                        <a:pt x="202" y="1493"/>
                      </a:lnTo>
                      <a:lnTo>
                        <a:pt x="162" y="1460"/>
                      </a:lnTo>
                      <a:lnTo>
                        <a:pt x="126" y="1423"/>
                      </a:lnTo>
                      <a:lnTo>
                        <a:pt x="95" y="1383"/>
                      </a:lnTo>
                      <a:lnTo>
                        <a:pt x="67" y="1341"/>
                      </a:lnTo>
                      <a:lnTo>
                        <a:pt x="44" y="1297"/>
                      </a:lnTo>
                      <a:lnTo>
                        <a:pt x="25" y="1251"/>
                      </a:lnTo>
                      <a:lnTo>
                        <a:pt x="12" y="1202"/>
                      </a:lnTo>
                      <a:lnTo>
                        <a:pt x="3" y="1154"/>
                      </a:lnTo>
                      <a:lnTo>
                        <a:pt x="0" y="1105"/>
                      </a:lnTo>
                      <a:lnTo>
                        <a:pt x="2" y="1060"/>
                      </a:lnTo>
                      <a:lnTo>
                        <a:pt x="7" y="1015"/>
                      </a:lnTo>
                      <a:lnTo>
                        <a:pt x="13" y="973"/>
                      </a:lnTo>
                      <a:lnTo>
                        <a:pt x="23" y="932"/>
                      </a:lnTo>
                      <a:lnTo>
                        <a:pt x="35" y="891"/>
                      </a:lnTo>
                      <a:lnTo>
                        <a:pt x="47" y="850"/>
                      </a:lnTo>
                      <a:lnTo>
                        <a:pt x="61" y="808"/>
                      </a:lnTo>
                      <a:lnTo>
                        <a:pt x="77" y="765"/>
                      </a:lnTo>
                      <a:lnTo>
                        <a:pt x="93" y="719"/>
                      </a:lnTo>
                      <a:lnTo>
                        <a:pt x="109" y="671"/>
                      </a:lnTo>
                      <a:lnTo>
                        <a:pt x="125" y="619"/>
                      </a:lnTo>
                      <a:lnTo>
                        <a:pt x="141" y="563"/>
                      </a:lnTo>
                      <a:lnTo>
                        <a:pt x="156" y="504"/>
                      </a:lnTo>
                      <a:lnTo>
                        <a:pt x="171" y="439"/>
                      </a:lnTo>
                      <a:lnTo>
                        <a:pt x="184" y="368"/>
                      </a:lnTo>
                      <a:lnTo>
                        <a:pt x="188" y="369"/>
                      </a:lnTo>
                      <a:lnTo>
                        <a:pt x="195" y="373"/>
                      </a:lnTo>
                      <a:lnTo>
                        <a:pt x="208" y="379"/>
                      </a:lnTo>
                      <a:lnTo>
                        <a:pt x="224" y="387"/>
                      </a:lnTo>
                      <a:lnTo>
                        <a:pt x="245" y="397"/>
                      </a:lnTo>
                      <a:lnTo>
                        <a:pt x="266" y="410"/>
                      </a:lnTo>
                      <a:lnTo>
                        <a:pt x="290" y="424"/>
                      </a:lnTo>
                      <a:lnTo>
                        <a:pt x="315" y="441"/>
                      </a:lnTo>
                      <a:lnTo>
                        <a:pt x="341" y="460"/>
                      </a:lnTo>
                      <a:lnTo>
                        <a:pt x="365" y="480"/>
                      </a:lnTo>
                      <a:lnTo>
                        <a:pt x="388" y="503"/>
                      </a:lnTo>
                      <a:lnTo>
                        <a:pt x="411" y="527"/>
                      </a:lnTo>
                      <a:lnTo>
                        <a:pt x="429" y="553"/>
                      </a:lnTo>
                      <a:lnTo>
                        <a:pt x="431" y="550"/>
                      </a:lnTo>
                      <a:lnTo>
                        <a:pt x="435" y="545"/>
                      </a:lnTo>
                      <a:lnTo>
                        <a:pt x="443" y="537"/>
                      </a:lnTo>
                      <a:lnTo>
                        <a:pt x="452" y="524"/>
                      </a:lnTo>
                      <a:lnTo>
                        <a:pt x="462" y="509"/>
                      </a:lnTo>
                      <a:lnTo>
                        <a:pt x="475" y="491"/>
                      </a:lnTo>
                      <a:lnTo>
                        <a:pt x="487" y="468"/>
                      </a:lnTo>
                      <a:lnTo>
                        <a:pt x="501" y="444"/>
                      </a:lnTo>
                      <a:lnTo>
                        <a:pt x="514" y="414"/>
                      </a:lnTo>
                      <a:lnTo>
                        <a:pt x="526" y="382"/>
                      </a:lnTo>
                      <a:lnTo>
                        <a:pt x="538" y="346"/>
                      </a:lnTo>
                      <a:lnTo>
                        <a:pt x="547" y="306"/>
                      </a:lnTo>
                      <a:lnTo>
                        <a:pt x="555" y="264"/>
                      </a:lnTo>
                      <a:lnTo>
                        <a:pt x="562" y="218"/>
                      </a:lnTo>
                      <a:lnTo>
                        <a:pt x="565" y="168"/>
                      </a:lnTo>
                      <a:lnTo>
                        <a:pt x="564" y="115"/>
                      </a:lnTo>
                      <a:lnTo>
                        <a:pt x="560" y="59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rgbClr val="F6F5F7"/>
                </a:solidFill>
                <a:ln w="0">
                  <a:solidFill>
                    <a:srgbClr val="F6F5F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1" name="Group 38"/>
              <p:cNvGrpSpPr>
                <a:grpSpLocks noChangeAspect="1"/>
              </p:cNvGrpSpPr>
              <p:nvPr/>
            </p:nvGrpSpPr>
            <p:grpSpPr bwMode="auto">
              <a:xfrm rot="2667828">
                <a:off x="6654148" y="3982765"/>
                <a:ext cx="892948" cy="1442080"/>
                <a:chOff x="3472" y="1760"/>
                <a:chExt cx="735" cy="1187"/>
              </a:xfrm>
            </p:grpSpPr>
            <p:sp>
              <p:nvSpPr>
                <p:cNvPr id="27" name="Freeform 40"/>
                <p:cNvSpPr>
                  <a:spLocks/>
                </p:cNvSpPr>
                <p:nvPr/>
              </p:nvSpPr>
              <p:spPr bwMode="auto">
                <a:xfrm>
                  <a:off x="3472" y="1760"/>
                  <a:ext cx="735" cy="1187"/>
                </a:xfrm>
                <a:custGeom>
                  <a:avLst/>
                  <a:gdLst>
                    <a:gd name="T0" fmla="*/ 1185 w 2207"/>
                    <a:gd name="T1" fmla="*/ 250 h 3561"/>
                    <a:gd name="T2" fmla="*/ 1181 w 2207"/>
                    <a:gd name="T3" fmla="*/ 557 h 3561"/>
                    <a:gd name="T4" fmla="*/ 1233 w 2207"/>
                    <a:gd name="T5" fmla="*/ 829 h 3561"/>
                    <a:gd name="T6" fmla="*/ 1320 w 2207"/>
                    <a:gd name="T7" fmla="*/ 1059 h 3561"/>
                    <a:gd name="T8" fmla="*/ 1420 w 2207"/>
                    <a:gd name="T9" fmla="*/ 1244 h 3561"/>
                    <a:gd name="T10" fmla="*/ 1513 w 2207"/>
                    <a:gd name="T11" fmla="*/ 1378 h 3561"/>
                    <a:gd name="T12" fmla="*/ 1578 w 2207"/>
                    <a:gd name="T13" fmla="*/ 1456 h 3561"/>
                    <a:gd name="T14" fmla="*/ 1623 w 2207"/>
                    <a:gd name="T15" fmla="*/ 1403 h 3561"/>
                    <a:gd name="T16" fmla="*/ 1752 w 2207"/>
                    <a:gd name="T17" fmla="*/ 1179 h 3561"/>
                    <a:gd name="T18" fmla="*/ 1887 w 2207"/>
                    <a:gd name="T19" fmla="*/ 1038 h 3561"/>
                    <a:gd name="T20" fmla="*/ 2006 w 2207"/>
                    <a:gd name="T21" fmla="*/ 959 h 3561"/>
                    <a:gd name="T22" fmla="*/ 2086 w 2207"/>
                    <a:gd name="T23" fmla="*/ 926 h 3561"/>
                    <a:gd name="T24" fmla="*/ 2080 w 2207"/>
                    <a:gd name="T25" fmla="*/ 986 h 3561"/>
                    <a:gd name="T26" fmla="*/ 2036 w 2207"/>
                    <a:gd name="T27" fmla="*/ 1256 h 3561"/>
                    <a:gd name="T28" fmla="*/ 2066 w 2207"/>
                    <a:gd name="T29" fmla="*/ 1544 h 3561"/>
                    <a:gd name="T30" fmla="*/ 2130 w 2207"/>
                    <a:gd name="T31" fmla="*/ 1854 h 3561"/>
                    <a:gd name="T32" fmla="*/ 2190 w 2207"/>
                    <a:gd name="T33" fmla="*/ 2187 h 3561"/>
                    <a:gd name="T34" fmla="*/ 2204 w 2207"/>
                    <a:gd name="T35" fmla="*/ 2542 h 3561"/>
                    <a:gd name="T36" fmla="*/ 2128 w 2207"/>
                    <a:gd name="T37" fmla="*/ 2867 h 3561"/>
                    <a:gd name="T38" fmla="*/ 1964 w 2207"/>
                    <a:gd name="T39" fmla="*/ 3147 h 3561"/>
                    <a:gd name="T40" fmla="*/ 1729 w 2207"/>
                    <a:gd name="T41" fmla="*/ 3367 h 3561"/>
                    <a:gd name="T42" fmla="*/ 1436 w 2207"/>
                    <a:gd name="T43" fmla="*/ 3510 h 3561"/>
                    <a:gd name="T44" fmla="*/ 1103 w 2207"/>
                    <a:gd name="T45" fmla="*/ 3561 h 3561"/>
                    <a:gd name="T46" fmla="*/ 770 w 2207"/>
                    <a:gd name="T47" fmla="*/ 3510 h 3561"/>
                    <a:gd name="T48" fmla="*/ 478 w 2207"/>
                    <a:gd name="T49" fmla="*/ 3367 h 3561"/>
                    <a:gd name="T50" fmla="*/ 242 w 2207"/>
                    <a:gd name="T51" fmla="*/ 3147 h 3561"/>
                    <a:gd name="T52" fmla="*/ 79 w 2207"/>
                    <a:gd name="T53" fmla="*/ 2867 h 3561"/>
                    <a:gd name="T54" fmla="*/ 3 w 2207"/>
                    <a:gd name="T55" fmla="*/ 2542 h 3561"/>
                    <a:gd name="T56" fmla="*/ 12 w 2207"/>
                    <a:gd name="T57" fmla="*/ 2278 h 3561"/>
                    <a:gd name="T58" fmla="*/ 53 w 2207"/>
                    <a:gd name="T59" fmla="*/ 2073 h 3561"/>
                    <a:gd name="T60" fmla="*/ 109 w 2207"/>
                    <a:gd name="T61" fmla="*/ 1887 h 3561"/>
                    <a:gd name="T62" fmla="*/ 165 w 2207"/>
                    <a:gd name="T63" fmla="*/ 1703 h 3561"/>
                    <a:gd name="T64" fmla="*/ 204 w 2207"/>
                    <a:gd name="T65" fmla="*/ 1499 h 3561"/>
                    <a:gd name="T66" fmla="*/ 209 w 2207"/>
                    <a:gd name="T67" fmla="*/ 1259 h 3561"/>
                    <a:gd name="T68" fmla="*/ 184 w 2207"/>
                    <a:gd name="T69" fmla="*/ 1046 h 3561"/>
                    <a:gd name="T70" fmla="*/ 234 w 2207"/>
                    <a:gd name="T71" fmla="*/ 1079 h 3561"/>
                    <a:gd name="T72" fmla="*/ 329 w 2207"/>
                    <a:gd name="T73" fmla="*/ 1160 h 3561"/>
                    <a:gd name="T74" fmla="*/ 440 w 2207"/>
                    <a:gd name="T75" fmla="*/ 1291 h 3561"/>
                    <a:gd name="T76" fmla="*/ 541 w 2207"/>
                    <a:gd name="T77" fmla="*/ 1471 h 3561"/>
                    <a:gd name="T78" fmla="*/ 604 w 2207"/>
                    <a:gd name="T79" fmla="*/ 1705 h 3561"/>
                    <a:gd name="T80" fmla="*/ 616 w 2207"/>
                    <a:gd name="T81" fmla="*/ 1839 h 3561"/>
                    <a:gd name="T82" fmla="*/ 632 w 2207"/>
                    <a:gd name="T83" fmla="*/ 1811 h 3561"/>
                    <a:gd name="T84" fmla="*/ 657 w 2207"/>
                    <a:gd name="T85" fmla="*/ 1739 h 3561"/>
                    <a:gd name="T86" fmla="*/ 681 w 2207"/>
                    <a:gd name="T87" fmla="*/ 1612 h 3561"/>
                    <a:gd name="T88" fmla="*/ 693 w 2207"/>
                    <a:gd name="T89" fmla="*/ 1414 h 3561"/>
                    <a:gd name="T90" fmla="*/ 685 w 2207"/>
                    <a:gd name="T91" fmla="*/ 1130 h 3561"/>
                    <a:gd name="T92" fmla="*/ 679 w 2207"/>
                    <a:gd name="T93" fmla="*/ 820 h 3561"/>
                    <a:gd name="T94" fmla="*/ 728 w 2207"/>
                    <a:gd name="T95" fmla="*/ 572 h 3561"/>
                    <a:gd name="T96" fmla="*/ 820 w 2207"/>
                    <a:gd name="T97" fmla="*/ 373 h 3561"/>
                    <a:gd name="T98" fmla="*/ 933 w 2207"/>
                    <a:gd name="T99" fmla="*/ 222 h 3561"/>
                    <a:gd name="T100" fmla="*/ 1051 w 2207"/>
                    <a:gd name="T101" fmla="*/ 114 h 3561"/>
                    <a:gd name="T102" fmla="*/ 1152 w 2207"/>
                    <a:gd name="T103" fmla="*/ 44 h 3561"/>
                    <a:gd name="T104" fmla="*/ 1220 w 2207"/>
                    <a:gd name="T105" fmla="*/ 8 h 35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207" h="3561">
                      <a:moveTo>
                        <a:pt x="1237" y="0"/>
                      </a:moveTo>
                      <a:lnTo>
                        <a:pt x="1214" y="85"/>
                      </a:lnTo>
                      <a:lnTo>
                        <a:pt x="1197" y="168"/>
                      </a:lnTo>
                      <a:lnTo>
                        <a:pt x="1185" y="250"/>
                      </a:lnTo>
                      <a:lnTo>
                        <a:pt x="1178" y="330"/>
                      </a:lnTo>
                      <a:lnTo>
                        <a:pt x="1175" y="408"/>
                      </a:lnTo>
                      <a:lnTo>
                        <a:pt x="1176" y="483"/>
                      </a:lnTo>
                      <a:lnTo>
                        <a:pt x="1181" y="557"/>
                      </a:lnTo>
                      <a:lnTo>
                        <a:pt x="1190" y="628"/>
                      </a:lnTo>
                      <a:lnTo>
                        <a:pt x="1201" y="697"/>
                      </a:lnTo>
                      <a:lnTo>
                        <a:pt x="1215" y="764"/>
                      </a:lnTo>
                      <a:lnTo>
                        <a:pt x="1233" y="829"/>
                      </a:lnTo>
                      <a:lnTo>
                        <a:pt x="1252" y="890"/>
                      </a:lnTo>
                      <a:lnTo>
                        <a:pt x="1274" y="950"/>
                      </a:lnTo>
                      <a:lnTo>
                        <a:pt x="1296" y="1006"/>
                      </a:lnTo>
                      <a:lnTo>
                        <a:pt x="1320" y="1059"/>
                      </a:lnTo>
                      <a:lnTo>
                        <a:pt x="1345" y="1109"/>
                      </a:lnTo>
                      <a:lnTo>
                        <a:pt x="1370" y="1158"/>
                      </a:lnTo>
                      <a:lnTo>
                        <a:pt x="1394" y="1202"/>
                      </a:lnTo>
                      <a:lnTo>
                        <a:pt x="1420" y="1244"/>
                      </a:lnTo>
                      <a:lnTo>
                        <a:pt x="1445" y="1283"/>
                      </a:lnTo>
                      <a:lnTo>
                        <a:pt x="1469" y="1318"/>
                      </a:lnTo>
                      <a:lnTo>
                        <a:pt x="1491" y="1350"/>
                      </a:lnTo>
                      <a:lnTo>
                        <a:pt x="1513" y="1378"/>
                      </a:lnTo>
                      <a:lnTo>
                        <a:pt x="1532" y="1403"/>
                      </a:lnTo>
                      <a:lnTo>
                        <a:pt x="1550" y="1424"/>
                      </a:lnTo>
                      <a:lnTo>
                        <a:pt x="1565" y="1442"/>
                      </a:lnTo>
                      <a:lnTo>
                        <a:pt x="1578" y="1456"/>
                      </a:lnTo>
                      <a:lnTo>
                        <a:pt x="1586" y="1465"/>
                      </a:lnTo>
                      <a:lnTo>
                        <a:pt x="1593" y="1472"/>
                      </a:lnTo>
                      <a:lnTo>
                        <a:pt x="1595" y="1474"/>
                      </a:lnTo>
                      <a:lnTo>
                        <a:pt x="1623" y="1403"/>
                      </a:lnTo>
                      <a:lnTo>
                        <a:pt x="1653" y="1339"/>
                      </a:lnTo>
                      <a:lnTo>
                        <a:pt x="1685" y="1280"/>
                      </a:lnTo>
                      <a:lnTo>
                        <a:pt x="1718" y="1227"/>
                      </a:lnTo>
                      <a:lnTo>
                        <a:pt x="1752" y="1179"/>
                      </a:lnTo>
                      <a:lnTo>
                        <a:pt x="1786" y="1137"/>
                      </a:lnTo>
                      <a:lnTo>
                        <a:pt x="1820" y="1100"/>
                      </a:lnTo>
                      <a:lnTo>
                        <a:pt x="1854" y="1067"/>
                      </a:lnTo>
                      <a:lnTo>
                        <a:pt x="1887" y="1038"/>
                      </a:lnTo>
                      <a:lnTo>
                        <a:pt x="1919" y="1013"/>
                      </a:lnTo>
                      <a:lnTo>
                        <a:pt x="1950" y="992"/>
                      </a:lnTo>
                      <a:lnTo>
                        <a:pt x="1979" y="974"/>
                      </a:lnTo>
                      <a:lnTo>
                        <a:pt x="2006" y="959"/>
                      </a:lnTo>
                      <a:lnTo>
                        <a:pt x="2030" y="947"/>
                      </a:lnTo>
                      <a:lnTo>
                        <a:pt x="2053" y="938"/>
                      </a:lnTo>
                      <a:lnTo>
                        <a:pt x="2071" y="931"/>
                      </a:lnTo>
                      <a:lnTo>
                        <a:pt x="2086" y="926"/>
                      </a:lnTo>
                      <a:lnTo>
                        <a:pt x="2097" y="923"/>
                      </a:lnTo>
                      <a:lnTo>
                        <a:pt x="2104" y="922"/>
                      </a:lnTo>
                      <a:lnTo>
                        <a:pt x="2107" y="920"/>
                      </a:lnTo>
                      <a:lnTo>
                        <a:pt x="2080" y="986"/>
                      </a:lnTo>
                      <a:lnTo>
                        <a:pt x="2059" y="1052"/>
                      </a:lnTo>
                      <a:lnTo>
                        <a:pt x="2045" y="1119"/>
                      </a:lnTo>
                      <a:lnTo>
                        <a:pt x="2038" y="1187"/>
                      </a:lnTo>
                      <a:lnTo>
                        <a:pt x="2036" y="1256"/>
                      </a:lnTo>
                      <a:lnTo>
                        <a:pt x="2038" y="1326"/>
                      </a:lnTo>
                      <a:lnTo>
                        <a:pt x="2044" y="1397"/>
                      </a:lnTo>
                      <a:lnTo>
                        <a:pt x="2053" y="1470"/>
                      </a:lnTo>
                      <a:lnTo>
                        <a:pt x="2066" y="1544"/>
                      </a:lnTo>
                      <a:lnTo>
                        <a:pt x="2080" y="1620"/>
                      </a:lnTo>
                      <a:lnTo>
                        <a:pt x="2096" y="1696"/>
                      </a:lnTo>
                      <a:lnTo>
                        <a:pt x="2113" y="1774"/>
                      </a:lnTo>
                      <a:lnTo>
                        <a:pt x="2130" y="1854"/>
                      </a:lnTo>
                      <a:lnTo>
                        <a:pt x="2146" y="1935"/>
                      </a:lnTo>
                      <a:lnTo>
                        <a:pt x="2163" y="2018"/>
                      </a:lnTo>
                      <a:lnTo>
                        <a:pt x="2177" y="2102"/>
                      </a:lnTo>
                      <a:lnTo>
                        <a:pt x="2190" y="2187"/>
                      </a:lnTo>
                      <a:lnTo>
                        <a:pt x="2199" y="2276"/>
                      </a:lnTo>
                      <a:lnTo>
                        <a:pt x="2205" y="2364"/>
                      </a:lnTo>
                      <a:lnTo>
                        <a:pt x="2207" y="2456"/>
                      </a:lnTo>
                      <a:lnTo>
                        <a:pt x="2204" y="2542"/>
                      </a:lnTo>
                      <a:lnTo>
                        <a:pt x="2194" y="2627"/>
                      </a:lnTo>
                      <a:lnTo>
                        <a:pt x="2178" y="2710"/>
                      </a:lnTo>
                      <a:lnTo>
                        <a:pt x="2156" y="2789"/>
                      </a:lnTo>
                      <a:lnTo>
                        <a:pt x="2128" y="2867"/>
                      </a:lnTo>
                      <a:lnTo>
                        <a:pt x="2095" y="2942"/>
                      </a:lnTo>
                      <a:lnTo>
                        <a:pt x="2057" y="3014"/>
                      </a:lnTo>
                      <a:lnTo>
                        <a:pt x="2013" y="3082"/>
                      </a:lnTo>
                      <a:lnTo>
                        <a:pt x="1964" y="3147"/>
                      </a:lnTo>
                      <a:lnTo>
                        <a:pt x="1912" y="3208"/>
                      </a:lnTo>
                      <a:lnTo>
                        <a:pt x="1856" y="3265"/>
                      </a:lnTo>
                      <a:lnTo>
                        <a:pt x="1794" y="3318"/>
                      </a:lnTo>
                      <a:lnTo>
                        <a:pt x="1729" y="3367"/>
                      </a:lnTo>
                      <a:lnTo>
                        <a:pt x="1661" y="3410"/>
                      </a:lnTo>
                      <a:lnTo>
                        <a:pt x="1589" y="3449"/>
                      </a:lnTo>
                      <a:lnTo>
                        <a:pt x="1514" y="3482"/>
                      </a:lnTo>
                      <a:lnTo>
                        <a:pt x="1436" y="3510"/>
                      </a:lnTo>
                      <a:lnTo>
                        <a:pt x="1357" y="3532"/>
                      </a:lnTo>
                      <a:lnTo>
                        <a:pt x="1275" y="3548"/>
                      </a:lnTo>
                      <a:lnTo>
                        <a:pt x="1190" y="3558"/>
                      </a:lnTo>
                      <a:lnTo>
                        <a:pt x="1103" y="3561"/>
                      </a:lnTo>
                      <a:lnTo>
                        <a:pt x="1017" y="3558"/>
                      </a:lnTo>
                      <a:lnTo>
                        <a:pt x="933" y="3548"/>
                      </a:lnTo>
                      <a:lnTo>
                        <a:pt x="851" y="3532"/>
                      </a:lnTo>
                      <a:lnTo>
                        <a:pt x="770" y="3510"/>
                      </a:lnTo>
                      <a:lnTo>
                        <a:pt x="693" y="3482"/>
                      </a:lnTo>
                      <a:lnTo>
                        <a:pt x="618" y="3449"/>
                      </a:lnTo>
                      <a:lnTo>
                        <a:pt x="546" y="3410"/>
                      </a:lnTo>
                      <a:lnTo>
                        <a:pt x="478" y="3367"/>
                      </a:lnTo>
                      <a:lnTo>
                        <a:pt x="414" y="3318"/>
                      </a:lnTo>
                      <a:lnTo>
                        <a:pt x="352" y="3265"/>
                      </a:lnTo>
                      <a:lnTo>
                        <a:pt x="295" y="3208"/>
                      </a:lnTo>
                      <a:lnTo>
                        <a:pt x="242" y="3147"/>
                      </a:lnTo>
                      <a:lnTo>
                        <a:pt x="194" y="3082"/>
                      </a:lnTo>
                      <a:lnTo>
                        <a:pt x="151" y="3014"/>
                      </a:lnTo>
                      <a:lnTo>
                        <a:pt x="112" y="2942"/>
                      </a:lnTo>
                      <a:lnTo>
                        <a:pt x="79" y="2867"/>
                      </a:lnTo>
                      <a:lnTo>
                        <a:pt x="52" y="2789"/>
                      </a:lnTo>
                      <a:lnTo>
                        <a:pt x="29" y="2710"/>
                      </a:lnTo>
                      <a:lnTo>
                        <a:pt x="13" y="2627"/>
                      </a:lnTo>
                      <a:lnTo>
                        <a:pt x="3" y="2542"/>
                      </a:lnTo>
                      <a:lnTo>
                        <a:pt x="0" y="2456"/>
                      </a:lnTo>
                      <a:lnTo>
                        <a:pt x="1" y="2393"/>
                      </a:lnTo>
                      <a:lnTo>
                        <a:pt x="5" y="2334"/>
                      </a:lnTo>
                      <a:lnTo>
                        <a:pt x="12" y="2278"/>
                      </a:lnTo>
                      <a:lnTo>
                        <a:pt x="19" y="2224"/>
                      </a:lnTo>
                      <a:lnTo>
                        <a:pt x="29" y="2172"/>
                      </a:lnTo>
                      <a:lnTo>
                        <a:pt x="40" y="2121"/>
                      </a:lnTo>
                      <a:lnTo>
                        <a:pt x="53" y="2073"/>
                      </a:lnTo>
                      <a:lnTo>
                        <a:pt x="66" y="2025"/>
                      </a:lnTo>
                      <a:lnTo>
                        <a:pt x="80" y="1979"/>
                      </a:lnTo>
                      <a:lnTo>
                        <a:pt x="94" y="1933"/>
                      </a:lnTo>
                      <a:lnTo>
                        <a:pt x="109" y="1887"/>
                      </a:lnTo>
                      <a:lnTo>
                        <a:pt x="124" y="1842"/>
                      </a:lnTo>
                      <a:lnTo>
                        <a:pt x="138" y="1796"/>
                      </a:lnTo>
                      <a:lnTo>
                        <a:pt x="152" y="1749"/>
                      </a:lnTo>
                      <a:lnTo>
                        <a:pt x="165" y="1703"/>
                      </a:lnTo>
                      <a:lnTo>
                        <a:pt x="177" y="1654"/>
                      </a:lnTo>
                      <a:lnTo>
                        <a:pt x="187" y="1605"/>
                      </a:lnTo>
                      <a:lnTo>
                        <a:pt x="196" y="1553"/>
                      </a:lnTo>
                      <a:lnTo>
                        <a:pt x="204" y="1499"/>
                      </a:lnTo>
                      <a:lnTo>
                        <a:pt x="208" y="1444"/>
                      </a:lnTo>
                      <a:lnTo>
                        <a:pt x="211" y="1384"/>
                      </a:lnTo>
                      <a:lnTo>
                        <a:pt x="211" y="1324"/>
                      </a:lnTo>
                      <a:lnTo>
                        <a:pt x="209" y="1259"/>
                      </a:lnTo>
                      <a:lnTo>
                        <a:pt x="204" y="1191"/>
                      </a:lnTo>
                      <a:lnTo>
                        <a:pt x="194" y="1119"/>
                      </a:lnTo>
                      <a:lnTo>
                        <a:pt x="182" y="1043"/>
                      </a:lnTo>
                      <a:lnTo>
                        <a:pt x="184" y="1046"/>
                      </a:lnTo>
                      <a:lnTo>
                        <a:pt x="191" y="1049"/>
                      </a:lnTo>
                      <a:lnTo>
                        <a:pt x="201" y="1056"/>
                      </a:lnTo>
                      <a:lnTo>
                        <a:pt x="217" y="1066"/>
                      </a:lnTo>
                      <a:lnTo>
                        <a:pt x="234" y="1079"/>
                      </a:lnTo>
                      <a:lnTo>
                        <a:pt x="254" y="1095"/>
                      </a:lnTo>
                      <a:lnTo>
                        <a:pt x="277" y="1114"/>
                      </a:lnTo>
                      <a:lnTo>
                        <a:pt x="302" y="1135"/>
                      </a:lnTo>
                      <a:lnTo>
                        <a:pt x="329" y="1160"/>
                      </a:lnTo>
                      <a:lnTo>
                        <a:pt x="356" y="1188"/>
                      </a:lnTo>
                      <a:lnTo>
                        <a:pt x="384" y="1219"/>
                      </a:lnTo>
                      <a:lnTo>
                        <a:pt x="412" y="1253"/>
                      </a:lnTo>
                      <a:lnTo>
                        <a:pt x="440" y="1291"/>
                      </a:lnTo>
                      <a:lnTo>
                        <a:pt x="467" y="1331"/>
                      </a:lnTo>
                      <a:lnTo>
                        <a:pt x="493" y="1374"/>
                      </a:lnTo>
                      <a:lnTo>
                        <a:pt x="517" y="1421"/>
                      </a:lnTo>
                      <a:lnTo>
                        <a:pt x="541" y="1471"/>
                      </a:lnTo>
                      <a:lnTo>
                        <a:pt x="561" y="1525"/>
                      </a:lnTo>
                      <a:lnTo>
                        <a:pt x="579" y="1581"/>
                      </a:lnTo>
                      <a:lnTo>
                        <a:pt x="594" y="1641"/>
                      </a:lnTo>
                      <a:lnTo>
                        <a:pt x="604" y="1705"/>
                      </a:lnTo>
                      <a:lnTo>
                        <a:pt x="611" y="1772"/>
                      </a:lnTo>
                      <a:lnTo>
                        <a:pt x="613" y="1842"/>
                      </a:lnTo>
                      <a:lnTo>
                        <a:pt x="614" y="1841"/>
                      </a:lnTo>
                      <a:lnTo>
                        <a:pt x="616" y="1839"/>
                      </a:lnTo>
                      <a:lnTo>
                        <a:pt x="618" y="1836"/>
                      </a:lnTo>
                      <a:lnTo>
                        <a:pt x="623" y="1829"/>
                      </a:lnTo>
                      <a:lnTo>
                        <a:pt x="627" y="1822"/>
                      </a:lnTo>
                      <a:lnTo>
                        <a:pt x="632" y="1811"/>
                      </a:lnTo>
                      <a:lnTo>
                        <a:pt x="639" y="1798"/>
                      </a:lnTo>
                      <a:lnTo>
                        <a:pt x="644" y="1782"/>
                      </a:lnTo>
                      <a:lnTo>
                        <a:pt x="651" y="1762"/>
                      </a:lnTo>
                      <a:lnTo>
                        <a:pt x="657" y="1739"/>
                      </a:lnTo>
                      <a:lnTo>
                        <a:pt x="664" y="1714"/>
                      </a:lnTo>
                      <a:lnTo>
                        <a:pt x="670" y="1684"/>
                      </a:lnTo>
                      <a:lnTo>
                        <a:pt x="676" y="1650"/>
                      </a:lnTo>
                      <a:lnTo>
                        <a:pt x="681" y="1612"/>
                      </a:lnTo>
                      <a:lnTo>
                        <a:pt x="685" y="1570"/>
                      </a:lnTo>
                      <a:lnTo>
                        <a:pt x="689" y="1523"/>
                      </a:lnTo>
                      <a:lnTo>
                        <a:pt x="692" y="1471"/>
                      </a:lnTo>
                      <a:lnTo>
                        <a:pt x="693" y="1414"/>
                      </a:lnTo>
                      <a:lnTo>
                        <a:pt x="693" y="1351"/>
                      </a:lnTo>
                      <a:lnTo>
                        <a:pt x="692" y="1283"/>
                      </a:lnTo>
                      <a:lnTo>
                        <a:pt x="690" y="1210"/>
                      </a:lnTo>
                      <a:lnTo>
                        <a:pt x="685" y="1130"/>
                      </a:lnTo>
                      <a:lnTo>
                        <a:pt x="679" y="1043"/>
                      </a:lnTo>
                      <a:lnTo>
                        <a:pt x="674" y="966"/>
                      </a:lnTo>
                      <a:lnTo>
                        <a:pt x="674" y="891"/>
                      </a:lnTo>
                      <a:lnTo>
                        <a:pt x="679" y="820"/>
                      </a:lnTo>
                      <a:lnTo>
                        <a:pt x="686" y="753"/>
                      </a:lnTo>
                      <a:lnTo>
                        <a:pt x="697" y="690"/>
                      </a:lnTo>
                      <a:lnTo>
                        <a:pt x="711" y="629"/>
                      </a:lnTo>
                      <a:lnTo>
                        <a:pt x="728" y="572"/>
                      </a:lnTo>
                      <a:lnTo>
                        <a:pt x="749" y="517"/>
                      </a:lnTo>
                      <a:lnTo>
                        <a:pt x="770" y="466"/>
                      </a:lnTo>
                      <a:lnTo>
                        <a:pt x="794" y="419"/>
                      </a:lnTo>
                      <a:lnTo>
                        <a:pt x="820" y="373"/>
                      </a:lnTo>
                      <a:lnTo>
                        <a:pt x="847" y="331"/>
                      </a:lnTo>
                      <a:lnTo>
                        <a:pt x="875" y="292"/>
                      </a:lnTo>
                      <a:lnTo>
                        <a:pt x="904" y="256"/>
                      </a:lnTo>
                      <a:lnTo>
                        <a:pt x="933" y="222"/>
                      </a:lnTo>
                      <a:lnTo>
                        <a:pt x="963" y="192"/>
                      </a:lnTo>
                      <a:lnTo>
                        <a:pt x="992" y="163"/>
                      </a:lnTo>
                      <a:lnTo>
                        <a:pt x="1021" y="137"/>
                      </a:lnTo>
                      <a:lnTo>
                        <a:pt x="1051" y="114"/>
                      </a:lnTo>
                      <a:lnTo>
                        <a:pt x="1078" y="93"/>
                      </a:lnTo>
                      <a:lnTo>
                        <a:pt x="1103" y="74"/>
                      </a:lnTo>
                      <a:lnTo>
                        <a:pt x="1129" y="58"/>
                      </a:lnTo>
                      <a:lnTo>
                        <a:pt x="1152" y="44"/>
                      </a:lnTo>
                      <a:lnTo>
                        <a:pt x="1173" y="32"/>
                      </a:lnTo>
                      <a:lnTo>
                        <a:pt x="1192" y="22"/>
                      </a:lnTo>
                      <a:lnTo>
                        <a:pt x="1207" y="14"/>
                      </a:lnTo>
                      <a:lnTo>
                        <a:pt x="1220" y="8"/>
                      </a:lnTo>
                      <a:lnTo>
                        <a:pt x="1229" y="3"/>
                      </a:lnTo>
                      <a:lnTo>
                        <a:pt x="1235" y="1"/>
                      </a:lnTo>
                      <a:lnTo>
                        <a:pt x="1237" y="0"/>
                      </a:lnTo>
                      <a:close/>
                    </a:path>
                  </a:pathLst>
                </a:custGeom>
                <a:solidFill>
                  <a:srgbClr val="E63B5C"/>
                </a:solidFill>
                <a:ln w="28575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1"/>
                <p:cNvSpPr>
                  <a:spLocks/>
                </p:cNvSpPr>
                <p:nvPr/>
              </p:nvSpPr>
              <p:spPr bwMode="auto">
                <a:xfrm>
                  <a:off x="3593" y="2149"/>
                  <a:ext cx="512" cy="798"/>
                </a:xfrm>
                <a:custGeom>
                  <a:avLst/>
                  <a:gdLst>
                    <a:gd name="T0" fmla="*/ 751 w 1536"/>
                    <a:gd name="T1" fmla="*/ 50 h 2395"/>
                    <a:gd name="T2" fmla="*/ 787 w 1536"/>
                    <a:gd name="T3" fmla="*/ 144 h 2395"/>
                    <a:gd name="T4" fmla="*/ 831 w 1536"/>
                    <a:gd name="T5" fmla="*/ 230 h 2395"/>
                    <a:gd name="T6" fmla="*/ 885 w 1536"/>
                    <a:gd name="T7" fmla="*/ 311 h 2395"/>
                    <a:gd name="T8" fmla="*/ 945 w 1536"/>
                    <a:gd name="T9" fmla="*/ 389 h 2395"/>
                    <a:gd name="T10" fmla="*/ 1010 w 1536"/>
                    <a:gd name="T11" fmla="*/ 465 h 2395"/>
                    <a:gd name="T12" fmla="*/ 1078 w 1536"/>
                    <a:gd name="T13" fmla="*/ 540 h 2395"/>
                    <a:gd name="T14" fmla="*/ 1148 w 1536"/>
                    <a:gd name="T15" fmla="*/ 617 h 2395"/>
                    <a:gd name="T16" fmla="*/ 1217 w 1536"/>
                    <a:gd name="T17" fmla="*/ 695 h 2395"/>
                    <a:gd name="T18" fmla="*/ 1284 w 1536"/>
                    <a:gd name="T19" fmla="*/ 780 h 2395"/>
                    <a:gd name="T20" fmla="*/ 1346 w 1536"/>
                    <a:gd name="T21" fmla="*/ 870 h 2395"/>
                    <a:gd name="T22" fmla="*/ 1402 w 1536"/>
                    <a:gd name="T23" fmla="*/ 968 h 2395"/>
                    <a:gd name="T24" fmla="*/ 1452 w 1536"/>
                    <a:gd name="T25" fmla="*/ 1075 h 2395"/>
                    <a:gd name="T26" fmla="*/ 1491 w 1536"/>
                    <a:gd name="T27" fmla="*/ 1195 h 2395"/>
                    <a:gd name="T28" fmla="*/ 1519 w 1536"/>
                    <a:gd name="T29" fmla="*/ 1327 h 2395"/>
                    <a:gd name="T30" fmla="*/ 1534 w 1536"/>
                    <a:gd name="T31" fmla="*/ 1472 h 2395"/>
                    <a:gd name="T32" fmla="*/ 1533 w 1536"/>
                    <a:gd name="T33" fmla="*/ 1623 h 2395"/>
                    <a:gd name="T34" fmla="*/ 1510 w 1536"/>
                    <a:gd name="T35" fmla="*/ 1763 h 2395"/>
                    <a:gd name="T36" fmla="*/ 1466 w 1536"/>
                    <a:gd name="T37" fmla="*/ 1894 h 2395"/>
                    <a:gd name="T38" fmla="*/ 1403 w 1536"/>
                    <a:gd name="T39" fmla="*/ 2015 h 2395"/>
                    <a:gd name="T40" fmla="*/ 1324 w 1536"/>
                    <a:gd name="T41" fmla="*/ 2124 h 2395"/>
                    <a:gd name="T42" fmla="*/ 1228 w 1536"/>
                    <a:gd name="T43" fmla="*/ 2218 h 2395"/>
                    <a:gd name="T44" fmla="*/ 1118 w 1536"/>
                    <a:gd name="T45" fmla="*/ 2294 h 2395"/>
                    <a:gd name="T46" fmla="*/ 996 w 1536"/>
                    <a:gd name="T47" fmla="*/ 2350 h 2395"/>
                    <a:gd name="T48" fmla="*/ 863 w 1536"/>
                    <a:gd name="T49" fmla="*/ 2384 h 2395"/>
                    <a:gd name="T50" fmla="*/ 722 w 1536"/>
                    <a:gd name="T51" fmla="*/ 2395 h 2395"/>
                    <a:gd name="T52" fmla="*/ 582 w 1536"/>
                    <a:gd name="T53" fmla="*/ 2381 h 2395"/>
                    <a:gd name="T54" fmla="*/ 453 w 1536"/>
                    <a:gd name="T55" fmla="*/ 2344 h 2395"/>
                    <a:gd name="T56" fmla="*/ 336 w 1536"/>
                    <a:gd name="T57" fmla="*/ 2288 h 2395"/>
                    <a:gd name="T58" fmla="*/ 233 w 1536"/>
                    <a:gd name="T59" fmla="*/ 2213 h 2395"/>
                    <a:gd name="T60" fmla="*/ 147 w 1536"/>
                    <a:gd name="T61" fmla="*/ 2122 h 2395"/>
                    <a:gd name="T62" fmla="*/ 78 w 1536"/>
                    <a:gd name="T63" fmla="*/ 2015 h 2395"/>
                    <a:gd name="T64" fmla="*/ 30 w 1536"/>
                    <a:gd name="T65" fmla="*/ 1896 h 2395"/>
                    <a:gd name="T66" fmla="*/ 5 w 1536"/>
                    <a:gd name="T67" fmla="*/ 1767 h 2395"/>
                    <a:gd name="T68" fmla="*/ 3 w 1536"/>
                    <a:gd name="T69" fmla="*/ 1628 h 2395"/>
                    <a:gd name="T70" fmla="*/ 17 w 1536"/>
                    <a:gd name="T71" fmla="*/ 1538 h 2395"/>
                    <a:gd name="T72" fmla="*/ 48 w 1536"/>
                    <a:gd name="T73" fmla="*/ 1437 h 2395"/>
                    <a:gd name="T74" fmla="*/ 92 w 1536"/>
                    <a:gd name="T75" fmla="*/ 1325 h 2395"/>
                    <a:gd name="T76" fmla="*/ 150 w 1536"/>
                    <a:gd name="T77" fmla="*/ 1204 h 2395"/>
                    <a:gd name="T78" fmla="*/ 221 w 1536"/>
                    <a:gd name="T79" fmla="*/ 1076 h 2395"/>
                    <a:gd name="T80" fmla="*/ 305 w 1536"/>
                    <a:gd name="T81" fmla="*/ 945 h 2395"/>
                    <a:gd name="T82" fmla="*/ 401 w 1536"/>
                    <a:gd name="T83" fmla="*/ 810 h 2395"/>
                    <a:gd name="T84" fmla="*/ 561 w 1536"/>
                    <a:gd name="T85" fmla="*/ 855 h 2395"/>
                    <a:gd name="T86" fmla="*/ 567 w 1536"/>
                    <a:gd name="T87" fmla="*/ 749 h 2395"/>
                    <a:gd name="T88" fmla="*/ 580 w 1536"/>
                    <a:gd name="T89" fmla="*/ 641 h 2395"/>
                    <a:gd name="T90" fmla="*/ 597 w 1536"/>
                    <a:gd name="T91" fmla="*/ 534 h 2395"/>
                    <a:gd name="T92" fmla="*/ 619 w 1536"/>
                    <a:gd name="T93" fmla="*/ 430 h 2395"/>
                    <a:gd name="T94" fmla="*/ 641 w 1536"/>
                    <a:gd name="T95" fmla="*/ 331 h 2395"/>
                    <a:gd name="T96" fmla="*/ 665 w 1536"/>
                    <a:gd name="T97" fmla="*/ 241 h 2395"/>
                    <a:gd name="T98" fmla="*/ 688 w 1536"/>
                    <a:gd name="T99" fmla="*/ 161 h 2395"/>
                    <a:gd name="T100" fmla="*/ 708 w 1536"/>
                    <a:gd name="T101" fmla="*/ 94 h 2395"/>
                    <a:gd name="T102" fmla="*/ 724 w 1536"/>
                    <a:gd name="T103" fmla="*/ 44 h 2395"/>
                    <a:gd name="T104" fmla="*/ 735 w 1536"/>
                    <a:gd name="T105" fmla="*/ 12 h 2395"/>
                    <a:gd name="T106" fmla="*/ 738 w 1536"/>
                    <a:gd name="T107" fmla="*/ 0 h 2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536" h="2395">
                      <a:moveTo>
                        <a:pt x="738" y="0"/>
                      </a:moveTo>
                      <a:lnTo>
                        <a:pt x="751" y="50"/>
                      </a:lnTo>
                      <a:lnTo>
                        <a:pt x="767" y="99"/>
                      </a:lnTo>
                      <a:lnTo>
                        <a:pt x="787" y="144"/>
                      </a:lnTo>
                      <a:lnTo>
                        <a:pt x="807" y="188"/>
                      </a:lnTo>
                      <a:lnTo>
                        <a:pt x="831" y="230"/>
                      </a:lnTo>
                      <a:lnTo>
                        <a:pt x="857" y="271"/>
                      </a:lnTo>
                      <a:lnTo>
                        <a:pt x="885" y="311"/>
                      </a:lnTo>
                      <a:lnTo>
                        <a:pt x="914" y="351"/>
                      </a:lnTo>
                      <a:lnTo>
                        <a:pt x="945" y="389"/>
                      </a:lnTo>
                      <a:lnTo>
                        <a:pt x="977" y="427"/>
                      </a:lnTo>
                      <a:lnTo>
                        <a:pt x="1010" y="465"/>
                      </a:lnTo>
                      <a:lnTo>
                        <a:pt x="1044" y="502"/>
                      </a:lnTo>
                      <a:lnTo>
                        <a:pt x="1078" y="540"/>
                      </a:lnTo>
                      <a:lnTo>
                        <a:pt x="1113" y="578"/>
                      </a:lnTo>
                      <a:lnTo>
                        <a:pt x="1148" y="617"/>
                      </a:lnTo>
                      <a:lnTo>
                        <a:pt x="1182" y="656"/>
                      </a:lnTo>
                      <a:lnTo>
                        <a:pt x="1217" y="695"/>
                      </a:lnTo>
                      <a:lnTo>
                        <a:pt x="1250" y="738"/>
                      </a:lnTo>
                      <a:lnTo>
                        <a:pt x="1284" y="780"/>
                      </a:lnTo>
                      <a:lnTo>
                        <a:pt x="1315" y="824"/>
                      </a:lnTo>
                      <a:lnTo>
                        <a:pt x="1346" y="870"/>
                      </a:lnTo>
                      <a:lnTo>
                        <a:pt x="1375" y="918"/>
                      </a:lnTo>
                      <a:lnTo>
                        <a:pt x="1402" y="968"/>
                      </a:lnTo>
                      <a:lnTo>
                        <a:pt x="1428" y="1020"/>
                      </a:lnTo>
                      <a:lnTo>
                        <a:pt x="1452" y="1075"/>
                      </a:lnTo>
                      <a:lnTo>
                        <a:pt x="1472" y="1134"/>
                      </a:lnTo>
                      <a:lnTo>
                        <a:pt x="1491" y="1195"/>
                      </a:lnTo>
                      <a:lnTo>
                        <a:pt x="1506" y="1259"/>
                      </a:lnTo>
                      <a:lnTo>
                        <a:pt x="1519" y="1327"/>
                      </a:lnTo>
                      <a:lnTo>
                        <a:pt x="1528" y="1398"/>
                      </a:lnTo>
                      <a:lnTo>
                        <a:pt x="1534" y="1472"/>
                      </a:lnTo>
                      <a:lnTo>
                        <a:pt x="1536" y="1551"/>
                      </a:lnTo>
                      <a:lnTo>
                        <a:pt x="1533" y="1623"/>
                      </a:lnTo>
                      <a:lnTo>
                        <a:pt x="1524" y="1694"/>
                      </a:lnTo>
                      <a:lnTo>
                        <a:pt x="1510" y="1763"/>
                      </a:lnTo>
                      <a:lnTo>
                        <a:pt x="1491" y="1830"/>
                      </a:lnTo>
                      <a:lnTo>
                        <a:pt x="1466" y="1894"/>
                      </a:lnTo>
                      <a:lnTo>
                        <a:pt x="1437" y="1957"/>
                      </a:lnTo>
                      <a:lnTo>
                        <a:pt x="1403" y="2015"/>
                      </a:lnTo>
                      <a:lnTo>
                        <a:pt x="1366" y="2071"/>
                      </a:lnTo>
                      <a:lnTo>
                        <a:pt x="1324" y="2124"/>
                      </a:lnTo>
                      <a:lnTo>
                        <a:pt x="1277" y="2173"/>
                      </a:lnTo>
                      <a:lnTo>
                        <a:pt x="1228" y="2218"/>
                      </a:lnTo>
                      <a:lnTo>
                        <a:pt x="1174" y="2258"/>
                      </a:lnTo>
                      <a:lnTo>
                        <a:pt x="1118" y="2294"/>
                      </a:lnTo>
                      <a:lnTo>
                        <a:pt x="1058" y="2325"/>
                      </a:lnTo>
                      <a:lnTo>
                        <a:pt x="996" y="2350"/>
                      </a:lnTo>
                      <a:lnTo>
                        <a:pt x="930" y="2370"/>
                      </a:lnTo>
                      <a:lnTo>
                        <a:pt x="863" y="2384"/>
                      </a:lnTo>
                      <a:lnTo>
                        <a:pt x="793" y="2393"/>
                      </a:lnTo>
                      <a:lnTo>
                        <a:pt x="722" y="2395"/>
                      </a:lnTo>
                      <a:lnTo>
                        <a:pt x="651" y="2391"/>
                      </a:lnTo>
                      <a:lnTo>
                        <a:pt x="582" y="2381"/>
                      </a:lnTo>
                      <a:lnTo>
                        <a:pt x="516" y="2365"/>
                      </a:lnTo>
                      <a:lnTo>
                        <a:pt x="453" y="2344"/>
                      </a:lnTo>
                      <a:lnTo>
                        <a:pt x="392" y="2318"/>
                      </a:lnTo>
                      <a:lnTo>
                        <a:pt x="336" y="2288"/>
                      </a:lnTo>
                      <a:lnTo>
                        <a:pt x="283" y="2253"/>
                      </a:lnTo>
                      <a:lnTo>
                        <a:pt x="233" y="2213"/>
                      </a:lnTo>
                      <a:lnTo>
                        <a:pt x="188" y="2169"/>
                      </a:lnTo>
                      <a:lnTo>
                        <a:pt x="147" y="2122"/>
                      </a:lnTo>
                      <a:lnTo>
                        <a:pt x="110" y="2070"/>
                      </a:lnTo>
                      <a:lnTo>
                        <a:pt x="78" y="2015"/>
                      </a:lnTo>
                      <a:lnTo>
                        <a:pt x="52" y="1958"/>
                      </a:lnTo>
                      <a:lnTo>
                        <a:pt x="30" y="1896"/>
                      </a:lnTo>
                      <a:lnTo>
                        <a:pt x="14" y="1833"/>
                      </a:lnTo>
                      <a:lnTo>
                        <a:pt x="5" y="1767"/>
                      </a:lnTo>
                      <a:lnTo>
                        <a:pt x="0" y="1698"/>
                      </a:lnTo>
                      <a:lnTo>
                        <a:pt x="3" y="1628"/>
                      </a:lnTo>
                      <a:lnTo>
                        <a:pt x="8" y="1585"/>
                      </a:lnTo>
                      <a:lnTo>
                        <a:pt x="17" y="1538"/>
                      </a:lnTo>
                      <a:lnTo>
                        <a:pt x="30" y="1489"/>
                      </a:lnTo>
                      <a:lnTo>
                        <a:pt x="48" y="1437"/>
                      </a:lnTo>
                      <a:lnTo>
                        <a:pt x="67" y="1382"/>
                      </a:lnTo>
                      <a:lnTo>
                        <a:pt x="92" y="1325"/>
                      </a:lnTo>
                      <a:lnTo>
                        <a:pt x="119" y="1265"/>
                      </a:lnTo>
                      <a:lnTo>
                        <a:pt x="150" y="1204"/>
                      </a:lnTo>
                      <a:lnTo>
                        <a:pt x="183" y="1141"/>
                      </a:lnTo>
                      <a:lnTo>
                        <a:pt x="221" y="1076"/>
                      </a:lnTo>
                      <a:lnTo>
                        <a:pt x="262" y="1011"/>
                      </a:lnTo>
                      <a:lnTo>
                        <a:pt x="305" y="945"/>
                      </a:lnTo>
                      <a:lnTo>
                        <a:pt x="352" y="878"/>
                      </a:lnTo>
                      <a:lnTo>
                        <a:pt x="401" y="810"/>
                      </a:lnTo>
                      <a:lnTo>
                        <a:pt x="560" y="906"/>
                      </a:lnTo>
                      <a:lnTo>
                        <a:pt x="561" y="855"/>
                      </a:lnTo>
                      <a:lnTo>
                        <a:pt x="563" y="802"/>
                      </a:lnTo>
                      <a:lnTo>
                        <a:pt x="567" y="749"/>
                      </a:lnTo>
                      <a:lnTo>
                        <a:pt x="572" y="695"/>
                      </a:lnTo>
                      <a:lnTo>
                        <a:pt x="580" y="641"/>
                      </a:lnTo>
                      <a:lnTo>
                        <a:pt x="588" y="588"/>
                      </a:lnTo>
                      <a:lnTo>
                        <a:pt x="597" y="534"/>
                      </a:lnTo>
                      <a:lnTo>
                        <a:pt x="608" y="481"/>
                      </a:lnTo>
                      <a:lnTo>
                        <a:pt x="619" y="430"/>
                      </a:lnTo>
                      <a:lnTo>
                        <a:pt x="630" y="379"/>
                      </a:lnTo>
                      <a:lnTo>
                        <a:pt x="641" y="331"/>
                      </a:lnTo>
                      <a:lnTo>
                        <a:pt x="653" y="284"/>
                      </a:lnTo>
                      <a:lnTo>
                        <a:pt x="665" y="241"/>
                      </a:lnTo>
                      <a:lnTo>
                        <a:pt x="677" y="199"/>
                      </a:lnTo>
                      <a:lnTo>
                        <a:pt x="688" y="161"/>
                      </a:lnTo>
                      <a:lnTo>
                        <a:pt x="699" y="126"/>
                      </a:lnTo>
                      <a:lnTo>
                        <a:pt x="708" y="94"/>
                      </a:lnTo>
                      <a:lnTo>
                        <a:pt x="717" y="67"/>
                      </a:lnTo>
                      <a:lnTo>
                        <a:pt x="724" y="44"/>
                      </a:lnTo>
                      <a:lnTo>
                        <a:pt x="730" y="25"/>
                      </a:lnTo>
                      <a:lnTo>
                        <a:pt x="735" y="12"/>
                      </a:lnTo>
                      <a:lnTo>
                        <a:pt x="737" y="4"/>
                      </a:lnTo>
                      <a:lnTo>
                        <a:pt x="738" y="0"/>
                      </a:lnTo>
                      <a:close/>
                    </a:path>
                  </a:pathLst>
                </a:custGeom>
                <a:solidFill>
                  <a:srgbClr val="F377A1"/>
                </a:solidFill>
                <a:ln w="0">
                  <a:solidFill>
                    <a:srgbClr val="F377A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3676" y="2415"/>
                  <a:ext cx="327" cy="532"/>
                </a:xfrm>
                <a:custGeom>
                  <a:avLst/>
                  <a:gdLst>
                    <a:gd name="T0" fmla="*/ 554 w 981"/>
                    <a:gd name="T1" fmla="*/ 1 h 1596"/>
                    <a:gd name="T2" fmla="*/ 570 w 981"/>
                    <a:gd name="T3" fmla="*/ 17 h 1596"/>
                    <a:gd name="T4" fmla="*/ 600 w 981"/>
                    <a:gd name="T5" fmla="*/ 48 h 1596"/>
                    <a:gd name="T6" fmla="*/ 640 w 981"/>
                    <a:gd name="T7" fmla="*/ 93 h 1596"/>
                    <a:gd name="T8" fmla="*/ 688 w 981"/>
                    <a:gd name="T9" fmla="*/ 154 h 1596"/>
                    <a:gd name="T10" fmla="*/ 739 w 981"/>
                    <a:gd name="T11" fmla="*/ 231 h 1596"/>
                    <a:gd name="T12" fmla="*/ 792 w 981"/>
                    <a:gd name="T13" fmla="*/ 323 h 1596"/>
                    <a:gd name="T14" fmla="*/ 845 w 981"/>
                    <a:gd name="T15" fmla="*/ 430 h 1596"/>
                    <a:gd name="T16" fmla="*/ 892 w 981"/>
                    <a:gd name="T17" fmla="*/ 551 h 1596"/>
                    <a:gd name="T18" fmla="*/ 932 w 981"/>
                    <a:gd name="T19" fmla="*/ 688 h 1596"/>
                    <a:gd name="T20" fmla="*/ 962 w 981"/>
                    <a:gd name="T21" fmla="*/ 842 h 1596"/>
                    <a:gd name="T22" fmla="*/ 979 w 981"/>
                    <a:gd name="T23" fmla="*/ 1010 h 1596"/>
                    <a:gd name="T24" fmla="*/ 979 w 981"/>
                    <a:gd name="T25" fmla="*/ 1157 h 1596"/>
                    <a:gd name="T26" fmla="*/ 953 w 981"/>
                    <a:gd name="T27" fmla="*/ 1267 h 1596"/>
                    <a:gd name="T28" fmla="*/ 905 w 981"/>
                    <a:gd name="T29" fmla="*/ 1365 h 1596"/>
                    <a:gd name="T30" fmla="*/ 838 w 981"/>
                    <a:gd name="T31" fmla="*/ 1450 h 1596"/>
                    <a:gd name="T32" fmla="*/ 754 w 981"/>
                    <a:gd name="T33" fmla="*/ 1518 h 1596"/>
                    <a:gd name="T34" fmla="*/ 657 w 981"/>
                    <a:gd name="T35" fmla="*/ 1567 h 1596"/>
                    <a:gd name="T36" fmla="*/ 549 w 981"/>
                    <a:gd name="T37" fmla="*/ 1593 h 1596"/>
                    <a:gd name="T38" fmla="*/ 438 w 981"/>
                    <a:gd name="T39" fmla="*/ 1593 h 1596"/>
                    <a:gd name="T40" fmla="*/ 335 w 981"/>
                    <a:gd name="T41" fmla="*/ 1569 h 1596"/>
                    <a:gd name="T42" fmla="*/ 244 w 981"/>
                    <a:gd name="T43" fmla="*/ 1524 h 1596"/>
                    <a:gd name="T44" fmla="*/ 162 w 981"/>
                    <a:gd name="T45" fmla="*/ 1460 h 1596"/>
                    <a:gd name="T46" fmla="*/ 95 w 981"/>
                    <a:gd name="T47" fmla="*/ 1383 h 1596"/>
                    <a:gd name="T48" fmla="*/ 44 w 981"/>
                    <a:gd name="T49" fmla="*/ 1297 h 1596"/>
                    <a:gd name="T50" fmla="*/ 12 w 981"/>
                    <a:gd name="T51" fmla="*/ 1202 h 1596"/>
                    <a:gd name="T52" fmla="*/ 0 w 981"/>
                    <a:gd name="T53" fmla="*/ 1105 h 1596"/>
                    <a:gd name="T54" fmla="*/ 7 w 981"/>
                    <a:gd name="T55" fmla="*/ 1015 h 1596"/>
                    <a:gd name="T56" fmla="*/ 23 w 981"/>
                    <a:gd name="T57" fmla="*/ 932 h 1596"/>
                    <a:gd name="T58" fmla="*/ 47 w 981"/>
                    <a:gd name="T59" fmla="*/ 850 h 1596"/>
                    <a:gd name="T60" fmla="*/ 77 w 981"/>
                    <a:gd name="T61" fmla="*/ 765 h 1596"/>
                    <a:gd name="T62" fmla="*/ 109 w 981"/>
                    <a:gd name="T63" fmla="*/ 671 h 1596"/>
                    <a:gd name="T64" fmla="*/ 141 w 981"/>
                    <a:gd name="T65" fmla="*/ 563 h 1596"/>
                    <a:gd name="T66" fmla="*/ 171 w 981"/>
                    <a:gd name="T67" fmla="*/ 439 h 1596"/>
                    <a:gd name="T68" fmla="*/ 188 w 981"/>
                    <a:gd name="T69" fmla="*/ 369 h 1596"/>
                    <a:gd name="T70" fmla="*/ 208 w 981"/>
                    <a:gd name="T71" fmla="*/ 379 h 1596"/>
                    <a:gd name="T72" fmla="*/ 245 w 981"/>
                    <a:gd name="T73" fmla="*/ 397 h 1596"/>
                    <a:gd name="T74" fmla="*/ 290 w 981"/>
                    <a:gd name="T75" fmla="*/ 424 h 1596"/>
                    <a:gd name="T76" fmla="*/ 341 w 981"/>
                    <a:gd name="T77" fmla="*/ 460 h 1596"/>
                    <a:gd name="T78" fmla="*/ 388 w 981"/>
                    <a:gd name="T79" fmla="*/ 503 h 1596"/>
                    <a:gd name="T80" fmla="*/ 429 w 981"/>
                    <a:gd name="T81" fmla="*/ 553 h 1596"/>
                    <a:gd name="T82" fmla="*/ 435 w 981"/>
                    <a:gd name="T83" fmla="*/ 545 h 1596"/>
                    <a:gd name="T84" fmla="*/ 452 w 981"/>
                    <a:gd name="T85" fmla="*/ 524 h 1596"/>
                    <a:gd name="T86" fmla="*/ 475 w 981"/>
                    <a:gd name="T87" fmla="*/ 491 h 1596"/>
                    <a:gd name="T88" fmla="*/ 501 w 981"/>
                    <a:gd name="T89" fmla="*/ 444 h 1596"/>
                    <a:gd name="T90" fmla="*/ 526 w 981"/>
                    <a:gd name="T91" fmla="*/ 382 h 1596"/>
                    <a:gd name="T92" fmla="*/ 547 w 981"/>
                    <a:gd name="T93" fmla="*/ 306 h 1596"/>
                    <a:gd name="T94" fmla="*/ 562 w 981"/>
                    <a:gd name="T95" fmla="*/ 218 h 1596"/>
                    <a:gd name="T96" fmla="*/ 564 w 981"/>
                    <a:gd name="T97" fmla="*/ 115 h 1596"/>
                    <a:gd name="T98" fmla="*/ 552 w 981"/>
                    <a:gd name="T99" fmla="*/ 0 h 15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981" h="1596">
                      <a:moveTo>
                        <a:pt x="552" y="0"/>
                      </a:moveTo>
                      <a:lnTo>
                        <a:pt x="554" y="1"/>
                      </a:lnTo>
                      <a:lnTo>
                        <a:pt x="560" y="8"/>
                      </a:lnTo>
                      <a:lnTo>
                        <a:pt x="570" y="17"/>
                      </a:lnTo>
                      <a:lnTo>
                        <a:pt x="584" y="30"/>
                      </a:lnTo>
                      <a:lnTo>
                        <a:pt x="600" y="48"/>
                      </a:lnTo>
                      <a:lnTo>
                        <a:pt x="619" y="68"/>
                      </a:lnTo>
                      <a:lnTo>
                        <a:pt x="640" y="93"/>
                      </a:lnTo>
                      <a:lnTo>
                        <a:pt x="663" y="122"/>
                      </a:lnTo>
                      <a:lnTo>
                        <a:pt x="688" y="154"/>
                      </a:lnTo>
                      <a:lnTo>
                        <a:pt x="712" y="190"/>
                      </a:lnTo>
                      <a:lnTo>
                        <a:pt x="739" y="231"/>
                      </a:lnTo>
                      <a:lnTo>
                        <a:pt x="766" y="274"/>
                      </a:lnTo>
                      <a:lnTo>
                        <a:pt x="792" y="323"/>
                      </a:lnTo>
                      <a:lnTo>
                        <a:pt x="819" y="373"/>
                      </a:lnTo>
                      <a:lnTo>
                        <a:pt x="845" y="430"/>
                      </a:lnTo>
                      <a:lnTo>
                        <a:pt x="869" y="488"/>
                      </a:lnTo>
                      <a:lnTo>
                        <a:pt x="892" y="551"/>
                      </a:lnTo>
                      <a:lnTo>
                        <a:pt x="913" y="618"/>
                      </a:lnTo>
                      <a:lnTo>
                        <a:pt x="932" y="688"/>
                      </a:lnTo>
                      <a:lnTo>
                        <a:pt x="948" y="763"/>
                      </a:lnTo>
                      <a:lnTo>
                        <a:pt x="962" y="842"/>
                      </a:lnTo>
                      <a:lnTo>
                        <a:pt x="972" y="924"/>
                      </a:lnTo>
                      <a:lnTo>
                        <a:pt x="979" y="1010"/>
                      </a:lnTo>
                      <a:lnTo>
                        <a:pt x="981" y="1100"/>
                      </a:lnTo>
                      <a:lnTo>
                        <a:pt x="979" y="1157"/>
                      </a:lnTo>
                      <a:lnTo>
                        <a:pt x="969" y="1213"/>
                      </a:lnTo>
                      <a:lnTo>
                        <a:pt x="953" y="1267"/>
                      </a:lnTo>
                      <a:lnTo>
                        <a:pt x="932" y="1318"/>
                      </a:lnTo>
                      <a:lnTo>
                        <a:pt x="905" y="1365"/>
                      </a:lnTo>
                      <a:lnTo>
                        <a:pt x="874" y="1409"/>
                      </a:lnTo>
                      <a:lnTo>
                        <a:pt x="838" y="1450"/>
                      </a:lnTo>
                      <a:lnTo>
                        <a:pt x="799" y="1487"/>
                      </a:lnTo>
                      <a:lnTo>
                        <a:pt x="754" y="1518"/>
                      </a:lnTo>
                      <a:lnTo>
                        <a:pt x="707" y="1545"/>
                      </a:lnTo>
                      <a:lnTo>
                        <a:pt x="657" y="1567"/>
                      </a:lnTo>
                      <a:lnTo>
                        <a:pt x="604" y="1583"/>
                      </a:lnTo>
                      <a:lnTo>
                        <a:pt x="549" y="1593"/>
                      </a:lnTo>
                      <a:lnTo>
                        <a:pt x="490" y="1596"/>
                      </a:lnTo>
                      <a:lnTo>
                        <a:pt x="438" y="1593"/>
                      </a:lnTo>
                      <a:lnTo>
                        <a:pt x="386" y="1583"/>
                      </a:lnTo>
                      <a:lnTo>
                        <a:pt x="335" y="1569"/>
                      </a:lnTo>
                      <a:lnTo>
                        <a:pt x="288" y="1549"/>
                      </a:lnTo>
                      <a:lnTo>
                        <a:pt x="244" y="1524"/>
                      </a:lnTo>
                      <a:lnTo>
                        <a:pt x="202" y="1493"/>
                      </a:lnTo>
                      <a:lnTo>
                        <a:pt x="162" y="1460"/>
                      </a:lnTo>
                      <a:lnTo>
                        <a:pt x="126" y="1423"/>
                      </a:lnTo>
                      <a:lnTo>
                        <a:pt x="95" y="1383"/>
                      </a:lnTo>
                      <a:lnTo>
                        <a:pt x="67" y="1341"/>
                      </a:lnTo>
                      <a:lnTo>
                        <a:pt x="44" y="1297"/>
                      </a:lnTo>
                      <a:lnTo>
                        <a:pt x="25" y="1251"/>
                      </a:lnTo>
                      <a:lnTo>
                        <a:pt x="12" y="1202"/>
                      </a:lnTo>
                      <a:lnTo>
                        <a:pt x="3" y="1154"/>
                      </a:lnTo>
                      <a:lnTo>
                        <a:pt x="0" y="1105"/>
                      </a:lnTo>
                      <a:lnTo>
                        <a:pt x="2" y="1060"/>
                      </a:lnTo>
                      <a:lnTo>
                        <a:pt x="7" y="1015"/>
                      </a:lnTo>
                      <a:lnTo>
                        <a:pt x="13" y="973"/>
                      </a:lnTo>
                      <a:lnTo>
                        <a:pt x="23" y="932"/>
                      </a:lnTo>
                      <a:lnTo>
                        <a:pt x="35" y="891"/>
                      </a:lnTo>
                      <a:lnTo>
                        <a:pt x="47" y="850"/>
                      </a:lnTo>
                      <a:lnTo>
                        <a:pt x="61" y="808"/>
                      </a:lnTo>
                      <a:lnTo>
                        <a:pt x="77" y="765"/>
                      </a:lnTo>
                      <a:lnTo>
                        <a:pt x="93" y="719"/>
                      </a:lnTo>
                      <a:lnTo>
                        <a:pt x="109" y="671"/>
                      </a:lnTo>
                      <a:lnTo>
                        <a:pt x="125" y="619"/>
                      </a:lnTo>
                      <a:lnTo>
                        <a:pt x="141" y="563"/>
                      </a:lnTo>
                      <a:lnTo>
                        <a:pt x="156" y="504"/>
                      </a:lnTo>
                      <a:lnTo>
                        <a:pt x="171" y="439"/>
                      </a:lnTo>
                      <a:lnTo>
                        <a:pt x="184" y="368"/>
                      </a:lnTo>
                      <a:lnTo>
                        <a:pt x="188" y="369"/>
                      </a:lnTo>
                      <a:lnTo>
                        <a:pt x="195" y="373"/>
                      </a:lnTo>
                      <a:lnTo>
                        <a:pt x="208" y="379"/>
                      </a:lnTo>
                      <a:lnTo>
                        <a:pt x="224" y="387"/>
                      </a:lnTo>
                      <a:lnTo>
                        <a:pt x="245" y="397"/>
                      </a:lnTo>
                      <a:lnTo>
                        <a:pt x="266" y="410"/>
                      </a:lnTo>
                      <a:lnTo>
                        <a:pt x="290" y="424"/>
                      </a:lnTo>
                      <a:lnTo>
                        <a:pt x="315" y="441"/>
                      </a:lnTo>
                      <a:lnTo>
                        <a:pt x="341" y="460"/>
                      </a:lnTo>
                      <a:lnTo>
                        <a:pt x="365" y="480"/>
                      </a:lnTo>
                      <a:lnTo>
                        <a:pt x="388" y="503"/>
                      </a:lnTo>
                      <a:lnTo>
                        <a:pt x="411" y="527"/>
                      </a:lnTo>
                      <a:lnTo>
                        <a:pt x="429" y="553"/>
                      </a:lnTo>
                      <a:lnTo>
                        <a:pt x="431" y="550"/>
                      </a:lnTo>
                      <a:lnTo>
                        <a:pt x="435" y="545"/>
                      </a:lnTo>
                      <a:lnTo>
                        <a:pt x="443" y="537"/>
                      </a:lnTo>
                      <a:lnTo>
                        <a:pt x="452" y="524"/>
                      </a:lnTo>
                      <a:lnTo>
                        <a:pt x="462" y="509"/>
                      </a:lnTo>
                      <a:lnTo>
                        <a:pt x="475" y="491"/>
                      </a:lnTo>
                      <a:lnTo>
                        <a:pt x="487" y="468"/>
                      </a:lnTo>
                      <a:lnTo>
                        <a:pt x="501" y="444"/>
                      </a:lnTo>
                      <a:lnTo>
                        <a:pt x="514" y="414"/>
                      </a:lnTo>
                      <a:lnTo>
                        <a:pt x="526" y="382"/>
                      </a:lnTo>
                      <a:lnTo>
                        <a:pt x="538" y="346"/>
                      </a:lnTo>
                      <a:lnTo>
                        <a:pt x="547" y="306"/>
                      </a:lnTo>
                      <a:lnTo>
                        <a:pt x="555" y="264"/>
                      </a:lnTo>
                      <a:lnTo>
                        <a:pt x="562" y="218"/>
                      </a:lnTo>
                      <a:lnTo>
                        <a:pt x="565" y="168"/>
                      </a:lnTo>
                      <a:lnTo>
                        <a:pt x="564" y="115"/>
                      </a:lnTo>
                      <a:lnTo>
                        <a:pt x="560" y="59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rgbClr val="F6F5F7"/>
                </a:solidFill>
                <a:ln w="0">
                  <a:solidFill>
                    <a:srgbClr val="F6F5F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2" name="Group 21"/>
              <p:cNvGrpSpPr>
                <a:grpSpLocks noChangeAspect="1"/>
              </p:cNvGrpSpPr>
              <p:nvPr/>
            </p:nvGrpSpPr>
            <p:grpSpPr bwMode="auto">
              <a:xfrm>
                <a:off x="5359209" y="4597639"/>
                <a:ext cx="1471993" cy="1071310"/>
                <a:chOff x="3234" y="1787"/>
                <a:chExt cx="1216" cy="885"/>
              </a:xfrm>
            </p:grpSpPr>
            <p:sp>
              <p:nvSpPr>
                <p:cNvPr id="13" name="AutoShape 20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234" y="1787"/>
                  <a:ext cx="1211" cy="8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" name="Freeform 23"/>
                <p:cNvSpPr>
                  <a:spLocks/>
                </p:cNvSpPr>
                <p:nvPr/>
              </p:nvSpPr>
              <p:spPr bwMode="auto">
                <a:xfrm>
                  <a:off x="3239" y="1788"/>
                  <a:ext cx="1211" cy="884"/>
                </a:xfrm>
                <a:custGeom>
                  <a:avLst/>
                  <a:gdLst>
                    <a:gd name="T0" fmla="*/ 76 w 3633"/>
                    <a:gd name="T1" fmla="*/ 0 h 2651"/>
                    <a:gd name="T2" fmla="*/ 3557 w 3633"/>
                    <a:gd name="T3" fmla="*/ 0 h 2651"/>
                    <a:gd name="T4" fmla="*/ 3579 w 3633"/>
                    <a:gd name="T5" fmla="*/ 3 h 2651"/>
                    <a:gd name="T6" fmla="*/ 3597 w 3633"/>
                    <a:gd name="T7" fmla="*/ 10 h 2651"/>
                    <a:gd name="T8" fmla="*/ 3612 w 3633"/>
                    <a:gd name="T9" fmla="*/ 21 h 2651"/>
                    <a:gd name="T10" fmla="*/ 3623 w 3633"/>
                    <a:gd name="T11" fmla="*/ 37 h 2651"/>
                    <a:gd name="T12" fmla="*/ 3631 w 3633"/>
                    <a:gd name="T13" fmla="*/ 54 h 2651"/>
                    <a:gd name="T14" fmla="*/ 3633 w 3633"/>
                    <a:gd name="T15" fmla="*/ 76 h 2651"/>
                    <a:gd name="T16" fmla="*/ 3633 w 3633"/>
                    <a:gd name="T17" fmla="*/ 2583 h 2651"/>
                    <a:gd name="T18" fmla="*/ 3631 w 3633"/>
                    <a:gd name="T19" fmla="*/ 2601 h 2651"/>
                    <a:gd name="T20" fmla="*/ 3623 w 3633"/>
                    <a:gd name="T21" fmla="*/ 2618 h 2651"/>
                    <a:gd name="T22" fmla="*/ 3612 w 3633"/>
                    <a:gd name="T23" fmla="*/ 2631 h 2651"/>
                    <a:gd name="T24" fmla="*/ 3597 w 3633"/>
                    <a:gd name="T25" fmla="*/ 2642 h 2651"/>
                    <a:gd name="T26" fmla="*/ 3579 w 3633"/>
                    <a:gd name="T27" fmla="*/ 2649 h 2651"/>
                    <a:gd name="T28" fmla="*/ 3557 w 3633"/>
                    <a:gd name="T29" fmla="*/ 2651 h 2651"/>
                    <a:gd name="T30" fmla="*/ 76 w 3633"/>
                    <a:gd name="T31" fmla="*/ 2651 h 2651"/>
                    <a:gd name="T32" fmla="*/ 54 w 3633"/>
                    <a:gd name="T33" fmla="*/ 2649 h 2651"/>
                    <a:gd name="T34" fmla="*/ 36 w 3633"/>
                    <a:gd name="T35" fmla="*/ 2642 h 2651"/>
                    <a:gd name="T36" fmla="*/ 21 w 3633"/>
                    <a:gd name="T37" fmla="*/ 2630 h 2651"/>
                    <a:gd name="T38" fmla="*/ 10 w 3633"/>
                    <a:gd name="T39" fmla="*/ 2616 h 2651"/>
                    <a:gd name="T40" fmla="*/ 2 w 3633"/>
                    <a:gd name="T41" fmla="*/ 2597 h 2651"/>
                    <a:gd name="T42" fmla="*/ 0 w 3633"/>
                    <a:gd name="T43" fmla="*/ 2576 h 2651"/>
                    <a:gd name="T44" fmla="*/ 0 w 3633"/>
                    <a:gd name="T45" fmla="*/ 76 h 2651"/>
                    <a:gd name="T46" fmla="*/ 2 w 3633"/>
                    <a:gd name="T47" fmla="*/ 54 h 2651"/>
                    <a:gd name="T48" fmla="*/ 10 w 3633"/>
                    <a:gd name="T49" fmla="*/ 37 h 2651"/>
                    <a:gd name="T50" fmla="*/ 21 w 3633"/>
                    <a:gd name="T51" fmla="*/ 21 h 2651"/>
                    <a:gd name="T52" fmla="*/ 36 w 3633"/>
                    <a:gd name="T53" fmla="*/ 10 h 2651"/>
                    <a:gd name="T54" fmla="*/ 54 w 3633"/>
                    <a:gd name="T55" fmla="*/ 3 h 2651"/>
                    <a:gd name="T56" fmla="*/ 76 w 3633"/>
                    <a:gd name="T57" fmla="*/ 0 h 26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633" h="2651">
                      <a:moveTo>
                        <a:pt x="76" y="0"/>
                      </a:moveTo>
                      <a:lnTo>
                        <a:pt x="3557" y="0"/>
                      </a:lnTo>
                      <a:lnTo>
                        <a:pt x="3579" y="3"/>
                      </a:lnTo>
                      <a:lnTo>
                        <a:pt x="3597" y="10"/>
                      </a:lnTo>
                      <a:lnTo>
                        <a:pt x="3612" y="21"/>
                      </a:lnTo>
                      <a:lnTo>
                        <a:pt x="3623" y="37"/>
                      </a:lnTo>
                      <a:lnTo>
                        <a:pt x="3631" y="54"/>
                      </a:lnTo>
                      <a:lnTo>
                        <a:pt x="3633" y="76"/>
                      </a:lnTo>
                      <a:lnTo>
                        <a:pt x="3633" y="2583"/>
                      </a:lnTo>
                      <a:lnTo>
                        <a:pt x="3631" y="2601"/>
                      </a:lnTo>
                      <a:lnTo>
                        <a:pt x="3623" y="2618"/>
                      </a:lnTo>
                      <a:lnTo>
                        <a:pt x="3612" y="2631"/>
                      </a:lnTo>
                      <a:lnTo>
                        <a:pt x="3597" y="2642"/>
                      </a:lnTo>
                      <a:lnTo>
                        <a:pt x="3579" y="2649"/>
                      </a:lnTo>
                      <a:lnTo>
                        <a:pt x="3557" y="2651"/>
                      </a:lnTo>
                      <a:lnTo>
                        <a:pt x="76" y="2651"/>
                      </a:lnTo>
                      <a:lnTo>
                        <a:pt x="54" y="2649"/>
                      </a:lnTo>
                      <a:lnTo>
                        <a:pt x="36" y="2642"/>
                      </a:lnTo>
                      <a:lnTo>
                        <a:pt x="21" y="2630"/>
                      </a:lnTo>
                      <a:lnTo>
                        <a:pt x="10" y="2616"/>
                      </a:lnTo>
                      <a:lnTo>
                        <a:pt x="2" y="2597"/>
                      </a:lnTo>
                      <a:lnTo>
                        <a:pt x="0" y="2576"/>
                      </a:lnTo>
                      <a:lnTo>
                        <a:pt x="0" y="76"/>
                      </a:lnTo>
                      <a:lnTo>
                        <a:pt x="2" y="54"/>
                      </a:lnTo>
                      <a:lnTo>
                        <a:pt x="10" y="37"/>
                      </a:lnTo>
                      <a:lnTo>
                        <a:pt x="21" y="21"/>
                      </a:lnTo>
                      <a:lnTo>
                        <a:pt x="36" y="10"/>
                      </a:lnTo>
                      <a:lnTo>
                        <a:pt x="54" y="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1A147C"/>
                </a:solidFill>
                <a:ln w="0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" name="Rectangle 24"/>
                <p:cNvSpPr>
                  <a:spLocks noChangeArrowheads="1"/>
                </p:cNvSpPr>
                <p:nvPr/>
              </p:nvSpPr>
              <p:spPr bwMode="auto">
                <a:xfrm>
                  <a:off x="3335" y="1889"/>
                  <a:ext cx="1009" cy="511"/>
                </a:xfrm>
                <a:prstGeom prst="rect">
                  <a:avLst/>
                </a:prstGeom>
                <a:solidFill>
                  <a:srgbClr val="F6F5F7"/>
                </a:solidFill>
                <a:ln w="0">
                  <a:solidFill>
                    <a:srgbClr val="F6F5F7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6" name="Freeform 25"/>
                <p:cNvSpPr>
                  <a:spLocks/>
                </p:cNvSpPr>
                <p:nvPr/>
              </p:nvSpPr>
              <p:spPr bwMode="auto">
                <a:xfrm>
                  <a:off x="3365" y="2501"/>
                  <a:ext cx="949" cy="171"/>
                </a:xfrm>
                <a:custGeom>
                  <a:avLst/>
                  <a:gdLst>
                    <a:gd name="T0" fmla="*/ 196 w 2845"/>
                    <a:gd name="T1" fmla="*/ 0 h 514"/>
                    <a:gd name="T2" fmla="*/ 2649 w 2845"/>
                    <a:gd name="T3" fmla="*/ 0 h 514"/>
                    <a:gd name="T4" fmla="*/ 2845 w 2845"/>
                    <a:gd name="T5" fmla="*/ 514 h 514"/>
                    <a:gd name="T6" fmla="*/ 0 w 2845"/>
                    <a:gd name="T7" fmla="*/ 514 h 514"/>
                    <a:gd name="T8" fmla="*/ 196 w 2845"/>
                    <a:gd name="T9" fmla="*/ 0 h 5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45" h="514">
                      <a:moveTo>
                        <a:pt x="196" y="0"/>
                      </a:moveTo>
                      <a:lnTo>
                        <a:pt x="2649" y="0"/>
                      </a:lnTo>
                      <a:lnTo>
                        <a:pt x="2845" y="514"/>
                      </a:lnTo>
                      <a:lnTo>
                        <a:pt x="0" y="514"/>
                      </a:lnTo>
                      <a:lnTo>
                        <a:pt x="196" y="0"/>
                      </a:lnTo>
                      <a:close/>
                    </a:path>
                  </a:pathLst>
                </a:custGeom>
                <a:solidFill>
                  <a:srgbClr val="CBCCF7"/>
                </a:solidFill>
                <a:ln w="0">
                  <a:solidFill>
                    <a:srgbClr val="8389F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" name="Freeform 26"/>
                <p:cNvSpPr>
                  <a:spLocks/>
                </p:cNvSpPr>
                <p:nvPr/>
              </p:nvSpPr>
              <p:spPr bwMode="auto">
                <a:xfrm>
                  <a:off x="3542" y="2541"/>
                  <a:ext cx="91" cy="91"/>
                </a:xfrm>
                <a:custGeom>
                  <a:avLst/>
                  <a:gdLst>
                    <a:gd name="T0" fmla="*/ 135 w 272"/>
                    <a:gd name="T1" fmla="*/ 0 h 272"/>
                    <a:gd name="T2" fmla="*/ 163 w 272"/>
                    <a:gd name="T3" fmla="*/ 2 h 272"/>
                    <a:gd name="T4" fmla="*/ 189 w 272"/>
                    <a:gd name="T5" fmla="*/ 11 h 272"/>
                    <a:gd name="T6" fmla="*/ 212 w 272"/>
                    <a:gd name="T7" fmla="*/ 23 h 272"/>
                    <a:gd name="T8" fmla="*/ 232 w 272"/>
                    <a:gd name="T9" fmla="*/ 39 h 272"/>
                    <a:gd name="T10" fmla="*/ 248 w 272"/>
                    <a:gd name="T11" fmla="*/ 59 h 272"/>
                    <a:gd name="T12" fmla="*/ 262 w 272"/>
                    <a:gd name="T13" fmla="*/ 82 h 272"/>
                    <a:gd name="T14" fmla="*/ 269 w 272"/>
                    <a:gd name="T15" fmla="*/ 109 h 272"/>
                    <a:gd name="T16" fmla="*/ 272 w 272"/>
                    <a:gd name="T17" fmla="*/ 136 h 272"/>
                    <a:gd name="T18" fmla="*/ 269 w 272"/>
                    <a:gd name="T19" fmla="*/ 163 h 272"/>
                    <a:gd name="T20" fmla="*/ 262 w 272"/>
                    <a:gd name="T21" fmla="*/ 189 h 272"/>
                    <a:gd name="T22" fmla="*/ 248 w 272"/>
                    <a:gd name="T23" fmla="*/ 212 h 272"/>
                    <a:gd name="T24" fmla="*/ 232 w 272"/>
                    <a:gd name="T25" fmla="*/ 232 h 272"/>
                    <a:gd name="T26" fmla="*/ 212 w 272"/>
                    <a:gd name="T27" fmla="*/ 249 h 272"/>
                    <a:gd name="T28" fmla="*/ 189 w 272"/>
                    <a:gd name="T29" fmla="*/ 262 h 272"/>
                    <a:gd name="T30" fmla="*/ 163 w 272"/>
                    <a:gd name="T31" fmla="*/ 270 h 272"/>
                    <a:gd name="T32" fmla="*/ 135 w 272"/>
                    <a:gd name="T33" fmla="*/ 272 h 272"/>
                    <a:gd name="T34" fmla="*/ 109 w 272"/>
                    <a:gd name="T35" fmla="*/ 270 h 272"/>
                    <a:gd name="T36" fmla="*/ 82 w 272"/>
                    <a:gd name="T37" fmla="*/ 262 h 272"/>
                    <a:gd name="T38" fmla="*/ 59 w 272"/>
                    <a:gd name="T39" fmla="*/ 249 h 272"/>
                    <a:gd name="T40" fmla="*/ 39 w 272"/>
                    <a:gd name="T41" fmla="*/ 232 h 272"/>
                    <a:gd name="T42" fmla="*/ 23 w 272"/>
                    <a:gd name="T43" fmla="*/ 212 h 272"/>
                    <a:gd name="T44" fmla="*/ 10 w 272"/>
                    <a:gd name="T45" fmla="*/ 189 h 272"/>
                    <a:gd name="T46" fmla="*/ 2 w 272"/>
                    <a:gd name="T47" fmla="*/ 163 h 272"/>
                    <a:gd name="T48" fmla="*/ 0 w 272"/>
                    <a:gd name="T49" fmla="*/ 136 h 272"/>
                    <a:gd name="T50" fmla="*/ 2 w 272"/>
                    <a:gd name="T51" fmla="*/ 109 h 272"/>
                    <a:gd name="T52" fmla="*/ 10 w 272"/>
                    <a:gd name="T53" fmla="*/ 82 h 272"/>
                    <a:gd name="T54" fmla="*/ 23 w 272"/>
                    <a:gd name="T55" fmla="*/ 59 h 272"/>
                    <a:gd name="T56" fmla="*/ 39 w 272"/>
                    <a:gd name="T57" fmla="*/ 39 h 272"/>
                    <a:gd name="T58" fmla="*/ 59 w 272"/>
                    <a:gd name="T59" fmla="*/ 23 h 272"/>
                    <a:gd name="T60" fmla="*/ 82 w 272"/>
                    <a:gd name="T61" fmla="*/ 11 h 272"/>
                    <a:gd name="T62" fmla="*/ 109 w 272"/>
                    <a:gd name="T63" fmla="*/ 2 h 272"/>
                    <a:gd name="T64" fmla="*/ 135 w 272"/>
                    <a:gd name="T65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72" h="272">
                      <a:moveTo>
                        <a:pt x="135" y="0"/>
                      </a:moveTo>
                      <a:lnTo>
                        <a:pt x="163" y="2"/>
                      </a:lnTo>
                      <a:lnTo>
                        <a:pt x="189" y="11"/>
                      </a:lnTo>
                      <a:lnTo>
                        <a:pt x="212" y="23"/>
                      </a:lnTo>
                      <a:lnTo>
                        <a:pt x="232" y="39"/>
                      </a:lnTo>
                      <a:lnTo>
                        <a:pt x="248" y="59"/>
                      </a:lnTo>
                      <a:lnTo>
                        <a:pt x="262" y="82"/>
                      </a:lnTo>
                      <a:lnTo>
                        <a:pt x="269" y="109"/>
                      </a:lnTo>
                      <a:lnTo>
                        <a:pt x="272" y="136"/>
                      </a:lnTo>
                      <a:lnTo>
                        <a:pt x="269" y="163"/>
                      </a:lnTo>
                      <a:lnTo>
                        <a:pt x="262" y="189"/>
                      </a:lnTo>
                      <a:lnTo>
                        <a:pt x="248" y="212"/>
                      </a:lnTo>
                      <a:lnTo>
                        <a:pt x="232" y="232"/>
                      </a:lnTo>
                      <a:lnTo>
                        <a:pt x="212" y="249"/>
                      </a:lnTo>
                      <a:lnTo>
                        <a:pt x="189" y="262"/>
                      </a:lnTo>
                      <a:lnTo>
                        <a:pt x="163" y="270"/>
                      </a:lnTo>
                      <a:lnTo>
                        <a:pt x="135" y="272"/>
                      </a:lnTo>
                      <a:lnTo>
                        <a:pt x="109" y="270"/>
                      </a:lnTo>
                      <a:lnTo>
                        <a:pt x="82" y="262"/>
                      </a:lnTo>
                      <a:lnTo>
                        <a:pt x="59" y="249"/>
                      </a:lnTo>
                      <a:lnTo>
                        <a:pt x="39" y="232"/>
                      </a:lnTo>
                      <a:lnTo>
                        <a:pt x="23" y="212"/>
                      </a:lnTo>
                      <a:lnTo>
                        <a:pt x="10" y="189"/>
                      </a:lnTo>
                      <a:lnTo>
                        <a:pt x="2" y="163"/>
                      </a:lnTo>
                      <a:lnTo>
                        <a:pt x="0" y="136"/>
                      </a:lnTo>
                      <a:lnTo>
                        <a:pt x="2" y="109"/>
                      </a:lnTo>
                      <a:lnTo>
                        <a:pt x="10" y="82"/>
                      </a:lnTo>
                      <a:lnTo>
                        <a:pt x="23" y="59"/>
                      </a:lnTo>
                      <a:lnTo>
                        <a:pt x="39" y="39"/>
                      </a:lnTo>
                      <a:lnTo>
                        <a:pt x="59" y="23"/>
                      </a:lnTo>
                      <a:lnTo>
                        <a:pt x="82" y="11"/>
                      </a:lnTo>
                      <a:lnTo>
                        <a:pt x="109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8389F2"/>
                </a:solidFill>
                <a:ln w="28575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" name="Freeform 27"/>
                <p:cNvSpPr>
                  <a:spLocks/>
                </p:cNvSpPr>
                <p:nvPr/>
              </p:nvSpPr>
              <p:spPr bwMode="auto">
                <a:xfrm>
                  <a:off x="4046" y="2541"/>
                  <a:ext cx="91" cy="91"/>
                </a:xfrm>
                <a:custGeom>
                  <a:avLst/>
                  <a:gdLst>
                    <a:gd name="T0" fmla="*/ 137 w 272"/>
                    <a:gd name="T1" fmla="*/ 0 h 272"/>
                    <a:gd name="T2" fmla="*/ 163 w 272"/>
                    <a:gd name="T3" fmla="*/ 2 h 272"/>
                    <a:gd name="T4" fmla="*/ 190 w 272"/>
                    <a:gd name="T5" fmla="*/ 11 h 272"/>
                    <a:gd name="T6" fmla="*/ 213 w 272"/>
                    <a:gd name="T7" fmla="*/ 23 h 272"/>
                    <a:gd name="T8" fmla="*/ 233 w 272"/>
                    <a:gd name="T9" fmla="*/ 39 h 272"/>
                    <a:gd name="T10" fmla="*/ 249 w 272"/>
                    <a:gd name="T11" fmla="*/ 59 h 272"/>
                    <a:gd name="T12" fmla="*/ 262 w 272"/>
                    <a:gd name="T13" fmla="*/ 82 h 272"/>
                    <a:gd name="T14" fmla="*/ 270 w 272"/>
                    <a:gd name="T15" fmla="*/ 109 h 272"/>
                    <a:gd name="T16" fmla="*/ 272 w 272"/>
                    <a:gd name="T17" fmla="*/ 136 h 272"/>
                    <a:gd name="T18" fmla="*/ 270 w 272"/>
                    <a:gd name="T19" fmla="*/ 163 h 272"/>
                    <a:gd name="T20" fmla="*/ 262 w 272"/>
                    <a:gd name="T21" fmla="*/ 189 h 272"/>
                    <a:gd name="T22" fmla="*/ 249 w 272"/>
                    <a:gd name="T23" fmla="*/ 212 h 272"/>
                    <a:gd name="T24" fmla="*/ 233 w 272"/>
                    <a:gd name="T25" fmla="*/ 232 h 272"/>
                    <a:gd name="T26" fmla="*/ 213 w 272"/>
                    <a:gd name="T27" fmla="*/ 249 h 272"/>
                    <a:gd name="T28" fmla="*/ 190 w 272"/>
                    <a:gd name="T29" fmla="*/ 262 h 272"/>
                    <a:gd name="T30" fmla="*/ 163 w 272"/>
                    <a:gd name="T31" fmla="*/ 270 h 272"/>
                    <a:gd name="T32" fmla="*/ 137 w 272"/>
                    <a:gd name="T33" fmla="*/ 272 h 272"/>
                    <a:gd name="T34" fmla="*/ 109 w 272"/>
                    <a:gd name="T35" fmla="*/ 270 h 272"/>
                    <a:gd name="T36" fmla="*/ 83 w 272"/>
                    <a:gd name="T37" fmla="*/ 262 h 272"/>
                    <a:gd name="T38" fmla="*/ 60 w 272"/>
                    <a:gd name="T39" fmla="*/ 249 h 272"/>
                    <a:gd name="T40" fmla="*/ 40 w 272"/>
                    <a:gd name="T41" fmla="*/ 232 h 272"/>
                    <a:gd name="T42" fmla="*/ 24 w 272"/>
                    <a:gd name="T43" fmla="*/ 212 h 272"/>
                    <a:gd name="T44" fmla="*/ 10 w 272"/>
                    <a:gd name="T45" fmla="*/ 189 h 272"/>
                    <a:gd name="T46" fmla="*/ 3 w 272"/>
                    <a:gd name="T47" fmla="*/ 163 h 272"/>
                    <a:gd name="T48" fmla="*/ 0 w 272"/>
                    <a:gd name="T49" fmla="*/ 136 h 272"/>
                    <a:gd name="T50" fmla="*/ 3 w 272"/>
                    <a:gd name="T51" fmla="*/ 109 h 272"/>
                    <a:gd name="T52" fmla="*/ 10 w 272"/>
                    <a:gd name="T53" fmla="*/ 82 h 272"/>
                    <a:gd name="T54" fmla="*/ 24 w 272"/>
                    <a:gd name="T55" fmla="*/ 59 h 272"/>
                    <a:gd name="T56" fmla="*/ 40 w 272"/>
                    <a:gd name="T57" fmla="*/ 39 h 272"/>
                    <a:gd name="T58" fmla="*/ 60 w 272"/>
                    <a:gd name="T59" fmla="*/ 23 h 272"/>
                    <a:gd name="T60" fmla="*/ 83 w 272"/>
                    <a:gd name="T61" fmla="*/ 11 h 272"/>
                    <a:gd name="T62" fmla="*/ 109 w 272"/>
                    <a:gd name="T63" fmla="*/ 2 h 272"/>
                    <a:gd name="T64" fmla="*/ 137 w 272"/>
                    <a:gd name="T65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72" h="272">
                      <a:moveTo>
                        <a:pt x="137" y="0"/>
                      </a:moveTo>
                      <a:lnTo>
                        <a:pt x="163" y="2"/>
                      </a:lnTo>
                      <a:lnTo>
                        <a:pt x="190" y="11"/>
                      </a:lnTo>
                      <a:lnTo>
                        <a:pt x="213" y="23"/>
                      </a:lnTo>
                      <a:lnTo>
                        <a:pt x="233" y="39"/>
                      </a:lnTo>
                      <a:lnTo>
                        <a:pt x="249" y="59"/>
                      </a:lnTo>
                      <a:lnTo>
                        <a:pt x="262" y="82"/>
                      </a:lnTo>
                      <a:lnTo>
                        <a:pt x="270" y="109"/>
                      </a:lnTo>
                      <a:lnTo>
                        <a:pt x="272" y="136"/>
                      </a:lnTo>
                      <a:lnTo>
                        <a:pt x="270" y="163"/>
                      </a:lnTo>
                      <a:lnTo>
                        <a:pt x="262" y="189"/>
                      </a:lnTo>
                      <a:lnTo>
                        <a:pt x="249" y="212"/>
                      </a:lnTo>
                      <a:lnTo>
                        <a:pt x="233" y="232"/>
                      </a:lnTo>
                      <a:lnTo>
                        <a:pt x="213" y="249"/>
                      </a:lnTo>
                      <a:lnTo>
                        <a:pt x="190" y="262"/>
                      </a:lnTo>
                      <a:lnTo>
                        <a:pt x="163" y="270"/>
                      </a:lnTo>
                      <a:lnTo>
                        <a:pt x="137" y="272"/>
                      </a:lnTo>
                      <a:lnTo>
                        <a:pt x="109" y="270"/>
                      </a:lnTo>
                      <a:lnTo>
                        <a:pt x="83" y="262"/>
                      </a:lnTo>
                      <a:lnTo>
                        <a:pt x="60" y="249"/>
                      </a:lnTo>
                      <a:lnTo>
                        <a:pt x="40" y="232"/>
                      </a:lnTo>
                      <a:lnTo>
                        <a:pt x="24" y="212"/>
                      </a:lnTo>
                      <a:lnTo>
                        <a:pt x="10" y="189"/>
                      </a:lnTo>
                      <a:lnTo>
                        <a:pt x="3" y="163"/>
                      </a:lnTo>
                      <a:lnTo>
                        <a:pt x="0" y="136"/>
                      </a:lnTo>
                      <a:lnTo>
                        <a:pt x="3" y="109"/>
                      </a:lnTo>
                      <a:lnTo>
                        <a:pt x="10" y="82"/>
                      </a:lnTo>
                      <a:lnTo>
                        <a:pt x="24" y="59"/>
                      </a:lnTo>
                      <a:lnTo>
                        <a:pt x="40" y="39"/>
                      </a:lnTo>
                      <a:lnTo>
                        <a:pt x="60" y="23"/>
                      </a:lnTo>
                      <a:lnTo>
                        <a:pt x="83" y="11"/>
                      </a:lnTo>
                      <a:lnTo>
                        <a:pt x="109" y="2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8389F2"/>
                </a:solidFill>
                <a:ln w="28575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9" name="Freeform 28"/>
                <p:cNvSpPr>
                  <a:spLocks/>
                </p:cNvSpPr>
                <p:nvPr/>
              </p:nvSpPr>
              <p:spPr bwMode="auto">
                <a:xfrm>
                  <a:off x="3468" y="2018"/>
                  <a:ext cx="743" cy="253"/>
                </a:xfrm>
                <a:custGeom>
                  <a:avLst/>
                  <a:gdLst>
                    <a:gd name="T0" fmla="*/ 379 w 2227"/>
                    <a:gd name="T1" fmla="*/ 0 h 757"/>
                    <a:gd name="T2" fmla="*/ 1848 w 2227"/>
                    <a:gd name="T3" fmla="*/ 0 h 757"/>
                    <a:gd name="T4" fmla="*/ 1896 w 2227"/>
                    <a:gd name="T5" fmla="*/ 2 h 757"/>
                    <a:gd name="T6" fmla="*/ 1941 w 2227"/>
                    <a:gd name="T7" fmla="*/ 11 h 757"/>
                    <a:gd name="T8" fmla="*/ 1985 w 2227"/>
                    <a:gd name="T9" fmla="*/ 24 h 757"/>
                    <a:gd name="T10" fmla="*/ 2027 w 2227"/>
                    <a:gd name="T11" fmla="*/ 43 h 757"/>
                    <a:gd name="T12" fmla="*/ 2065 w 2227"/>
                    <a:gd name="T13" fmla="*/ 67 h 757"/>
                    <a:gd name="T14" fmla="*/ 2100 w 2227"/>
                    <a:gd name="T15" fmla="*/ 94 h 757"/>
                    <a:gd name="T16" fmla="*/ 2132 w 2227"/>
                    <a:gd name="T17" fmla="*/ 126 h 757"/>
                    <a:gd name="T18" fmla="*/ 2159 w 2227"/>
                    <a:gd name="T19" fmla="*/ 161 h 757"/>
                    <a:gd name="T20" fmla="*/ 2182 w 2227"/>
                    <a:gd name="T21" fmla="*/ 199 h 757"/>
                    <a:gd name="T22" fmla="*/ 2201 w 2227"/>
                    <a:gd name="T23" fmla="*/ 240 h 757"/>
                    <a:gd name="T24" fmla="*/ 2214 w 2227"/>
                    <a:gd name="T25" fmla="*/ 284 h 757"/>
                    <a:gd name="T26" fmla="*/ 2223 w 2227"/>
                    <a:gd name="T27" fmla="*/ 331 h 757"/>
                    <a:gd name="T28" fmla="*/ 2227 w 2227"/>
                    <a:gd name="T29" fmla="*/ 378 h 757"/>
                    <a:gd name="T30" fmla="*/ 2223 w 2227"/>
                    <a:gd name="T31" fmla="*/ 425 h 757"/>
                    <a:gd name="T32" fmla="*/ 2214 w 2227"/>
                    <a:gd name="T33" fmla="*/ 470 h 757"/>
                    <a:gd name="T34" fmla="*/ 2201 w 2227"/>
                    <a:gd name="T35" fmla="*/ 513 h 757"/>
                    <a:gd name="T36" fmla="*/ 2182 w 2227"/>
                    <a:gd name="T37" fmla="*/ 554 h 757"/>
                    <a:gd name="T38" fmla="*/ 2159 w 2227"/>
                    <a:gd name="T39" fmla="*/ 593 h 757"/>
                    <a:gd name="T40" fmla="*/ 2132 w 2227"/>
                    <a:gd name="T41" fmla="*/ 628 h 757"/>
                    <a:gd name="T42" fmla="*/ 2100 w 2227"/>
                    <a:gd name="T43" fmla="*/ 660 h 757"/>
                    <a:gd name="T44" fmla="*/ 2065 w 2227"/>
                    <a:gd name="T45" fmla="*/ 687 h 757"/>
                    <a:gd name="T46" fmla="*/ 2027 w 2227"/>
                    <a:gd name="T47" fmla="*/ 712 h 757"/>
                    <a:gd name="T48" fmla="*/ 1985 w 2227"/>
                    <a:gd name="T49" fmla="*/ 730 h 757"/>
                    <a:gd name="T50" fmla="*/ 1941 w 2227"/>
                    <a:gd name="T51" fmla="*/ 745 h 757"/>
                    <a:gd name="T52" fmla="*/ 1896 w 2227"/>
                    <a:gd name="T53" fmla="*/ 754 h 757"/>
                    <a:gd name="T54" fmla="*/ 1848 w 2227"/>
                    <a:gd name="T55" fmla="*/ 757 h 757"/>
                    <a:gd name="T56" fmla="*/ 379 w 2227"/>
                    <a:gd name="T57" fmla="*/ 757 h 757"/>
                    <a:gd name="T58" fmla="*/ 331 w 2227"/>
                    <a:gd name="T59" fmla="*/ 755 h 757"/>
                    <a:gd name="T60" fmla="*/ 286 w 2227"/>
                    <a:gd name="T61" fmla="*/ 746 h 757"/>
                    <a:gd name="T62" fmla="*/ 242 w 2227"/>
                    <a:gd name="T63" fmla="*/ 732 h 757"/>
                    <a:gd name="T64" fmla="*/ 200 w 2227"/>
                    <a:gd name="T65" fmla="*/ 713 h 757"/>
                    <a:gd name="T66" fmla="*/ 162 w 2227"/>
                    <a:gd name="T67" fmla="*/ 690 h 757"/>
                    <a:gd name="T68" fmla="*/ 127 w 2227"/>
                    <a:gd name="T69" fmla="*/ 662 h 757"/>
                    <a:gd name="T70" fmla="*/ 95 w 2227"/>
                    <a:gd name="T71" fmla="*/ 631 h 757"/>
                    <a:gd name="T72" fmla="*/ 68 w 2227"/>
                    <a:gd name="T73" fmla="*/ 596 h 757"/>
                    <a:gd name="T74" fmla="*/ 45 w 2227"/>
                    <a:gd name="T75" fmla="*/ 557 h 757"/>
                    <a:gd name="T76" fmla="*/ 26 w 2227"/>
                    <a:gd name="T77" fmla="*/ 517 h 757"/>
                    <a:gd name="T78" fmla="*/ 13 w 2227"/>
                    <a:gd name="T79" fmla="*/ 473 h 757"/>
                    <a:gd name="T80" fmla="*/ 4 w 2227"/>
                    <a:gd name="T81" fmla="*/ 426 h 757"/>
                    <a:gd name="T82" fmla="*/ 0 w 2227"/>
                    <a:gd name="T83" fmla="*/ 378 h 757"/>
                    <a:gd name="T84" fmla="*/ 4 w 2227"/>
                    <a:gd name="T85" fmla="*/ 331 h 757"/>
                    <a:gd name="T86" fmla="*/ 13 w 2227"/>
                    <a:gd name="T87" fmla="*/ 284 h 757"/>
                    <a:gd name="T88" fmla="*/ 26 w 2227"/>
                    <a:gd name="T89" fmla="*/ 240 h 757"/>
                    <a:gd name="T90" fmla="*/ 45 w 2227"/>
                    <a:gd name="T91" fmla="*/ 199 h 757"/>
                    <a:gd name="T92" fmla="*/ 68 w 2227"/>
                    <a:gd name="T93" fmla="*/ 161 h 757"/>
                    <a:gd name="T94" fmla="*/ 95 w 2227"/>
                    <a:gd name="T95" fmla="*/ 126 h 757"/>
                    <a:gd name="T96" fmla="*/ 127 w 2227"/>
                    <a:gd name="T97" fmla="*/ 94 h 757"/>
                    <a:gd name="T98" fmla="*/ 162 w 2227"/>
                    <a:gd name="T99" fmla="*/ 67 h 757"/>
                    <a:gd name="T100" fmla="*/ 200 w 2227"/>
                    <a:gd name="T101" fmla="*/ 43 h 757"/>
                    <a:gd name="T102" fmla="*/ 242 w 2227"/>
                    <a:gd name="T103" fmla="*/ 24 h 757"/>
                    <a:gd name="T104" fmla="*/ 286 w 2227"/>
                    <a:gd name="T105" fmla="*/ 11 h 757"/>
                    <a:gd name="T106" fmla="*/ 331 w 2227"/>
                    <a:gd name="T107" fmla="*/ 2 h 757"/>
                    <a:gd name="T108" fmla="*/ 379 w 2227"/>
                    <a:gd name="T109" fmla="*/ 0 h 7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227" h="757">
                      <a:moveTo>
                        <a:pt x="379" y="0"/>
                      </a:moveTo>
                      <a:lnTo>
                        <a:pt x="1848" y="0"/>
                      </a:lnTo>
                      <a:lnTo>
                        <a:pt x="1896" y="2"/>
                      </a:lnTo>
                      <a:lnTo>
                        <a:pt x="1941" y="11"/>
                      </a:lnTo>
                      <a:lnTo>
                        <a:pt x="1985" y="24"/>
                      </a:lnTo>
                      <a:lnTo>
                        <a:pt x="2027" y="43"/>
                      </a:lnTo>
                      <a:lnTo>
                        <a:pt x="2065" y="67"/>
                      </a:lnTo>
                      <a:lnTo>
                        <a:pt x="2100" y="94"/>
                      </a:lnTo>
                      <a:lnTo>
                        <a:pt x="2132" y="126"/>
                      </a:lnTo>
                      <a:lnTo>
                        <a:pt x="2159" y="161"/>
                      </a:lnTo>
                      <a:lnTo>
                        <a:pt x="2182" y="199"/>
                      </a:lnTo>
                      <a:lnTo>
                        <a:pt x="2201" y="240"/>
                      </a:lnTo>
                      <a:lnTo>
                        <a:pt x="2214" y="284"/>
                      </a:lnTo>
                      <a:lnTo>
                        <a:pt x="2223" y="331"/>
                      </a:lnTo>
                      <a:lnTo>
                        <a:pt x="2227" y="378"/>
                      </a:lnTo>
                      <a:lnTo>
                        <a:pt x="2223" y="425"/>
                      </a:lnTo>
                      <a:lnTo>
                        <a:pt x="2214" y="470"/>
                      </a:lnTo>
                      <a:lnTo>
                        <a:pt x="2201" y="513"/>
                      </a:lnTo>
                      <a:lnTo>
                        <a:pt x="2182" y="554"/>
                      </a:lnTo>
                      <a:lnTo>
                        <a:pt x="2159" y="593"/>
                      </a:lnTo>
                      <a:lnTo>
                        <a:pt x="2132" y="628"/>
                      </a:lnTo>
                      <a:lnTo>
                        <a:pt x="2100" y="660"/>
                      </a:lnTo>
                      <a:lnTo>
                        <a:pt x="2065" y="687"/>
                      </a:lnTo>
                      <a:lnTo>
                        <a:pt x="2027" y="712"/>
                      </a:lnTo>
                      <a:lnTo>
                        <a:pt x="1985" y="730"/>
                      </a:lnTo>
                      <a:lnTo>
                        <a:pt x="1941" y="745"/>
                      </a:lnTo>
                      <a:lnTo>
                        <a:pt x="1896" y="754"/>
                      </a:lnTo>
                      <a:lnTo>
                        <a:pt x="1848" y="757"/>
                      </a:lnTo>
                      <a:lnTo>
                        <a:pt x="379" y="757"/>
                      </a:lnTo>
                      <a:lnTo>
                        <a:pt x="331" y="755"/>
                      </a:lnTo>
                      <a:lnTo>
                        <a:pt x="286" y="746"/>
                      </a:lnTo>
                      <a:lnTo>
                        <a:pt x="242" y="732"/>
                      </a:lnTo>
                      <a:lnTo>
                        <a:pt x="200" y="713"/>
                      </a:lnTo>
                      <a:lnTo>
                        <a:pt x="162" y="690"/>
                      </a:lnTo>
                      <a:lnTo>
                        <a:pt x="127" y="662"/>
                      </a:lnTo>
                      <a:lnTo>
                        <a:pt x="95" y="631"/>
                      </a:lnTo>
                      <a:lnTo>
                        <a:pt x="68" y="596"/>
                      </a:lnTo>
                      <a:lnTo>
                        <a:pt x="45" y="557"/>
                      </a:lnTo>
                      <a:lnTo>
                        <a:pt x="26" y="517"/>
                      </a:lnTo>
                      <a:lnTo>
                        <a:pt x="13" y="473"/>
                      </a:lnTo>
                      <a:lnTo>
                        <a:pt x="4" y="426"/>
                      </a:lnTo>
                      <a:lnTo>
                        <a:pt x="0" y="378"/>
                      </a:lnTo>
                      <a:lnTo>
                        <a:pt x="4" y="331"/>
                      </a:lnTo>
                      <a:lnTo>
                        <a:pt x="13" y="284"/>
                      </a:lnTo>
                      <a:lnTo>
                        <a:pt x="26" y="240"/>
                      </a:lnTo>
                      <a:lnTo>
                        <a:pt x="45" y="199"/>
                      </a:lnTo>
                      <a:lnTo>
                        <a:pt x="68" y="161"/>
                      </a:lnTo>
                      <a:lnTo>
                        <a:pt x="95" y="126"/>
                      </a:lnTo>
                      <a:lnTo>
                        <a:pt x="127" y="94"/>
                      </a:lnTo>
                      <a:lnTo>
                        <a:pt x="162" y="67"/>
                      </a:lnTo>
                      <a:lnTo>
                        <a:pt x="200" y="43"/>
                      </a:lnTo>
                      <a:lnTo>
                        <a:pt x="242" y="24"/>
                      </a:lnTo>
                      <a:lnTo>
                        <a:pt x="286" y="11"/>
                      </a:lnTo>
                      <a:lnTo>
                        <a:pt x="331" y="2"/>
                      </a:lnTo>
                      <a:lnTo>
                        <a:pt x="379" y="0"/>
                      </a:lnTo>
                      <a:close/>
                    </a:path>
                  </a:pathLst>
                </a:custGeom>
                <a:solidFill>
                  <a:srgbClr val="8389F2"/>
                </a:solidFill>
                <a:ln w="0">
                  <a:solidFill>
                    <a:srgbClr val="8389F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0" name="Freeform 29"/>
                <p:cNvSpPr>
                  <a:spLocks/>
                </p:cNvSpPr>
                <p:nvPr/>
              </p:nvSpPr>
              <p:spPr bwMode="auto">
                <a:xfrm>
                  <a:off x="3517" y="2066"/>
                  <a:ext cx="645" cy="157"/>
                </a:xfrm>
                <a:custGeom>
                  <a:avLst/>
                  <a:gdLst>
                    <a:gd name="T0" fmla="*/ 234 w 1937"/>
                    <a:gd name="T1" fmla="*/ 0 h 471"/>
                    <a:gd name="T2" fmla="*/ 1703 w 1937"/>
                    <a:gd name="T3" fmla="*/ 0 h 471"/>
                    <a:gd name="T4" fmla="*/ 1742 w 1937"/>
                    <a:gd name="T5" fmla="*/ 4 h 471"/>
                    <a:gd name="T6" fmla="*/ 1780 w 1937"/>
                    <a:gd name="T7" fmla="*/ 13 h 471"/>
                    <a:gd name="T8" fmla="*/ 1814 w 1937"/>
                    <a:gd name="T9" fmla="*/ 29 h 471"/>
                    <a:gd name="T10" fmla="*/ 1845 w 1937"/>
                    <a:gd name="T11" fmla="*/ 49 h 471"/>
                    <a:gd name="T12" fmla="*/ 1873 w 1937"/>
                    <a:gd name="T13" fmla="*/ 74 h 471"/>
                    <a:gd name="T14" fmla="*/ 1897 w 1937"/>
                    <a:gd name="T15" fmla="*/ 104 h 471"/>
                    <a:gd name="T16" fmla="*/ 1915 w 1937"/>
                    <a:gd name="T17" fmla="*/ 137 h 471"/>
                    <a:gd name="T18" fmla="*/ 1930 w 1937"/>
                    <a:gd name="T19" fmla="*/ 173 h 471"/>
                    <a:gd name="T20" fmla="*/ 1937 w 1937"/>
                    <a:gd name="T21" fmla="*/ 213 h 471"/>
                    <a:gd name="T22" fmla="*/ 1937 w 1937"/>
                    <a:gd name="T23" fmla="*/ 258 h 471"/>
                    <a:gd name="T24" fmla="*/ 1930 w 1937"/>
                    <a:gd name="T25" fmla="*/ 298 h 471"/>
                    <a:gd name="T26" fmla="*/ 1915 w 1937"/>
                    <a:gd name="T27" fmla="*/ 334 h 471"/>
                    <a:gd name="T28" fmla="*/ 1897 w 1937"/>
                    <a:gd name="T29" fmla="*/ 367 h 471"/>
                    <a:gd name="T30" fmla="*/ 1873 w 1937"/>
                    <a:gd name="T31" fmla="*/ 397 h 471"/>
                    <a:gd name="T32" fmla="*/ 1845 w 1937"/>
                    <a:gd name="T33" fmla="*/ 421 h 471"/>
                    <a:gd name="T34" fmla="*/ 1814 w 1937"/>
                    <a:gd name="T35" fmla="*/ 442 h 471"/>
                    <a:gd name="T36" fmla="*/ 1780 w 1937"/>
                    <a:gd name="T37" fmla="*/ 457 h 471"/>
                    <a:gd name="T38" fmla="*/ 1742 w 1937"/>
                    <a:gd name="T39" fmla="*/ 467 h 471"/>
                    <a:gd name="T40" fmla="*/ 1703 w 1937"/>
                    <a:gd name="T41" fmla="*/ 471 h 471"/>
                    <a:gd name="T42" fmla="*/ 234 w 1937"/>
                    <a:gd name="T43" fmla="*/ 471 h 471"/>
                    <a:gd name="T44" fmla="*/ 197 w 1937"/>
                    <a:gd name="T45" fmla="*/ 467 h 471"/>
                    <a:gd name="T46" fmla="*/ 160 w 1937"/>
                    <a:gd name="T47" fmla="*/ 459 h 471"/>
                    <a:gd name="T48" fmla="*/ 127 w 1937"/>
                    <a:gd name="T49" fmla="*/ 444 h 471"/>
                    <a:gd name="T50" fmla="*/ 97 w 1937"/>
                    <a:gd name="T51" fmla="*/ 424 h 471"/>
                    <a:gd name="T52" fmla="*/ 69 w 1937"/>
                    <a:gd name="T53" fmla="*/ 401 h 471"/>
                    <a:gd name="T54" fmla="*/ 45 w 1937"/>
                    <a:gd name="T55" fmla="*/ 374 h 471"/>
                    <a:gd name="T56" fmla="*/ 26 w 1937"/>
                    <a:gd name="T57" fmla="*/ 343 h 471"/>
                    <a:gd name="T58" fmla="*/ 12 w 1937"/>
                    <a:gd name="T59" fmla="*/ 309 h 471"/>
                    <a:gd name="T60" fmla="*/ 3 w 1937"/>
                    <a:gd name="T61" fmla="*/ 273 h 471"/>
                    <a:gd name="T62" fmla="*/ 0 w 1937"/>
                    <a:gd name="T63" fmla="*/ 235 h 471"/>
                    <a:gd name="T64" fmla="*/ 3 w 1937"/>
                    <a:gd name="T65" fmla="*/ 197 h 471"/>
                    <a:gd name="T66" fmla="*/ 12 w 1937"/>
                    <a:gd name="T67" fmla="*/ 161 h 471"/>
                    <a:gd name="T68" fmla="*/ 26 w 1937"/>
                    <a:gd name="T69" fmla="*/ 128 h 471"/>
                    <a:gd name="T70" fmla="*/ 45 w 1937"/>
                    <a:gd name="T71" fmla="*/ 97 h 471"/>
                    <a:gd name="T72" fmla="*/ 69 w 1937"/>
                    <a:gd name="T73" fmla="*/ 70 h 471"/>
                    <a:gd name="T74" fmla="*/ 97 w 1937"/>
                    <a:gd name="T75" fmla="*/ 47 h 471"/>
                    <a:gd name="T76" fmla="*/ 127 w 1937"/>
                    <a:gd name="T77" fmla="*/ 27 h 471"/>
                    <a:gd name="T78" fmla="*/ 160 w 1937"/>
                    <a:gd name="T79" fmla="*/ 12 h 471"/>
                    <a:gd name="T80" fmla="*/ 197 w 1937"/>
                    <a:gd name="T81" fmla="*/ 4 h 471"/>
                    <a:gd name="T82" fmla="*/ 234 w 1937"/>
                    <a:gd name="T83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937" h="471">
                      <a:moveTo>
                        <a:pt x="234" y="0"/>
                      </a:moveTo>
                      <a:lnTo>
                        <a:pt x="1703" y="0"/>
                      </a:lnTo>
                      <a:lnTo>
                        <a:pt x="1742" y="4"/>
                      </a:lnTo>
                      <a:lnTo>
                        <a:pt x="1780" y="13"/>
                      </a:lnTo>
                      <a:lnTo>
                        <a:pt x="1814" y="29"/>
                      </a:lnTo>
                      <a:lnTo>
                        <a:pt x="1845" y="49"/>
                      </a:lnTo>
                      <a:lnTo>
                        <a:pt x="1873" y="74"/>
                      </a:lnTo>
                      <a:lnTo>
                        <a:pt x="1897" y="104"/>
                      </a:lnTo>
                      <a:lnTo>
                        <a:pt x="1915" y="137"/>
                      </a:lnTo>
                      <a:lnTo>
                        <a:pt x="1930" y="173"/>
                      </a:lnTo>
                      <a:lnTo>
                        <a:pt x="1937" y="213"/>
                      </a:lnTo>
                      <a:lnTo>
                        <a:pt x="1937" y="258"/>
                      </a:lnTo>
                      <a:lnTo>
                        <a:pt x="1930" y="298"/>
                      </a:lnTo>
                      <a:lnTo>
                        <a:pt x="1915" y="334"/>
                      </a:lnTo>
                      <a:lnTo>
                        <a:pt x="1897" y="367"/>
                      </a:lnTo>
                      <a:lnTo>
                        <a:pt x="1873" y="397"/>
                      </a:lnTo>
                      <a:lnTo>
                        <a:pt x="1845" y="421"/>
                      </a:lnTo>
                      <a:lnTo>
                        <a:pt x="1814" y="442"/>
                      </a:lnTo>
                      <a:lnTo>
                        <a:pt x="1780" y="457"/>
                      </a:lnTo>
                      <a:lnTo>
                        <a:pt x="1742" y="467"/>
                      </a:lnTo>
                      <a:lnTo>
                        <a:pt x="1703" y="471"/>
                      </a:lnTo>
                      <a:lnTo>
                        <a:pt x="234" y="471"/>
                      </a:lnTo>
                      <a:lnTo>
                        <a:pt x="197" y="467"/>
                      </a:lnTo>
                      <a:lnTo>
                        <a:pt x="160" y="459"/>
                      </a:lnTo>
                      <a:lnTo>
                        <a:pt x="127" y="444"/>
                      </a:lnTo>
                      <a:lnTo>
                        <a:pt x="97" y="424"/>
                      </a:lnTo>
                      <a:lnTo>
                        <a:pt x="69" y="401"/>
                      </a:lnTo>
                      <a:lnTo>
                        <a:pt x="45" y="374"/>
                      </a:lnTo>
                      <a:lnTo>
                        <a:pt x="26" y="343"/>
                      </a:lnTo>
                      <a:lnTo>
                        <a:pt x="12" y="309"/>
                      </a:lnTo>
                      <a:lnTo>
                        <a:pt x="3" y="273"/>
                      </a:lnTo>
                      <a:lnTo>
                        <a:pt x="0" y="235"/>
                      </a:lnTo>
                      <a:lnTo>
                        <a:pt x="3" y="197"/>
                      </a:lnTo>
                      <a:lnTo>
                        <a:pt x="12" y="161"/>
                      </a:lnTo>
                      <a:lnTo>
                        <a:pt x="26" y="128"/>
                      </a:lnTo>
                      <a:lnTo>
                        <a:pt x="45" y="97"/>
                      </a:lnTo>
                      <a:lnTo>
                        <a:pt x="69" y="70"/>
                      </a:lnTo>
                      <a:lnTo>
                        <a:pt x="97" y="47"/>
                      </a:lnTo>
                      <a:lnTo>
                        <a:pt x="127" y="27"/>
                      </a:lnTo>
                      <a:lnTo>
                        <a:pt x="160" y="12"/>
                      </a:lnTo>
                      <a:lnTo>
                        <a:pt x="197" y="4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rgbClr val="CBCCF7"/>
                </a:solidFill>
                <a:ln w="0">
                  <a:solidFill>
                    <a:srgbClr val="CBCCF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" name="Freeform 30"/>
                <p:cNvSpPr>
                  <a:spLocks/>
                </p:cNvSpPr>
                <p:nvPr/>
              </p:nvSpPr>
              <p:spPr bwMode="auto">
                <a:xfrm>
                  <a:off x="3895" y="2066"/>
                  <a:ext cx="267" cy="157"/>
                </a:xfrm>
                <a:custGeom>
                  <a:avLst/>
                  <a:gdLst>
                    <a:gd name="T0" fmla="*/ 76 w 802"/>
                    <a:gd name="T1" fmla="*/ 0 h 471"/>
                    <a:gd name="T2" fmla="*/ 568 w 802"/>
                    <a:gd name="T3" fmla="*/ 0 h 471"/>
                    <a:gd name="T4" fmla="*/ 607 w 802"/>
                    <a:gd name="T5" fmla="*/ 4 h 471"/>
                    <a:gd name="T6" fmla="*/ 645 w 802"/>
                    <a:gd name="T7" fmla="*/ 13 h 471"/>
                    <a:gd name="T8" fmla="*/ 679 w 802"/>
                    <a:gd name="T9" fmla="*/ 29 h 471"/>
                    <a:gd name="T10" fmla="*/ 710 w 802"/>
                    <a:gd name="T11" fmla="*/ 49 h 471"/>
                    <a:gd name="T12" fmla="*/ 738 w 802"/>
                    <a:gd name="T13" fmla="*/ 74 h 471"/>
                    <a:gd name="T14" fmla="*/ 762 w 802"/>
                    <a:gd name="T15" fmla="*/ 104 h 471"/>
                    <a:gd name="T16" fmla="*/ 780 w 802"/>
                    <a:gd name="T17" fmla="*/ 137 h 471"/>
                    <a:gd name="T18" fmla="*/ 795 w 802"/>
                    <a:gd name="T19" fmla="*/ 173 h 471"/>
                    <a:gd name="T20" fmla="*/ 802 w 802"/>
                    <a:gd name="T21" fmla="*/ 213 h 471"/>
                    <a:gd name="T22" fmla="*/ 802 w 802"/>
                    <a:gd name="T23" fmla="*/ 258 h 471"/>
                    <a:gd name="T24" fmla="*/ 795 w 802"/>
                    <a:gd name="T25" fmla="*/ 298 h 471"/>
                    <a:gd name="T26" fmla="*/ 780 w 802"/>
                    <a:gd name="T27" fmla="*/ 334 h 471"/>
                    <a:gd name="T28" fmla="*/ 762 w 802"/>
                    <a:gd name="T29" fmla="*/ 367 h 471"/>
                    <a:gd name="T30" fmla="*/ 738 w 802"/>
                    <a:gd name="T31" fmla="*/ 397 h 471"/>
                    <a:gd name="T32" fmla="*/ 710 w 802"/>
                    <a:gd name="T33" fmla="*/ 421 h 471"/>
                    <a:gd name="T34" fmla="*/ 679 w 802"/>
                    <a:gd name="T35" fmla="*/ 442 h 471"/>
                    <a:gd name="T36" fmla="*/ 645 w 802"/>
                    <a:gd name="T37" fmla="*/ 457 h 471"/>
                    <a:gd name="T38" fmla="*/ 607 w 802"/>
                    <a:gd name="T39" fmla="*/ 467 h 471"/>
                    <a:gd name="T40" fmla="*/ 568 w 802"/>
                    <a:gd name="T41" fmla="*/ 471 h 471"/>
                    <a:gd name="T42" fmla="*/ 76 w 802"/>
                    <a:gd name="T43" fmla="*/ 471 h 471"/>
                    <a:gd name="T44" fmla="*/ 55 w 802"/>
                    <a:gd name="T45" fmla="*/ 435 h 471"/>
                    <a:gd name="T46" fmla="*/ 36 w 802"/>
                    <a:gd name="T47" fmla="*/ 399 h 471"/>
                    <a:gd name="T48" fmla="*/ 21 w 802"/>
                    <a:gd name="T49" fmla="*/ 362 h 471"/>
                    <a:gd name="T50" fmla="*/ 10 w 802"/>
                    <a:gd name="T51" fmla="*/ 322 h 471"/>
                    <a:gd name="T52" fmla="*/ 2 w 802"/>
                    <a:gd name="T53" fmla="*/ 280 h 471"/>
                    <a:gd name="T54" fmla="*/ 0 w 802"/>
                    <a:gd name="T55" fmla="*/ 235 h 471"/>
                    <a:gd name="T56" fmla="*/ 2 w 802"/>
                    <a:gd name="T57" fmla="*/ 191 h 471"/>
                    <a:gd name="T58" fmla="*/ 10 w 802"/>
                    <a:gd name="T59" fmla="*/ 149 h 471"/>
                    <a:gd name="T60" fmla="*/ 21 w 802"/>
                    <a:gd name="T61" fmla="*/ 109 h 471"/>
                    <a:gd name="T62" fmla="*/ 36 w 802"/>
                    <a:gd name="T63" fmla="*/ 72 h 471"/>
                    <a:gd name="T64" fmla="*/ 55 w 802"/>
                    <a:gd name="T65" fmla="*/ 36 h 471"/>
                    <a:gd name="T66" fmla="*/ 76 w 802"/>
                    <a:gd name="T67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802" h="471">
                      <a:moveTo>
                        <a:pt x="76" y="0"/>
                      </a:moveTo>
                      <a:lnTo>
                        <a:pt x="568" y="0"/>
                      </a:lnTo>
                      <a:lnTo>
                        <a:pt x="607" y="4"/>
                      </a:lnTo>
                      <a:lnTo>
                        <a:pt x="645" y="13"/>
                      </a:lnTo>
                      <a:lnTo>
                        <a:pt x="679" y="29"/>
                      </a:lnTo>
                      <a:lnTo>
                        <a:pt x="710" y="49"/>
                      </a:lnTo>
                      <a:lnTo>
                        <a:pt x="738" y="74"/>
                      </a:lnTo>
                      <a:lnTo>
                        <a:pt x="762" y="104"/>
                      </a:lnTo>
                      <a:lnTo>
                        <a:pt x="780" y="137"/>
                      </a:lnTo>
                      <a:lnTo>
                        <a:pt x="795" y="173"/>
                      </a:lnTo>
                      <a:lnTo>
                        <a:pt x="802" y="213"/>
                      </a:lnTo>
                      <a:lnTo>
                        <a:pt x="802" y="258"/>
                      </a:lnTo>
                      <a:lnTo>
                        <a:pt x="795" y="298"/>
                      </a:lnTo>
                      <a:lnTo>
                        <a:pt x="780" y="334"/>
                      </a:lnTo>
                      <a:lnTo>
                        <a:pt x="762" y="367"/>
                      </a:lnTo>
                      <a:lnTo>
                        <a:pt x="738" y="397"/>
                      </a:lnTo>
                      <a:lnTo>
                        <a:pt x="710" y="421"/>
                      </a:lnTo>
                      <a:lnTo>
                        <a:pt x="679" y="442"/>
                      </a:lnTo>
                      <a:lnTo>
                        <a:pt x="645" y="457"/>
                      </a:lnTo>
                      <a:lnTo>
                        <a:pt x="607" y="467"/>
                      </a:lnTo>
                      <a:lnTo>
                        <a:pt x="568" y="471"/>
                      </a:lnTo>
                      <a:lnTo>
                        <a:pt x="76" y="471"/>
                      </a:lnTo>
                      <a:lnTo>
                        <a:pt x="55" y="435"/>
                      </a:lnTo>
                      <a:lnTo>
                        <a:pt x="36" y="399"/>
                      </a:lnTo>
                      <a:lnTo>
                        <a:pt x="21" y="362"/>
                      </a:lnTo>
                      <a:lnTo>
                        <a:pt x="10" y="322"/>
                      </a:lnTo>
                      <a:lnTo>
                        <a:pt x="2" y="280"/>
                      </a:lnTo>
                      <a:lnTo>
                        <a:pt x="0" y="235"/>
                      </a:lnTo>
                      <a:lnTo>
                        <a:pt x="2" y="191"/>
                      </a:lnTo>
                      <a:lnTo>
                        <a:pt x="10" y="149"/>
                      </a:lnTo>
                      <a:lnTo>
                        <a:pt x="21" y="109"/>
                      </a:lnTo>
                      <a:lnTo>
                        <a:pt x="36" y="72"/>
                      </a:lnTo>
                      <a:lnTo>
                        <a:pt x="55" y="36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1A147C"/>
                </a:solidFill>
                <a:ln w="0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2" name="Freeform 31"/>
                <p:cNvSpPr>
                  <a:spLocks/>
                </p:cNvSpPr>
                <p:nvPr/>
              </p:nvSpPr>
              <p:spPr bwMode="auto">
                <a:xfrm>
                  <a:off x="3968" y="2066"/>
                  <a:ext cx="194" cy="157"/>
                </a:xfrm>
                <a:custGeom>
                  <a:avLst/>
                  <a:gdLst>
                    <a:gd name="T0" fmla="*/ 75 w 582"/>
                    <a:gd name="T1" fmla="*/ 0 h 471"/>
                    <a:gd name="T2" fmla="*/ 348 w 582"/>
                    <a:gd name="T3" fmla="*/ 0 h 471"/>
                    <a:gd name="T4" fmla="*/ 387 w 582"/>
                    <a:gd name="T5" fmla="*/ 4 h 471"/>
                    <a:gd name="T6" fmla="*/ 425 w 582"/>
                    <a:gd name="T7" fmla="*/ 13 h 471"/>
                    <a:gd name="T8" fmla="*/ 459 w 582"/>
                    <a:gd name="T9" fmla="*/ 29 h 471"/>
                    <a:gd name="T10" fmla="*/ 490 w 582"/>
                    <a:gd name="T11" fmla="*/ 49 h 471"/>
                    <a:gd name="T12" fmla="*/ 518 w 582"/>
                    <a:gd name="T13" fmla="*/ 74 h 471"/>
                    <a:gd name="T14" fmla="*/ 542 w 582"/>
                    <a:gd name="T15" fmla="*/ 104 h 471"/>
                    <a:gd name="T16" fmla="*/ 560 w 582"/>
                    <a:gd name="T17" fmla="*/ 137 h 471"/>
                    <a:gd name="T18" fmla="*/ 575 w 582"/>
                    <a:gd name="T19" fmla="*/ 173 h 471"/>
                    <a:gd name="T20" fmla="*/ 582 w 582"/>
                    <a:gd name="T21" fmla="*/ 213 h 471"/>
                    <a:gd name="T22" fmla="*/ 582 w 582"/>
                    <a:gd name="T23" fmla="*/ 258 h 471"/>
                    <a:gd name="T24" fmla="*/ 575 w 582"/>
                    <a:gd name="T25" fmla="*/ 298 h 471"/>
                    <a:gd name="T26" fmla="*/ 560 w 582"/>
                    <a:gd name="T27" fmla="*/ 334 h 471"/>
                    <a:gd name="T28" fmla="*/ 542 w 582"/>
                    <a:gd name="T29" fmla="*/ 367 h 471"/>
                    <a:gd name="T30" fmla="*/ 518 w 582"/>
                    <a:gd name="T31" fmla="*/ 397 h 471"/>
                    <a:gd name="T32" fmla="*/ 490 w 582"/>
                    <a:gd name="T33" fmla="*/ 421 h 471"/>
                    <a:gd name="T34" fmla="*/ 459 w 582"/>
                    <a:gd name="T35" fmla="*/ 442 h 471"/>
                    <a:gd name="T36" fmla="*/ 425 w 582"/>
                    <a:gd name="T37" fmla="*/ 457 h 471"/>
                    <a:gd name="T38" fmla="*/ 387 w 582"/>
                    <a:gd name="T39" fmla="*/ 467 h 471"/>
                    <a:gd name="T40" fmla="*/ 348 w 582"/>
                    <a:gd name="T41" fmla="*/ 471 h 471"/>
                    <a:gd name="T42" fmla="*/ 75 w 582"/>
                    <a:gd name="T43" fmla="*/ 471 h 471"/>
                    <a:gd name="T44" fmla="*/ 54 w 582"/>
                    <a:gd name="T45" fmla="*/ 435 h 471"/>
                    <a:gd name="T46" fmla="*/ 35 w 582"/>
                    <a:gd name="T47" fmla="*/ 399 h 471"/>
                    <a:gd name="T48" fmla="*/ 21 w 582"/>
                    <a:gd name="T49" fmla="*/ 362 h 471"/>
                    <a:gd name="T50" fmla="*/ 9 w 582"/>
                    <a:gd name="T51" fmla="*/ 322 h 471"/>
                    <a:gd name="T52" fmla="*/ 2 w 582"/>
                    <a:gd name="T53" fmla="*/ 280 h 471"/>
                    <a:gd name="T54" fmla="*/ 0 w 582"/>
                    <a:gd name="T55" fmla="*/ 235 h 471"/>
                    <a:gd name="T56" fmla="*/ 2 w 582"/>
                    <a:gd name="T57" fmla="*/ 191 h 471"/>
                    <a:gd name="T58" fmla="*/ 9 w 582"/>
                    <a:gd name="T59" fmla="*/ 149 h 471"/>
                    <a:gd name="T60" fmla="*/ 21 w 582"/>
                    <a:gd name="T61" fmla="*/ 109 h 471"/>
                    <a:gd name="T62" fmla="*/ 35 w 582"/>
                    <a:gd name="T63" fmla="*/ 72 h 471"/>
                    <a:gd name="T64" fmla="*/ 54 w 582"/>
                    <a:gd name="T65" fmla="*/ 36 h 471"/>
                    <a:gd name="T66" fmla="*/ 75 w 582"/>
                    <a:gd name="T67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582" h="471">
                      <a:moveTo>
                        <a:pt x="75" y="0"/>
                      </a:moveTo>
                      <a:lnTo>
                        <a:pt x="348" y="0"/>
                      </a:lnTo>
                      <a:lnTo>
                        <a:pt x="387" y="4"/>
                      </a:lnTo>
                      <a:lnTo>
                        <a:pt x="425" y="13"/>
                      </a:lnTo>
                      <a:lnTo>
                        <a:pt x="459" y="29"/>
                      </a:lnTo>
                      <a:lnTo>
                        <a:pt x="490" y="49"/>
                      </a:lnTo>
                      <a:lnTo>
                        <a:pt x="518" y="74"/>
                      </a:lnTo>
                      <a:lnTo>
                        <a:pt x="542" y="104"/>
                      </a:lnTo>
                      <a:lnTo>
                        <a:pt x="560" y="137"/>
                      </a:lnTo>
                      <a:lnTo>
                        <a:pt x="575" y="173"/>
                      </a:lnTo>
                      <a:lnTo>
                        <a:pt x="582" y="213"/>
                      </a:lnTo>
                      <a:lnTo>
                        <a:pt x="582" y="258"/>
                      </a:lnTo>
                      <a:lnTo>
                        <a:pt x="575" y="298"/>
                      </a:lnTo>
                      <a:lnTo>
                        <a:pt x="560" y="334"/>
                      </a:lnTo>
                      <a:lnTo>
                        <a:pt x="542" y="367"/>
                      </a:lnTo>
                      <a:lnTo>
                        <a:pt x="518" y="397"/>
                      </a:lnTo>
                      <a:lnTo>
                        <a:pt x="490" y="421"/>
                      </a:lnTo>
                      <a:lnTo>
                        <a:pt x="459" y="442"/>
                      </a:lnTo>
                      <a:lnTo>
                        <a:pt x="425" y="457"/>
                      </a:lnTo>
                      <a:lnTo>
                        <a:pt x="387" y="467"/>
                      </a:lnTo>
                      <a:lnTo>
                        <a:pt x="348" y="471"/>
                      </a:lnTo>
                      <a:lnTo>
                        <a:pt x="75" y="471"/>
                      </a:lnTo>
                      <a:lnTo>
                        <a:pt x="54" y="435"/>
                      </a:lnTo>
                      <a:lnTo>
                        <a:pt x="35" y="399"/>
                      </a:lnTo>
                      <a:lnTo>
                        <a:pt x="21" y="362"/>
                      </a:lnTo>
                      <a:lnTo>
                        <a:pt x="9" y="322"/>
                      </a:lnTo>
                      <a:lnTo>
                        <a:pt x="2" y="280"/>
                      </a:lnTo>
                      <a:lnTo>
                        <a:pt x="0" y="235"/>
                      </a:lnTo>
                      <a:lnTo>
                        <a:pt x="2" y="191"/>
                      </a:lnTo>
                      <a:lnTo>
                        <a:pt x="9" y="149"/>
                      </a:lnTo>
                      <a:lnTo>
                        <a:pt x="21" y="109"/>
                      </a:lnTo>
                      <a:lnTo>
                        <a:pt x="35" y="72"/>
                      </a:lnTo>
                      <a:lnTo>
                        <a:pt x="54" y="36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377A1"/>
                </a:solidFill>
                <a:ln w="0">
                  <a:solidFill>
                    <a:srgbClr val="F377A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3" name="Freeform 32"/>
                <p:cNvSpPr>
                  <a:spLocks/>
                </p:cNvSpPr>
                <p:nvPr/>
              </p:nvSpPr>
              <p:spPr bwMode="auto">
                <a:xfrm>
                  <a:off x="3517" y="2066"/>
                  <a:ext cx="267" cy="157"/>
                </a:xfrm>
                <a:custGeom>
                  <a:avLst/>
                  <a:gdLst>
                    <a:gd name="T0" fmla="*/ 234 w 802"/>
                    <a:gd name="T1" fmla="*/ 0 h 471"/>
                    <a:gd name="T2" fmla="*/ 726 w 802"/>
                    <a:gd name="T3" fmla="*/ 0 h 471"/>
                    <a:gd name="T4" fmla="*/ 751 w 802"/>
                    <a:gd name="T5" fmla="*/ 36 h 471"/>
                    <a:gd name="T6" fmla="*/ 769 w 802"/>
                    <a:gd name="T7" fmla="*/ 72 h 471"/>
                    <a:gd name="T8" fmla="*/ 784 w 802"/>
                    <a:gd name="T9" fmla="*/ 109 h 471"/>
                    <a:gd name="T10" fmla="*/ 795 w 802"/>
                    <a:gd name="T11" fmla="*/ 149 h 471"/>
                    <a:gd name="T12" fmla="*/ 800 w 802"/>
                    <a:gd name="T13" fmla="*/ 191 h 471"/>
                    <a:gd name="T14" fmla="*/ 802 w 802"/>
                    <a:gd name="T15" fmla="*/ 235 h 471"/>
                    <a:gd name="T16" fmla="*/ 800 w 802"/>
                    <a:gd name="T17" fmla="*/ 280 h 471"/>
                    <a:gd name="T18" fmla="*/ 792 w 802"/>
                    <a:gd name="T19" fmla="*/ 322 h 471"/>
                    <a:gd name="T20" fmla="*/ 781 w 802"/>
                    <a:gd name="T21" fmla="*/ 362 h 471"/>
                    <a:gd name="T22" fmla="*/ 766 w 802"/>
                    <a:gd name="T23" fmla="*/ 399 h 471"/>
                    <a:gd name="T24" fmla="*/ 747 w 802"/>
                    <a:gd name="T25" fmla="*/ 435 h 471"/>
                    <a:gd name="T26" fmla="*/ 726 w 802"/>
                    <a:gd name="T27" fmla="*/ 471 h 471"/>
                    <a:gd name="T28" fmla="*/ 234 w 802"/>
                    <a:gd name="T29" fmla="*/ 471 h 471"/>
                    <a:gd name="T30" fmla="*/ 195 w 802"/>
                    <a:gd name="T31" fmla="*/ 467 h 471"/>
                    <a:gd name="T32" fmla="*/ 157 w 802"/>
                    <a:gd name="T33" fmla="*/ 457 h 471"/>
                    <a:gd name="T34" fmla="*/ 123 w 802"/>
                    <a:gd name="T35" fmla="*/ 442 h 471"/>
                    <a:gd name="T36" fmla="*/ 92 w 802"/>
                    <a:gd name="T37" fmla="*/ 421 h 471"/>
                    <a:gd name="T38" fmla="*/ 64 w 802"/>
                    <a:gd name="T39" fmla="*/ 397 h 471"/>
                    <a:gd name="T40" fmla="*/ 40 w 802"/>
                    <a:gd name="T41" fmla="*/ 367 h 471"/>
                    <a:gd name="T42" fmla="*/ 22 w 802"/>
                    <a:gd name="T43" fmla="*/ 334 h 471"/>
                    <a:gd name="T44" fmla="*/ 7 w 802"/>
                    <a:gd name="T45" fmla="*/ 298 h 471"/>
                    <a:gd name="T46" fmla="*/ 0 w 802"/>
                    <a:gd name="T47" fmla="*/ 258 h 471"/>
                    <a:gd name="T48" fmla="*/ 0 w 802"/>
                    <a:gd name="T49" fmla="*/ 213 h 471"/>
                    <a:gd name="T50" fmla="*/ 7 w 802"/>
                    <a:gd name="T51" fmla="*/ 173 h 471"/>
                    <a:gd name="T52" fmla="*/ 22 w 802"/>
                    <a:gd name="T53" fmla="*/ 137 h 471"/>
                    <a:gd name="T54" fmla="*/ 40 w 802"/>
                    <a:gd name="T55" fmla="*/ 104 h 471"/>
                    <a:gd name="T56" fmla="*/ 64 w 802"/>
                    <a:gd name="T57" fmla="*/ 74 h 471"/>
                    <a:gd name="T58" fmla="*/ 92 w 802"/>
                    <a:gd name="T59" fmla="*/ 49 h 471"/>
                    <a:gd name="T60" fmla="*/ 123 w 802"/>
                    <a:gd name="T61" fmla="*/ 29 h 471"/>
                    <a:gd name="T62" fmla="*/ 157 w 802"/>
                    <a:gd name="T63" fmla="*/ 13 h 471"/>
                    <a:gd name="T64" fmla="*/ 195 w 802"/>
                    <a:gd name="T65" fmla="*/ 4 h 471"/>
                    <a:gd name="T66" fmla="*/ 234 w 802"/>
                    <a:gd name="T67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802" h="471">
                      <a:moveTo>
                        <a:pt x="234" y="0"/>
                      </a:moveTo>
                      <a:lnTo>
                        <a:pt x="726" y="0"/>
                      </a:lnTo>
                      <a:lnTo>
                        <a:pt x="751" y="36"/>
                      </a:lnTo>
                      <a:lnTo>
                        <a:pt x="769" y="72"/>
                      </a:lnTo>
                      <a:lnTo>
                        <a:pt x="784" y="109"/>
                      </a:lnTo>
                      <a:lnTo>
                        <a:pt x="795" y="149"/>
                      </a:lnTo>
                      <a:lnTo>
                        <a:pt x="800" y="191"/>
                      </a:lnTo>
                      <a:lnTo>
                        <a:pt x="802" y="235"/>
                      </a:lnTo>
                      <a:lnTo>
                        <a:pt x="800" y="280"/>
                      </a:lnTo>
                      <a:lnTo>
                        <a:pt x="792" y="322"/>
                      </a:lnTo>
                      <a:lnTo>
                        <a:pt x="781" y="362"/>
                      </a:lnTo>
                      <a:lnTo>
                        <a:pt x="766" y="399"/>
                      </a:lnTo>
                      <a:lnTo>
                        <a:pt x="747" y="435"/>
                      </a:lnTo>
                      <a:lnTo>
                        <a:pt x="726" y="471"/>
                      </a:lnTo>
                      <a:lnTo>
                        <a:pt x="234" y="471"/>
                      </a:lnTo>
                      <a:lnTo>
                        <a:pt x="195" y="467"/>
                      </a:lnTo>
                      <a:lnTo>
                        <a:pt x="157" y="457"/>
                      </a:lnTo>
                      <a:lnTo>
                        <a:pt x="123" y="442"/>
                      </a:lnTo>
                      <a:lnTo>
                        <a:pt x="92" y="421"/>
                      </a:lnTo>
                      <a:lnTo>
                        <a:pt x="64" y="397"/>
                      </a:lnTo>
                      <a:lnTo>
                        <a:pt x="40" y="367"/>
                      </a:lnTo>
                      <a:lnTo>
                        <a:pt x="22" y="334"/>
                      </a:lnTo>
                      <a:lnTo>
                        <a:pt x="7" y="298"/>
                      </a:lnTo>
                      <a:lnTo>
                        <a:pt x="0" y="258"/>
                      </a:lnTo>
                      <a:lnTo>
                        <a:pt x="0" y="213"/>
                      </a:lnTo>
                      <a:lnTo>
                        <a:pt x="7" y="173"/>
                      </a:lnTo>
                      <a:lnTo>
                        <a:pt x="22" y="137"/>
                      </a:lnTo>
                      <a:lnTo>
                        <a:pt x="40" y="104"/>
                      </a:lnTo>
                      <a:lnTo>
                        <a:pt x="64" y="74"/>
                      </a:lnTo>
                      <a:lnTo>
                        <a:pt x="92" y="49"/>
                      </a:lnTo>
                      <a:lnTo>
                        <a:pt x="123" y="29"/>
                      </a:lnTo>
                      <a:lnTo>
                        <a:pt x="157" y="13"/>
                      </a:lnTo>
                      <a:lnTo>
                        <a:pt x="195" y="4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rgbClr val="1A147C"/>
                </a:solidFill>
                <a:ln w="0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33"/>
                <p:cNvSpPr>
                  <a:spLocks/>
                </p:cNvSpPr>
                <p:nvPr/>
              </p:nvSpPr>
              <p:spPr bwMode="auto">
                <a:xfrm>
                  <a:off x="4006" y="2066"/>
                  <a:ext cx="156" cy="157"/>
                </a:xfrm>
                <a:custGeom>
                  <a:avLst/>
                  <a:gdLst>
                    <a:gd name="T0" fmla="*/ 235 w 469"/>
                    <a:gd name="T1" fmla="*/ 0 h 471"/>
                    <a:gd name="T2" fmla="*/ 272 w 469"/>
                    <a:gd name="T3" fmla="*/ 4 h 471"/>
                    <a:gd name="T4" fmla="*/ 309 w 469"/>
                    <a:gd name="T5" fmla="*/ 12 h 471"/>
                    <a:gd name="T6" fmla="*/ 343 w 469"/>
                    <a:gd name="T7" fmla="*/ 27 h 471"/>
                    <a:gd name="T8" fmla="*/ 374 w 469"/>
                    <a:gd name="T9" fmla="*/ 45 h 471"/>
                    <a:gd name="T10" fmla="*/ 401 w 469"/>
                    <a:gd name="T11" fmla="*/ 70 h 471"/>
                    <a:gd name="T12" fmla="*/ 424 w 469"/>
                    <a:gd name="T13" fmla="*/ 97 h 471"/>
                    <a:gd name="T14" fmla="*/ 443 w 469"/>
                    <a:gd name="T15" fmla="*/ 127 h 471"/>
                    <a:gd name="T16" fmla="*/ 457 w 469"/>
                    <a:gd name="T17" fmla="*/ 161 h 471"/>
                    <a:gd name="T18" fmla="*/ 466 w 469"/>
                    <a:gd name="T19" fmla="*/ 197 h 471"/>
                    <a:gd name="T20" fmla="*/ 469 w 469"/>
                    <a:gd name="T21" fmla="*/ 235 h 471"/>
                    <a:gd name="T22" fmla="*/ 466 w 469"/>
                    <a:gd name="T23" fmla="*/ 273 h 471"/>
                    <a:gd name="T24" fmla="*/ 457 w 469"/>
                    <a:gd name="T25" fmla="*/ 310 h 471"/>
                    <a:gd name="T26" fmla="*/ 443 w 469"/>
                    <a:gd name="T27" fmla="*/ 343 h 471"/>
                    <a:gd name="T28" fmla="*/ 424 w 469"/>
                    <a:gd name="T29" fmla="*/ 374 h 471"/>
                    <a:gd name="T30" fmla="*/ 401 w 469"/>
                    <a:gd name="T31" fmla="*/ 401 h 471"/>
                    <a:gd name="T32" fmla="*/ 374 w 469"/>
                    <a:gd name="T33" fmla="*/ 424 h 471"/>
                    <a:gd name="T34" fmla="*/ 343 w 469"/>
                    <a:gd name="T35" fmla="*/ 444 h 471"/>
                    <a:gd name="T36" fmla="*/ 309 w 469"/>
                    <a:gd name="T37" fmla="*/ 459 h 471"/>
                    <a:gd name="T38" fmla="*/ 272 w 469"/>
                    <a:gd name="T39" fmla="*/ 467 h 471"/>
                    <a:gd name="T40" fmla="*/ 235 w 469"/>
                    <a:gd name="T41" fmla="*/ 471 h 471"/>
                    <a:gd name="T42" fmla="*/ 196 w 469"/>
                    <a:gd name="T43" fmla="*/ 467 h 471"/>
                    <a:gd name="T44" fmla="*/ 161 w 469"/>
                    <a:gd name="T45" fmla="*/ 459 h 471"/>
                    <a:gd name="T46" fmla="*/ 127 w 469"/>
                    <a:gd name="T47" fmla="*/ 444 h 471"/>
                    <a:gd name="T48" fmla="*/ 96 w 469"/>
                    <a:gd name="T49" fmla="*/ 424 h 471"/>
                    <a:gd name="T50" fmla="*/ 69 w 469"/>
                    <a:gd name="T51" fmla="*/ 401 h 471"/>
                    <a:gd name="T52" fmla="*/ 45 w 469"/>
                    <a:gd name="T53" fmla="*/ 374 h 471"/>
                    <a:gd name="T54" fmla="*/ 27 w 469"/>
                    <a:gd name="T55" fmla="*/ 343 h 471"/>
                    <a:gd name="T56" fmla="*/ 12 w 469"/>
                    <a:gd name="T57" fmla="*/ 310 h 471"/>
                    <a:gd name="T58" fmla="*/ 4 w 469"/>
                    <a:gd name="T59" fmla="*/ 273 h 471"/>
                    <a:gd name="T60" fmla="*/ 0 w 469"/>
                    <a:gd name="T61" fmla="*/ 235 h 471"/>
                    <a:gd name="T62" fmla="*/ 4 w 469"/>
                    <a:gd name="T63" fmla="*/ 197 h 471"/>
                    <a:gd name="T64" fmla="*/ 12 w 469"/>
                    <a:gd name="T65" fmla="*/ 161 h 471"/>
                    <a:gd name="T66" fmla="*/ 27 w 469"/>
                    <a:gd name="T67" fmla="*/ 127 h 471"/>
                    <a:gd name="T68" fmla="*/ 45 w 469"/>
                    <a:gd name="T69" fmla="*/ 97 h 471"/>
                    <a:gd name="T70" fmla="*/ 69 w 469"/>
                    <a:gd name="T71" fmla="*/ 70 h 471"/>
                    <a:gd name="T72" fmla="*/ 96 w 469"/>
                    <a:gd name="T73" fmla="*/ 45 h 471"/>
                    <a:gd name="T74" fmla="*/ 127 w 469"/>
                    <a:gd name="T75" fmla="*/ 27 h 471"/>
                    <a:gd name="T76" fmla="*/ 161 w 469"/>
                    <a:gd name="T77" fmla="*/ 12 h 471"/>
                    <a:gd name="T78" fmla="*/ 196 w 469"/>
                    <a:gd name="T79" fmla="*/ 4 h 471"/>
                    <a:gd name="T80" fmla="*/ 235 w 469"/>
                    <a:gd name="T81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9" h="471">
                      <a:moveTo>
                        <a:pt x="235" y="0"/>
                      </a:moveTo>
                      <a:lnTo>
                        <a:pt x="272" y="4"/>
                      </a:lnTo>
                      <a:lnTo>
                        <a:pt x="309" y="12"/>
                      </a:lnTo>
                      <a:lnTo>
                        <a:pt x="343" y="27"/>
                      </a:lnTo>
                      <a:lnTo>
                        <a:pt x="374" y="45"/>
                      </a:lnTo>
                      <a:lnTo>
                        <a:pt x="401" y="70"/>
                      </a:lnTo>
                      <a:lnTo>
                        <a:pt x="424" y="97"/>
                      </a:lnTo>
                      <a:lnTo>
                        <a:pt x="443" y="127"/>
                      </a:lnTo>
                      <a:lnTo>
                        <a:pt x="457" y="161"/>
                      </a:lnTo>
                      <a:lnTo>
                        <a:pt x="466" y="197"/>
                      </a:lnTo>
                      <a:lnTo>
                        <a:pt x="469" y="235"/>
                      </a:lnTo>
                      <a:lnTo>
                        <a:pt x="466" y="273"/>
                      </a:lnTo>
                      <a:lnTo>
                        <a:pt x="457" y="310"/>
                      </a:lnTo>
                      <a:lnTo>
                        <a:pt x="443" y="343"/>
                      </a:lnTo>
                      <a:lnTo>
                        <a:pt x="424" y="374"/>
                      </a:lnTo>
                      <a:lnTo>
                        <a:pt x="401" y="401"/>
                      </a:lnTo>
                      <a:lnTo>
                        <a:pt x="374" y="424"/>
                      </a:lnTo>
                      <a:lnTo>
                        <a:pt x="343" y="444"/>
                      </a:lnTo>
                      <a:lnTo>
                        <a:pt x="309" y="459"/>
                      </a:lnTo>
                      <a:lnTo>
                        <a:pt x="272" y="467"/>
                      </a:lnTo>
                      <a:lnTo>
                        <a:pt x="235" y="471"/>
                      </a:lnTo>
                      <a:lnTo>
                        <a:pt x="196" y="467"/>
                      </a:lnTo>
                      <a:lnTo>
                        <a:pt x="161" y="459"/>
                      </a:lnTo>
                      <a:lnTo>
                        <a:pt x="127" y="444"/>
                      </a:lnTo>
                      <a:lnTo>
                        <a:pt x="96" y="424"/>
                      </a:lnTo>
                      <a:lnTo>
                        <a:pt x="69" y="401"/>
                      </a:lnTo>
                      <a:lnTo>
                        <a:pt x="45" y="374"/>
                      </a:lnTo>
                      <a:lnTo>
                        <a:pt x="27" y="343"/>
                      </a:lnTo>
                      <a:lnTo>
                        <a:pt x="12" y="310"/>
                      </a:lnTo>
                      <a:lnTo>
                        <a:pt x="4" y="273"/>
                      </a:lnTo>
                      <a:lnTo>
                        <a:pt x="0" y="235"/>
                      </a:lnTo>
                      <a:lnTo>
                        <a:pt x="4" y="197"/>
                      </a:lnTo>
                      <a:lnTo>
                        <a:pt x="12" y="161"/>
                      </a:lnTo>
                      <a:lnTo>
                        <a:pt x="27" y="127"/>
                      </a:lnTo>
                      <a:lnTo>
                        <a:pt x="45" y="97"/>
                      </a:lnTo>
                      <a:lnTo>
                        <a:pt x="69" y="70"/>
                      </a:lnTo>
                      <a:lnTo>
                        <a:pt x="96" y="45"/>
                      </a:lnTo>
                      <a:lnTo>
                        <a:pt x="127" y="27"/>
                      </a:lnTo>
                      <a:lnTo>
                        <a:pt x="161" y="12"/>
                      </a:lnTo>
                      <a:lnTo>
                        <a:pt x="196" y="4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rgbClr val="CBCCF7"/>
                </a:solidFill>
                <a:ln w="0">
                  <a:solidFill>
                    <a:srgbClr val="CBCCF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34"/>
                <p:cNvSpPr>
                  <a:spLocks/>
                </p:cNvSpPr>
                <p:nvPr/>
              </p:nvSpPr>
              <p:spPr bwMode="auto">
                <a:xfrm>
                  <a:off x="3517" y="2066"/>
                  <a:ext cx="194" cy="157"/>
                </a:xfrm>
                <a:custGeom>
                  <a:avLst/>
                  <a:gdLst>
                    <a:gd name="T0" fmla="*/ 234 w 582"/>
                    <a:gd name="T1" fmla="*/ 0 h 471"/>
                    <a:gd name="T2" fmla="*/ 507 w 582"/>
                    <a:gd name="T3" fmla="*/ 0 h 471"/>
                    <a:gd name="T4" fmla="*/ 528 w 582"/>
                    <a:gd name="T5" fmla="*/ 36 h 471"/>
                    <a:gd name="T6" fmla="*/ 547 w 582"/>
                    <a:gd name="T7" fmla="*/ 72 h 471"/>
                    <a:gd name="T8" fmla="*/ 561 w 582"/>
                    <a:gd name="T9" fmla="*/ 109 h 471"/>
                    <a:gd name="T10" fmla="*/ 573 w 582"/>
                    <a:gd name="T11" fmla="*/ 149 h 471"/>
                    <a:gd name="T12" fmla="*/ 580 w 582"/>
                    <a:gd name="T13" fmla="*/ 191 h 471"/>
                    <a:gd name="T14" fmla="*/ 582 w 582"/>
                    <a:gd name="T15" fmla="*/ 235 h 471"/>
                    <a:gd name="T16" fmla="*/ 580 w 582"/>
                    <a:gd name="T17" fmla="*/ 280 h 471"/>
                    <a:gd name="T18" fmla="*/ 573 w 582"/>
                    <a:gd name="T19" fmla="*/ 322 h 471"/>
                    <a:gd name="T20" fmla="*/ 561 w 582"/>
                    <a:gd name="T21" fmla="*/ 362 h 471"/>
                    <a:gd name="T22" fmla="*/ 547 w 582"/>
                    <a:gd name="T23" fmla="*/ 399 h 471"/>
                    <a:gd name="T24" fmla="*/ 528 w 582"/>
                    <a:gd name="T25" fmla="*/ 435 h 471"/>
                    <a:gd name="T26" fmla="*/ 507 w 582"/>
                    <a:gd name="T27" fmla="*/ 471 h 471"/>
                    <a:gd name="T28" fmla="*/ 234 w 582"/>
                    <a:gd name="T29" fmla="*/ 471 h 471"/>
                    <a:gd name="T30" fmla="*/ 195 w 582"/>
                    <a:gd name="T31" fmla="*/ 467 h 471"/>
                    <a:gd name="T32" fmla="*/ 157 w 582"/>
                    <a:gd name="T33" fmla="*/ 457 h 471"/>
                    <a:gd name="T34" fmla="*/ 123 w 582"/>
                    <a:gd name="T35" fmla="*/ 442 h 471"/>
                    <a:gd name="T36" fmla="*/ 92 w 582"/>
                    <a:gd name="T37" fmla="*/ 421 h 471"/>
                    <a:gd name="T38" fmla="*/ 64 w 582"/>
                    <a:gd name="T39" fmla="*/ 397 h 471"/>
                    <a:gd name="T40" fmla="*/ 40 w 582"/>
                    <a:gd name="T41" fmla="*/ 367 h 471"/>
                    <a:gd name="T42" fmla="*/ 22 w 582"/>
                    <a:gd name="T43" fmla="*/ 334 h 471"/>
                    <a:gd name="T44" fmla="*/ 7 w 582"/>
                    <a:gd name="T45" fmla="*/ 298 h 471"/>
                    <a:gd name="T46" fmla="*/ 0 w 582"/>
                    <a:gd name="T47" fmla="*/ 258 h 471"/>
                    <a:gd name="T48" fmla="*/ 0 w 582"/>
                    <a:gd name="T49" fmla="*/ 213 h 471"/>
                    <a:gd name="T50" fmla="*/ 7 w 582"/>
                    <a:gd name="T51" fmla="*/ 173 h 471"/>
                    <a:gd name="T52" fmla="*/ 22 w 582"/>
                    <a:gd name="T53" fmla="*/ 137 h 471"/>
                    <a:gd name="T54" fmla="*/ 40 w 582"/>
                    <a:gd name="T55" fmla="*/ 104 h 471"/>
                    <a:gd name="T56" fmla="*/ 64 w 582"/>
                    <a:gd name="T57" fmla="*/ 74 h 471"/>
                    <a:gd name="T58" fmla="*/ 92 w 582"/>
                    <a:gd name="T59" fmla="*/ 49 h 471"/>
                    <a:gd name="T60" fmla="*/ 123 w 582"/>
                    <a:gd name="T61" fmla="*/ 29 h 471"/>
                    <a:gd name="T62" fmla="*/ 157 w 582"/>
                    <a:gd name="T63" fmla="*/ 13 h 471"/>
                    <a:gd name="T64" fmla="*/ 195 w 582"/>
                    <a:gd name="T65" fmla="*/ 4 h 471"/>
                    <a:gd name="T66" fmla="*/ 234 w 582"/>
                    <a:gd name="T67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582" h="471">
                      <a:moveTo>
                        <a:pt x="234" y="0"/>
                      </a:moveTo>
                      <a:lnTo>
                        <a:pt x="507" y="0"/>
                      </a:lnTo>
                      <a:lnTo>
                        <a:pt x="528" y="36"/>
                      </a:lnTo>
                      <a:lnTo>
                        <a:pt x="547" y="72"/>
                      </a:lnTo>
                      <a:lnTo>
                        <a:pt x="561" y="109"/>
                      </a:lnTo>
                      <a:lnTo>
                        <a:pt x="573" y="149"/>
                      </a:lnTo>
                      <a:lnTo>
                        <a:pt x="580" y="191"/>
                      </a:lnTo>
                      <a:lnTo>
                        <a:pt x="582" y="235"/>
                      </a:lnTo>
                      <a:lnTo>
                        <a:pt x="580" y="280"/>
                      </a:lnTo>
                      <a:lnTo>
                        <a:pt x="573" y="322"/>
                      </a:lnTo>
                      <a:lnTo>
                        <a:pt x="561" y="362"/>
                      </a:lnTo>
                      <a:lnTo>
                        <a:pt x="547" y="399"/>
                      </a:lnTo>
                      <a:lnTo>
                        <a:pt x="528" y="435"/>
                      </a:lnTo>
                      <a:lnTo>
                        <a:pt x="507" y="471"/>
                      </a:lnTo>
                      <a:lnTo>
                        <a:pt x="234" y="471"/>
                      </a:lnTo>
                      <a:lnTo>
                        <a:pt x="195" y="467"/>
                      </a:lnTo>
                      <a:lnTo>
                        <a:pt x="157" y="457"/>
                      </a:lnTo>
                      <a:lnTo>
                        <a:pt x="123" y="442"/>
                      </a:lnTo>
                      <a:lnTo>
                        <a:pt x="92" y="421"/>
                      </a:lnTo>
                      <a:lnTo>
                        <a:pt x="64" y="397"/>
                      </a:lnTo>
                      <a:lnTo>
                        <a:pt x="40" y="367"/>
                      </a:lnTo>
                      <a:lnTo>
                        <a:pt x="22" y="334"/>
                      </a:lnTo>
                      <a:lnTo>
                        <a:pt x="7" y="298"/>
                      </a:lnTo>
                      <a:lnTo>
                        <a:pt x="0" y="258"/>
                      </a:lnTo>
                      <a:lnTo>
                        <a:pt x="0" y="213"/>
                      </a:lnTo>
                      <a:lnTo>
                        <a:pt x="7" y="173"/>
                      </a:lnTo>
                      <a:lnTo>
                        <a:pt x="22" y="137"/>
                      </a:lnTo>
                      <a:lnTo>
                        <a:pt x="40" y="104"/>
                      </a:lnTo>
                      <a:lnTo>
                        <a:pt x="64" y="74"/>
                      </a:lnTo>
                      <a:lnTo>
                        <a:pt x="92" y="49"/>
                      </a:lnTo>
                      <a:lnTo>
                        <a:pt x="123" y="29"/>
                      </a:lnTo>
                      <a:lnTo>
                        <a:pt x="157" y="13"/>
                      </a:lnTo>
                      <a:lnTo>
                        <a:pt x="195" y="4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rgbClr val="F377A1"/>
                </a:solidFill>
                <a:ln w="0">
                  <a:solidFill>
                    <a:srgbClr val="F377A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35"/>
                <p:cNvSpPr>
                  <a:spLocks/>
                </p:cNvSpPr>
                <p:nvPr/>
              </p:nvSpPr>
              <p:spPr bwMode="auto">
                <a:xfrm>
                  <a:off x="3517" y="2066"/>
                  <a:ext cx="156" cy="157"/>
                </a:xfrm>
                <a:custGeom>
                  <a:avLst/>
                  <a:gdLst>
                    <a:gd name="T0" fmla="*/ 234 w 469"/>
                    <a:gd name="T1" fmla="*/ 0 h 471"/>
                    <a:gd name="T2" fmla="*/ 273 w 469"/>
                    <a:gd name="T3" fmla="*/ 4 h 471"/>
                    <a:gd name="T4" fmla="*/ 308 w 469"/>
                    <a:gd name="T5" fmla="*/ 12 h 471"/>
                    <a:gd name="T6" fmla="*/ 342 w 469"/>
                    <a:gd name="T7" fmla="*/ 27 h 471"/>
                    <a:gd name="T8" fmla="*/ 373 w 469"/>
                    <a:gd name="T9" fmla="*/ 45 h 471"/>
                    <a:gd name="T10" fmla="*/ 400 w 469"/>
                    <a:gd name="T11" fmla="*/ 70 h 471"/>
                    <a:gd name="T12" fmla="*/ 424 w 469"/>
                    <a:gd name="T13" fmla="*/ 97 h 471"/>
                    <a:gd name="T14" fmla="*/ 442 w 469"/>
                    <a:gd name="T15" fmla="*/ 127 h 471"/>
                    <a:gd name="T16" fmla="*/ 457 w 469"/>
                    <a:gd name="T17" fmla="*/ 161 h 471"/>
                    <a:gd name="T18" fmla="*/ 465 w 469"/>
                    <a:gd name="T19" fmla="*/ 197 h 471"/>
                    <a:gd name="T20" fmla="*/ 469 w 469"/>
                    <a:gd name="T21" fmla="*/ 235 h 471"/>
                    <a:gd name="T22" fmla="*/ 465 w 469"/>
                    <a:gd name="T23" fmla="*/ 273 h 471"/>
                    <a:gd name="T24" fmla="*/ 457 w 469"/>
                    <a:gd name="T25" fmla="*/ 310 h 471"/>
                    <a:gd name="T26" fmla="*/ 442 w 469"/>
                    <a:gd name="T27" fmla="*/ 343 h 471"/>
                    <a:gd name="T28" fmla="*/ 424 w 469"/>
                    <a:gd name="T29" fmla="*/ 374 h 471"/>
                    <a:gd name="T30" fmla="*/ 400 w 469"/>
                    <a:gd name="T31" fmla="*/ 401 h 471"/>
                    <a:gd name="T32" fmla="*/ 373 w 469"/>
                    <a:gd name="T33" fmla="*/ 424 h 471"/>
                    <a:gd name="T34" fmla="*/ 342 w 469"/>
                    <a:gd name="T35" fmla="*/ 444 h 471"/>
                    <a:gd name="T36" fmla="*/ 308 w 469"/>
                    <a:gd name="T37" fmla="*/ 459 h 471"/>
                    <a:gd name="T38" fmla="*/ 273 w 469"/>
                    <a:gd name="T39" fmla="*/ 467 h 471"/>
                    <a:gd name="T40" fmla="*/ 234 w 469"/>
                    <a:gd name="T41" fmla="*/ 471 h 471"/>
                    <a:gd name="T42" fmla="*/ 197 w 469"/>
                    <a:gd name="T43" fmla="*/ 467 h 471"/>
                    <a:gd name="T44" fmla="*/ 160 w 469"/>
                    <a:gd name="T45" fmla="*/ 459 h 471"/>
                    <a:gd name="T46" fmla="*/ 126 w 469"/>
                    <a:gd name="T47" fmla="*/ 444 h 471"/>
                    <a:gd name="T48" fmla="*/ 95 w 469"/>
                    <a:gd name="T49" fmla="*/ 424 h 471"/>
                    <a:gd name="T50" fmla="*/ 68 w 469"/>
                    <a:gd name="T51" fmla="*/ 401 h 471"/>
                    <a:gd name="T52" fmla="*/ 45 w 469"/>
                    <a:gd name="T53" fmla="*/ 374 h 471"/>
                    <a:gd name="T54" fmla="*/ 26 w 469"/>
                    <a:gd name="T55" fmla="*/ 343 h 471"/>
                    <a:gd name="T56" fmla="*/ 12 w 469"/>
                    <a:gd name="T57" fmla="*/ 310 h 471"/>
                    <a:gd name="T58" fmla="*/ 3 w 469"/>
                    <a:gd name="T59" fmla="*/ 273 h 471"/>
                    <a:gd name="T60" fmla="*/ 0 w 469"/>
                    <a:gd name="T61" fmla="*/ 235 h 471"/>
                    <a:gd name="T62" fmla="*/ 3 w 469"/>
                    <a:gd name="T63" fmla="*/ 197 h 471"/>
                    <a:gd name="T64" fmla="*/ 12 w 469"/>
                    <a:gd name="T65" fmla="*/ 161 h 471"/>
                    <a:gd name="T66" fmla="*/ 26 w 469"/>
                    <a:gd name="T67" fmla="*/ 127 h 471"/>
                    <a:gd name="T68" fmla="*/ 45 w 469"/>
                    <a:gd name="T69" fmla="*/ 97 h 471"/>
                    <a:gd name="T70" fmla="*/ 68 w 469"/>
                    <a:gd name="T71" fmla="*/ 70 h 471"/>
                    <a:gd name="T72" fmla="*/ 95 w 469"/>
                    <a:gd name="T73" fmla="*/ 45 h 471"/>
                    <a:gd name="T74" fmla="*/ 126 w 469"/>
                    <a:gd name="T75" fmla="*/ 27 h 471"/>
                    <a:gd name="T76" fmla="*/ 160 w 469"/>
                    <a:gd name="T77" fmla="*/ 12 h 471"/>
                    <a:gd name="T78" fmla="*/ 197 w 469"/>
                    <a:gd name="T79" fmla="*/ 4 h 471"/>
                    <a:gd name="T80" fmla="*/ 234 w 469"/>
                    <a:gd name="T81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9" h="471">
                      <a:moveTo>
                        <a:pt x="234" y="0"/>
                      </a:moveTo>
                      <a:lnTo>
                        <a:pt x="273" y="4"/>
                      </a:lnTo>
                      <a:lnTo>
                        <a:pt x="308" y="12"/>
                      </a:lnTo>
                      <a:lnTo>
                        <a:pt x="342" y="27"/>
                      </a:lnTo>
                      <a:lnTo>
                        <a:pt x="373" y="45"/>
                      </a:lnTo>
                      <a:lnTo>
                        <a:pt x="400" y="70"/>
                      </a:lnTo>
                      <a:lnTo>
                        <a:pt x="424" y="97"/>
                      </a:lnTo>
                      <a:lnTo>
                        <a:pt x="442" y="127"/>
                      </a:lnTo>
                      <a:lnTo>
                        <a:pt x="457" y="161"/>
                      </a:lnTo>
                      <a:lnTo>
                        <a:pt x="465" y="197"/>
                      </a:lnTo>
                      <a:lnTo>
                        <a:pt x="469" y="235"/>
                      </a:lnTo>
                      <a:lnTo>
                        <a:pt x="465" y="273"/>
                      </a:lnTo>
                      <a:lnTo>
                        <a:pt x="457" y="310"/>
                      </a:lnTo>
                      <a:lnTo>
                        <a:pt x="442" y="343"/>
                      </a:lnTo>
                      <a:lnTo>
                        <a:pt x="424" y="374"/>
                      </a:lnTo>
                      <a:lnTo>
                        <a:pt x="400" y="401"/>
                      </a:lnTo>
                      <a:lnTo>
                        <a:pt x="373" y="424"/>
                      </a:lnTo>
                      <a:lnTo>
                        <a:pt x="342" y="444"/>
                      </a:lnTo>
                      <a:lnTo>
                        <a:pt x="308" y="459"/>
                      </a:lnTo>
                      <a:lnTo>
                        <a:pt x="273" y="467"/>
                      </a:lnTo>
                      <a:lnTo>
                        <a:pt x="234" y="471"/>
                      </a:lnTo>
                      <a:lnTo>
                        <a:pt x="197" y="467"/>
                      </a:lnTo>
                      <a:lnTo>
                        <a:pt x="160" y="459"/>
                      </a:lnTo>
                      <a:lnTo>
                        <a:pt x="126" y="444"/>
                      </a:lnTo>
                      <a:lnTo>
                        <a:pt x="95" y="424"/>
                      </a:lnTo>
                      <a:lnTo>
                        <a:pt x="68" y="401"/>
                      </a:lnTo>
                      <a:lnTo>
                        <a:pt x="45" y="374"/>
                      </a:lnTo>
                      <a:lnTo>
                        <a:pt x="26" y="343"/>
                      </a:lnTo>
                      <a:lnTo>
                        <a:pt x="12" y="310"/>
                      </a:lnTo>
                      <a:lnTo>
                        <a:pt x="3" y="273"/>
                      </a:lnTo>
                      <a:lnTo>
                        <a:pt x="0" y="235"/>
                      </a:lnTo>
                      <a:lnTo>
                        <a:pt x="3" y="197"/>
                      </a:lnTo>
                      <a:lnTo>
                        <a:pt x="12" y="161"/>
                      </a:lnTo>
                      <a:lnTo>
                        <a:pt x="26" y="127"/>
                      </a:lnTo>
                      <a:lnTo>
                        <a:pt x="45" y="97"/>
                      </a:lnTo>
                      <a:lnTo>
                        <a:pt x="68" y="70"/>
                      </a:lnTo>
                      <a:lnTo>
                        <a:pt x="95" y="45"/>
                      </a:lnTo>
                      <a:lnTo>
                        <a:pt x="126" y="27"/>
                      </a:lnTo>
                      <a:lnTo>
                        <a:pt x="160" y="12"/>
                      </a:lnTo>
                      <a:lnTo>
                        <a:pt x="197" y="4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rgbClr val="CBCCF7"/>
                </a:solidFill>
                <a:ln w="0">
                  <a:solidFill>
                    <a:srgbClr val="CBCCF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6" name="하트 5"/>
            <p:cNvSpPr/>
            <p:nvPr/>
          </p:nvSpPr>
          <p:spPr>
            <a:xfrm rot="20827082">
              <a:off x="5379981" y="2391823"/>
              <a:ext cx="221033" cy="221033"/>
            </a:xfrm>
            <a:prstGeom prst="heart">
              <a:avLst/>
            </a:prstGeom>
            <a:solidFill>
              <a:srgbClr val="F6F5F7"/>
            </a:solidFill>
            <a:ln w="28575">
              <a:solidFill>
                <a:srgbClr val="1A14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하트 6"/>
            <p:cNvSpPr/>
            <p:nvPr/>
          </p:nvSpPr>
          <p:spPr>
            <a:xfrm rot="435831">
              <a:off x="7114996" y="2108840"/>
              <a:ext cx="197193" cy="197193"/>
            </a:xfrm>
            <a:prstGeom prst="heart">
              <a:avLst/>
            </a:prstGeom>
            <a:solidFill>
              <a:srgbClr val="F6F5F7"/>
            </a:solidFill>
            <a:ln w="28575">
              <a:solidFill>
                <a:srgbClr val="1A14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하트 7"/>
            <p:cNvSpPr/>
            <p:nvPr/>
          </p:nvSpPr>
          <p:spPr>
            <a:xfrm rot="20827082">
              <a:off x="5143439" y="3534057"/>
              <a:ext cx="126584" cy="126584"/>
            </a:xfrm>
            <a:prstGeom prst="heart">
              <a:avLst/>
            </a:prstGeom>
            <a:solidFill>
              <a:srgbClr val="F6F5F7"/>
            </a:solidFill>
            <a:ln w="28575">
              <a:solidFill>
                <a:srgbClr val="1A14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하트 8"/>
            <p:cNvSpPr/>
            <p:nvPr/>
          </p:nvSpPr>
          <p:spPr>
            <a:xfrm rot="1800000">
              <a:off x="7351038" y="3221773"/>
              <a:ext cx="126763" cy="126763"/>
            </a:xfrm>
            <a:prstGeom prst="heart">
              <a:avLst/>
            </a:prstGeom>
            <a:solidFill>
              <a:srgbClr val="F6F5F7"/>
            </a:solidFill>
            <a:ln w="28575">
              <a:solidFill>
                <a:srgbClr val="1A14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297754" y="3671601"/>
            <a:ext cx="1335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F6F5F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Q&amp;A</a:t>
            </a:r>
            <a:endParaRPr lang="ko-KR" altLang="en-US" sz="3600" dirty="0">
              <a:solidFill>
                <a:srgbClr val="F6F5F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84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54"/>
          <p:cNvSpPr/>
          <p:nvPr/>
        </p:nvSpPr>
        <p:spPr>
          <a:xfrm>
            <a:off x="2500009" y="1643973"/>
            <a:ext cx="7198468" cy="3599234"/>
          </a:xfrm>
          <a:prstGeom prst="roundRect">
            <a:avLst>
              <a:gd name="adj" fmla="val 5856"/>
            </a:avLst>
          </a:prstGeom>
          <a:solidFill>
            <a:srgbClr val="8389F2"/>
          </a:solidFill>
          <a:ln w="28575">
            <a:solidFill>
              <a:srgbClr val="1A1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4683330" y="4505814"/>
            <a:ext cx="2897024" cy="0"/>
          </a:xfrm>
          <a:prstGeom prst="line">
            <a:avLst/>
          </a:prstGeom>
          <a:ln w="28575">
            <a:solidFill>
              <a:srgbClr val="1A14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13219" y="3949338"/>
            <a:ext cx="575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1A147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</a:t>
            </a:r>
            <a:endParaRPr lang="ko-KR" altLang="en-US" sz="2800" dirty="0">
              <a:solidFill>
                <a:srgbClr val="1A147C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5143439" y="2000690"/>
            <a:ext cx="2403657" cy="1755682"/>
            <a:chOff x="5143439" y="2000690"/>
            <a:chExt cx="2403657" cy="1755682"/>
          </a:xfrm>
        </p:grpSpPr>
        <p:grpSp>
          <p:nvGrpSpPr>
            <p:cNvPr id="54" name="그룹 53"/>
            <p:cNvGrpSpPr/>
            <p:nvPr/>
          </p:nvGrpSpPr>
          <p:grpSpPr>
            <a:xfrm>
              <a:off x="5359209" y="2000690"/>
              <a:ext cx="2187887" cy="1755682"/>
              <a:chOff x="5359209" y="3913267"/>
              <a:chExt cx="2187887" cy="1755682"/>
            </a:xfrm>
          </p:grpSpPr>
          <p:grpSp>
            <p:nvGrpSpPr>
              <p:cNvPr id="50" name="Group 38"/>
              <p:cNvGrpSpPr>
                <a:grpSpLocks noChangeAspect="1"/>
              </p:cNvGrpSpPr>
              <p:nvPr/>
            </p:nvGrpSpPr>
            <p:grpSpPr bwMode="auto">
              <a:xfrm rot="2700000">
                <a:off x="5882049" y="3587593"/>
                <a:ext cx="1059162" cy="1710510"/>
                <a:chOff x="3472" y="1760"/>
                <a:chExt cx="735" cy="1187"/>
              </a:xfrm>
            </p:grpSpPr>
            <p:sp>
              <p:nvSpPr>
                <p:cNvPr id="51" name="Freeform 40"/>
                <p:cNvSpPr>
                  <a:spLocks/>
                </p:cNvSpPr>
                <p:nvPr/>
              </p:nvSpPr>
              <p:spPr bwMode="auto">
                <a:xfrm>
                  <a:off x="3472" y="1760"/>
                  <a:ext cx="735" cy="1187"/>
                </a:xfrm>
                <a:custGeom>
                  <a:avLst/>
                  <a:gdLst>
                    <a:gd name="T0" fmla="*/ 1185 w 2207"/>
                    <a:gd name="T1" fmla="*/ 250 h 3561"/>
                    <a:gd name="T2" fmla="*/ 1181 w 2207"/>
                    <a:gd name="T3" fmla="*/ 557 h 3561"/>
                    <a:gd name="T4" fmla="*/ 1233 w 2207"/>
                    <a:gd name="T5" fmla="*/ 829 h 3561"/>
                    <a:gd name="T6" fmla="*/ 1320 w 2207"/>
                    <a:gd name="T7" fmla="*/ 1059 h 3561"/>
                    <a:gd name="T8" fmla="*/ 1420 w 2207"/>
                    <a:gd name="T9" fmla="*/ 1244 h 3561"/>
                    <a:gd name="T10" fmla="*/ 1513 w 2207"/>
                    <a:gd name="T11" fmla="*/ 1378 h 3561"/>
                    <a:gd name="T12" fmla="*/ 1578 w 2207"/>
                    <a:gd name="T13" fmla="*/ 1456 h 3561"/>
                    <a:gd name="T14" fmla="*/ 1623 w 2207"/>
                    <a:gd name="T15" fmla="*/ 1403 h 3561"/>
                    <a:gd name="T16" fmla="*/ 1752 w 2207"/>
                    <a:gd name="T17" fmla="*/ 1179 h 3561"/>
                    <a:gd name="T18" fmla="*/ 1887 w 2207"/>
                    <a:gd name="T19" fmla="*/ 1038 h 3561"/>
                    <a:gd name="T20" fmla="*/ 2006 w 2207"/>
                    <a:gd name="T21" fmla="*/ 959 h 3561"/>
                    <a:gd name="T22" fmla="*/ 2086 w 2207"/>
                    <a:gd name="T23" fmla="*/ 926 h 3561"/>
                    <a:gd name="T24" fmla="*/ 2080 w 2207"/>
                    <a:gd name="T25" fmla="*/ 986 h 3561"/>
                    <a:gd name="T26" fmla="*/ 2036 w 2207"/>
                    <a:gd name="T27" fmla="*/ 1256 h 3561"/>
                    <a:gd name="T28" fmla="*/ 2066 w 2207"/>
                    <a:gd name="T29" fmla="*/ 1544 h 3561"/>
                    <a:gd name="T30" fmla="*/ 2130 w 2207"/>
                    <a:gd name="T31" fmla="*/ 1854 h 3561"/>
                    <a:gd name="T32" fmla="*/ 2190 w 2207"/>
                    <a:gd name="T33" fmla="*/ 2187 h 3561"/>
                    <a:gd name="T34" fmla="*/ 2204 w 2207"/>
                    <a:gd name="T35" fmla="*/ 2542 h 3561"/>
                    <a:gd name="T36" fmla="*/ 2128 w 2207"/>
                    <a:gd name="T37" fmla="*/ 2867 h 3561"/>
                    <a:gd name="T38" fmla="*/ 1964 w 2207"/>
                    <a:gd name="T39" fmla="*/ 3147 h 3561"/>
                    <a:gd name="T40" fmla="*/ 1729 w 2207"/>
                    <a:gd name="T41" fmla="*/ 3367 h 3561"/>
                    <a:gd name="T42" fmla="*/ 1436 w 2207"/>
                    <a:gd name="T43" fmla="*/ 3510 h 3561"/>
                    <a:gd name="T44" fmla="*/ 1103 w 2207"/>
                    <a:gd name="T45" fmla="*/ 3561 h 3561"/>
                    <a:gd name="T46" fmla="*/ 770 w 2207"/>
                    <a:gd name="T47" fmla="*/ 3510 h 3561"/>
                    <a:gd name="T48" fmla="*/ 478 w 2207"/>
                    <a:gd name="T49" fmla="*/ 3367 h 3561"/>
                    <a:gd name="T50" fmla="*/ 242 w 2207"/>
                    <a:gd name="T51" fmla="*/ 3147 h 3561"/>
                    <a:gd name="T52" fmla="*/ 79 w 2207"/>
                    <a:gd name="T53" fmla="*/ 2867 h 3561"/>
                    <a:gd name="T54" fmla="*/ 3 w 2207"/>
                    <a:gd name="T55" fmla="*/ 2542 h 3561"/>
                    <a:gd name="T56" fmla="*/ 12 w 2207"/>
                    <a:gd name="T57" fmla="*/ 2278 h 3561"/>
                    <a:gd name="T58" fmla="*/ 53 w 2207"/>
                    <a:gd name="T59" fmla="*/ 2073 h 3561"/>
                    <a:gd name="T60" fmla="*/ 109 w 2207"/>
                    <a:gd name="T61" fmla="*/ 1887 h 3561"/>
                    <a:gd name="T62" fmla="*/ 165 w 2207"/>
                    <a:gd name="T63" fmla="*/ 1703 h 3561"/>
                    <a:gd name="T64" fmla="*/ 204 w 2207"/>
                    <a:gd name="T65" fmla="*/ 1499 h 3561"/>
                    <a:gd name="T66" fmla="*/ 209 w 2207"/>
                    <a:gd name="T67" fmla="*/ 1259 h 3561"/>
                    <a:gd name="T68" fmla="*/ 184 w 2207"/>
                    <a:gd name="T69" fmla="*/ 1046 h 3561"/>
                    <a:gd name="T70" fmla="*/ 234 w 2207"/>
                    <a:gd name="T71" fmla="*/ 1079 h 3561"/>
                    <a:gd name="T72" fmla="*/ 329 w 2207"/>
                    <a:gd name="T73" fmla="*/ 1160 h 3561"/>
                    <a:gd name="T74" fmla="*/ 440 w 2207"/>
                    <a:gd name="T75" fmla="*/ 1291 h 3561"/>
                    <a:gd name="T76" fmla="*/ 541 w 2207"/>
                    <a:gd name="T77" fmla="*/ 1471 h 3561"/>
                    <a:gd name="T78" fmla="*/ 604 w 2207"/>
                    <a:gd name="T79" fmla="*/ 1705 h 3561"/>
                    <a:gd name="T80" fmla="*/ 616 w 2207"/>
                    <a:gd name="T81" fmla="*/ 1839 h 3561"/>
                    <a:gd name="T82" fmla="*/ 632 w 2207"/>
                    <a:gd name="T83" fmla="*/ 1811 h 3561"/>
                    <a:gd name="T84" fmla="*/ 657 w 2207"/>
                    <a:gd name="T85" fmla="*/ 1739 h 3561"/>
                    <a:gd name="T86" fmla="*/ 681 w 2207"/>
                    <a:gd name="T87" fmla="*/ 1612 h 3561"/>
                    <a:gd name="T88" fmla="*/ 693 w 2207"/>
                    <a:gd name="T89" fmla="*/ 1414 h 3561"/>
                    <a:gd name="T90" fmla="*/ 685 w 2207"/>
                    <a:gd name="T91" fmla="*/ 1130 h 3561"/>
                    <a:gd name="T92" fmla="*/ 679 w 2207"/>
                    <a:gd name="T93" fmla="*/ 820 h 3561"/>
                    <a:gd name="T94" fmla="*/ 728 w 2207"/>
                    <a:gd name="T95" fmla="*/ 572 h 3561"/>
                    <a:gd name="T96" fmla="*/ 820 w 2207"/>
                    <a:gd name="T97" fmla="*/ 373 h 3561"/>
                    <a:gd name="T98" fmla="*/ 933 w 2207"/>
                    <a:gd name="T99" fmla="*/ 222 h 3561"/>
                    <a:gd name="T100" fmla="*/ 1051 w 2207"/>
                    <a:gd name="T101" fmla="*/ 114 h 3561"/>
                    <a:gd name="T102" fmla="*/ 1152 w 2207"/>
                    <a:gd name="T103" fmla="*/ 44 h 3561"/>
                    <a:gd name="T104" fmla="*/ 1220 w 2207"/>
                    <a:gd name="T105" fmla="*/ 8 h 35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207" h="3561">
                      <a:moveTo>
                        <a:pt x="1237" y="0"/>
                      </a:moveTo>
                      <a:lnTo>
                        <a:pt x="1214" y="85"/>
                      </a:lnTo>
                      <a:lnTo>
                        <a:pt x="1197" y="168"/>
                      </a:lnTo>
                      <a:lnTo>
                        <a:pt x="1185" y="250"/>
                      </a:lnTo>
                      <a:lnTo>
                        <a:pt x="1178" y="330"/>
                      </a:lnTo>
                      <a:lnTo>
                        <a:pt x="1175" y="408"/>
                      </a:lnTo>
                      <a:lnTo>
                        <a:pt x="1176" y="483"/>
                      </a:lnTo>
                      <a:lnTo>
                        <a:pt x="1181" y="557"/>
                      </a:lnTo>
                      <a:lnTo>
                        <a:pt x="1190" y="628"/>
                      </a:lnTo>
                      <a:lnTo>
                        <a:pt x="1201" y="697"/>
                      </a:lnTo>
                      <a:lnTo>
                        <a:pt x="1215" y="764"/>
                      </a:lnTo>
                      <a:lnTo>
                        <a:pt x="1233" y="829"/>
                      </a:lnTo>
                      <a:lnTo>
                        <a:pt x="1252" y="890"/>
                      </a:lnTo>
                      <a:lnTo>
                        <a:pt x="1274" y="950"/>
                      </a:lnTo>
                      <a:lnTo>
                        <a:pt x="1296" y="1006"/>
                      </a:lnTo>
                      <a:lnTo>
                        <a:pt x="1320" y="1059"/>
                      </a:lnTo>
                      <a:lnTo>
                        <a:pt x="1345" y="1109"/>
                      </a:lnTo>
                      <a:lnTo>
                        <a:pt x="1370" y="1158"/>
                      </a:lnTo>
                      <a:lnTo>
                        <a:pt x="1394" y="1202"/>
                      </a:lnTo>
                      <a:lnTo>
                        <a:pt x="1420" y="1244"/>
                      </a:lnTo>
                      <a:lnTo>
                        <a:pt x="1445" y="1283"/>
                      </a:lnTo>
                      <a:lnTo>
                        <a:pt x="1469" y="1318"/>
                      </a:lnTo>
                      <a:lnTo>
                        <a:pt x="1491" y="1350"/>
                      </a:lnTo>
                      <a:lnTo>
                        <a:pt x="1513" y="1378"/>
                      </a:lnTo>
                      <a:lnTo>
                        <a:pt x="1532" y="1403"/>
                      </a:lnTo>
                      <a:lnTo>
                        <a:pt x="1550" y="1424"/>
                      </a:lnTo>
                      <a:lnTo>
                        <a:pt x="1565" y="1442"/>
                      </a:lnTo>
                      <a:lnTo>
                        <a:pt x="1578" y="1456"/>
                      </a:lnTo>
                      <a:lnTo>
                        <a:pt x="1586" y="1465"/>
                      </a:lnTo>
                      <a:lnTo>
                        <a:pt x="1593" y="1472"/>
                      </a:lnTo>
                      <a:lnTo>
                        <a:pt x="1595" y="1474"/>
                      </a:lnTo>
                      <a:lnTo>
                        <a:pt x="1623" y="1403"/>
                      </a:lnTo>
                      <a:lnTo>
                        <a:pt x="1653" y="1339"/>
                      </a:lnTo>
                      <a:lnTo>
                        <a:pt x="1685" y="1280"/>
                      </a:lnTo>
                      <a:lnTo>
                        <a:pt x="1718" y="1227"/>
                      </a:lnTo>
                      <a:lnTo>
                        <a:pt x="1752" y="1179"/>
                      </a:lnTo>
                      <a:lnTo>
                        <a:pt x="1786" y="1137"/>
                      </a:lnTo>
                      <a:lnTo>
                        <a:pt x="1820" y="1100"/>
                      </a:lnTo>
                      <a:lnTo>
                        <a:pt x="1854" y="1067"/>
                      </a:lnTo>
                      <a:lnTo>
                        <a:pt x="1887" y="1038"/>
                      </a:lnTo>
                      <a:lnTo>
                        <a:pt x="1919" y="1013"/>
                      </a:lnTo>
                      <a:lnTo>
                        <a:pt x="1950" y="992"/>
                      </a:lnTo>
                      <a:lnTo>
                        <a:pt x="1979" y="974"/>
                      </a:lnTo>
                      <a:lnTo>
                        <a:pt x="2006" y="959"/>
                      </a:lnTo>
                      <a:lnTo>
                        <a:pt x="2030" y="947"/>
                      </a:lnTo>
                      <a:lnTo>
                        <a:pt x="2053" y="938"/>
                      </a:lnTo>
                      <a:lnTo>
                        <a:pt x="2071" y="931"/>
                      </a:lnTo>
                      <a:lnTo>
                        <a:pt x="2086" y="926"/>
                      </a:lnTo>
                      <a:lnTo>
                        <a:pt x="2097" y="923"/>
                      </a:lnTo>
                      <a:lnTo>
                        <a:pt x="2104" y="922"/>
                      </a:lnTo>
                      <a:lnTo>
                        <a:pt x="2107" y="920"/>
                      </a:lnTo>
                      <a:lnTo>
                        <a:pt x="2080" y="986"/>
                      </a:lnTo>
                      <a:lnTo>
                        <a:pt x="2059" y="1052"/>
                      </a:lnTo>
                      <a:lnTo>
                        <a:pt x="2045" y="1119"/>
                      </a:lnTo>
                      <a:lnTo>
                        <a:pt x="2038" y="1187"/>
                      </a:lnTo>
                      <a:lnTo>
                        <a:pt x="2036" y="1256"/>
                      </a:lnTo>
                      <a:lnTo>
                        <a:pt x="2038" y="1326"/>
                      </a:lnTo>
                      <a:lnTo>
                        <a:pt x="2044" y="1397"/>
                      </a:lnTo>
                      <a:lnTo>
                        <a:pt x="2053" y="1470"/>
                      </a:lnTo>
                      <a:lnTo>
                        <a:pt x="2066" y="1544"/>
                      </a:lnTo>
                      <a:lnTo>
                        <a:pt x="2080" y="1620"/>
                      </a:lnTo>
                      <a:lnTo>
                        <a:pt x="2096" y="1696"/>
                      </a:lnTo>
                      <a:lnTo>
                        <a:pt x="2113" y="1774"/>
                      </a:lnTo>
                      <a:lnTo>
                        <a:pt x="2130" y="1854"/>
                      </a:lnTo>
                      <a:lnTo>
                        <a:pt x="2146" y="1935"/>
                      </a:lnTo>
                      <a:lnTo>
                        <a:pt x="2163" y="2018"/>
                      </a:lnTo>
                      <a:lnTo>
                        <a:pt x="2177" y="2102"/>
                      </a:lnTo>
                      <a:lnTo>
                        <a:pt x="2190" y="2187"/>
                      </a:lnTo>
                      <a:lnTo>
                        <a:pt x="2199" y="2276"/>
                      </a:lnTo>
                      <a:lnTo>
                        <a:pt x="2205" y="2364"/>
                      </a:lnTo>
                      <a:lnTo>
                        <a:pt x="2207" y="2456"/>
                      </a:lnTo>
                      <a:lnTo>
                        <a:pt x="2204" y="2542"/>
                      </a:lnTo>
                      <a:lnTo>
                        <a:pt x="2194" y="2627"/>
                      </a:lnTo>
                      <a:lnTo>
                        <a:pt x="2178" y="2710"/>
                      </a:lnTo>
                      <a:lnTo>
                        <a:pt x="2156" y="2789"/>
                      </a:lnTo>
                      <a:lnTo>
                        <a:pt x="2128" y="2867"/>
                      </a:lnTo>
                      <a:lnTo>
                        <a:pt x="2095" y="2942"/>
                      </a:lnTo>
                      <a:lnTo>
                        <a:pt x="2057" y="3014"/>
                      </a:lnTo>
                      <a:lnTo>
                        <a:pt x="2013" y="3082"/>
                      </a:lnTo>
                      <a:lnTo>
                        <a:pt x="1964" y="3147"/>
                      </a:lnTo>
                      <a:lnTo>
                        <a:pt x="1912" y="3208"/>
                      </a:lnTo>
                      <a:lnTo>
                        <a:pt x="1856" y="3265"/>
                      </a:lnTo>
                      <a:lnTo>
                        <a:pt x="1794" y="3318"/>
                      </a:lnTo>
                      <a:lnTo>
                        <a:pt x="1729" y="3367"/>
                      </a:lnTo>
                      <a:lnTo>
                        <a:pt x="1661" y="3410"/>
                      </a:lnTo>
                      <a:lnTo>
                        <a:pt x="1589" y="3449"/>
                      </a:lnTo>
                      <a:lnTo>
                        <a:pt x="1514" y="3482"/>
                      </a:lnTo>
                      <a:lnTo>
                        <a:pt x="1436" y="3510"/>
                      </a:lnTo>
                      <a:lnTo>
                        <a:pt x="1357" y="3532"/>
                      </a:lnTo>
                      <a:lnTo>
                        <a:pt x="1275" y="3548"/>
                      </a:lnTo>
                      <a:lnTo>
                        <a:pt x="1190" y="3558"/>
                      </a:lnTo>
                      <a:lnTo>
                        <a:pt x="1103" y="3561"/>
                      </a:lnTo>
                      <a:lnTo>
                        <a:pt x="1017" y="3558"/>
                      </a:lnTo>
                      <a:lnTo>
                        <a:pt x="933" y="3548"/>
                      </a:lnTo>
                      <a:lnTo>
                        <a:pt x="851" y="3532"/>
                      </a:lnTo>
                      <a:lnTo>
                        <a:pt x="770" y="3510"/>
                      </a:lnTo>
                      <a:lnTo>
                        <a:pt x="693" y="3482"/>
                      </a:lnTo>
                      <a:lnTo>
                        <a:pt x="618" y="3449"/>
                      </a:lnTo>
                      <a:lnTo>
                        <a:pt x="546" y="3410"/>
                      </a:lnTo>
                      <a:lnTo>
                        <a:pt x="478" y="3367"/>
                      </a:lnTo>
                      <a:lnTo>
                        <a:pt x="414" y="3318"/>
                      </a:lnTo>
                      <a:lnTo>
                        <a:pt x="352" y="3265"/>
                      </a:lnTo>
                      <a:lnTo>
                        <a:pt x="295" y="3208"/>
                      </a:lnTo>
                      <a:lnTo>
                        <a:pt x="242" y="3147"/>
                      </a:lnTo>
                      <a:lnTo>
                        <a:pt x="194" y="3082"/>
                      </a:lnTo>
                      <a:lnTo>
                        <a:pt x="151" y="3014"/>
                      </a:lnTo>
                      <a:lnTo>
                        <a:pt x="112" y="2942"/>
                      </a:lnTo>
                      <a:lnTo>
                        <a:pt x="79" y="2867"/>
                      </a:lnTo>
                      <a:lnTo>
                        <a:pt x="52" y="2789"/>
                      </a:lnTo>
                      <a:lnTo>
                        <a:pt x="29" y="2710"/>
                      </a:lnTo>
                      <a:lnTo>
                        <a:pt x="13" y="2627"/>
                      </a:lnTo>
                      <a:lnTo>
                        <a:pt x="3" y="2542"/>
                      </a:lnTo>
                      <a:lnTo>
                        <a:pt x="0" y="2456"/>
                      </a:lnTo>
                      <a:lnTo>
                        <a:pt x="1" y="2393"/>
                      </a:lnTo>
                      <a:lnTo>
                        <a:pt x="5" y="2334"/>
                      </a:lnTo>
                      <a:lnTo>
                        <a:pt x="12" y="2278"/>
                      </a:lnTo>
                      <a:lnTo>
                        <a:pt x="19" y="2224"/>
                      </a:lnTo>
                      <a:lnTo>
                        <a:pt x="29" y="2172"/>
                      </a:lnTo>
                      <a:lnTo>
                        <a:pt x="40" y="2121"/>
                      </a:lnTo>
                      <a:lnTo>
                        <a:pt x="53" y="2073"/>
                      </a:lnTo>
                      <a:lnTo>
                        <a:pt x="66" y="2025"/>
                      </a:lnTo>
                      <a:lnTo>
                        <a:pt x="80" y="1979"/>
                      </a:lnTo>
                      <a:lnTo>
                        <a:pt x="94" y="1933"/>
                      </a:lnTo>
                      <a:lnTo>
                        <a:pt x="109" y="1887"/>
                      </a:lnTo>
                      <a:lnTo>
                        <a:pt x="124" y="1842"/>
                      </a:lnTo>
                      <a:lnTo>
                        <a:pt x="138" y="1796"/>
                      </a:lnTo>
                      <a:lnTo>
                        <a:pt x="152" y="1749"/>
                      </a:lnTo>
                      <a:lnTo>
                        <a:pt x="165" y="1703"/>
                      </a:lnTo>
                      <a:lnTo>
                        <a:pt x="177" y="1654"/>
                      </a:lnTo>
                      <a:lnTo>
                        <a:pt x="187" y="1605"/>
                      </a:lnTo>
                      <a:lnTo>
                        <a:pt x="196" y="1553"/>
                      </a:lnTo>
                      <a:lnTo>
                        <a:pt x="204" y="1499"/>
                      </a:lnTo>
                      <a:lnTo>
                        <a:pt x="208" y="1444"/>
                      </a:lnTo>
                      <a:lnTo>
                        <a:pt x="211" y="1384"/>
                      </a:lnTo>
                      <a:lnTo>
                        <a:pt x="211" y="1324"/>
                      </a:lnTo>
                      <a:lnTo>
                        <a:pt x="209" y="1259"/>
                      </a:lnTo>
                      <a:lnTo>
                        <a:pt x="204" y="1191"/>
                      </a:lnTo>
                      <a:lnTo>
                        <a:pt x="194" y="1119"/>
                      </a:lnTo>
                      <a:lnTo>
                        <a:pt x="182" y="1043"/>
                      </a:lnTo>
                      <a:lnTo>
                        <a:pt x="184" y="1046"/>
                      </a:lnTo>
                      <a:lnTo>
                        <a:pt x="191" y="1049"/>
                      </a:lnTo>
                      <a:lnTo>
                        <a:pt x="201" y="1056"/>
                      </a:lnTo>
                      <a:lnTo>
                        <a:pt x="217" y="1066"/>
                      </a:lnTo>
                      <a:lnTo>
                        <a:pt x="234" y="1079"/>
                      </a:lnTo>
                      <a:lnTo>
                        <a:pt x="254" y="1095"/>
                      </a:lnTo>
                      <a:lnTo>
                        <a:pt x="277" y="1114"/>
                      </a:lnTo>
                      <a:lnTo>
                        <a:pt x="302" y="1135"/>
                      </a:lnTo>
                      <a:lnTo>
                        <a:pt x="329" y="1160"/>
                      </a:lnTo>
                      <a:lnTo>
                        <a:pt x="356" y="1188"/>
                      </a:lnTo>
                      <a:lnTo>
                        <a:pt x="384" y="1219"/>
                      </a:lnTo>
                      <a:lnTo>
                        <a:pt x="412" y="1253"/>
                      </a:lnTo>
                      <a:lnTo>
                        <a:pt x="440" y="1291"/>
                      </a:lnTo>
                      <a:lnTo>
                        <a:pt x="467" y="1331"/>
                      </a:lnTo>
                      <a:lnTo>
                        <a:pt x="493" y="1374"/>
                      </a:lnTo>
                      <a:lnTo>
                        <a:pt x="517" y="1421"/>
                      </a:lnTo>
                      <a:lnTo>
                        <a:pt x="541" y="1471"/>
                      </a:lnTo>
                      <a:lnTo>
                        <a:pt x="561" y="1525"/>
                      </a:lnTo>
                      <a:lnTo>
                        <a:pt x="579" y="1581"/>
                      </a:lnTo>
                      <a:lnTo>
                        <a:pt x="594" y="1641"/>
                      </a:lnTo>
                      <a:lnTo>
                        <a:pt x="604" y="1705"/>
                      </a:lnTo>
                      <a:lnTo>
                        <a:pt x="611" y="1772"/>
                      </a:lnTo>
                      <a:lnTo>
                        <a:pt x="613" y="1842"/>
                      </a:lnTo>
                      <a:lnTo>
                        <a:pt x="614" y="1841"/>
                      </a:lnTo>
                      <a:lnTo>
                        <a:pt x="616" y="1839"/>
                      </a:lnTo>
                      <a:lnTo>
                        <a:pt x="618" y="1836"/>
                      </a:lnTo>
                      <a:lnTo>
                        <a:pt x="623" y="1829"/>
                      </a:lnTo>
                      <a:lnTo>
                        <a:pt x="627" y="1822"/>
                      </a:lnTo>
                      <a:lnTo>
                        <a:pt x="632" y="1811"/>
                      </a:lnTo>
                      <a:lnTo>
                        <a:pt x="639" y="1798"/>
                      </a:lnTo>
                      <a:lnTo>
                        <a:pt x="644" y="1782"/>
                      </a:lnTo>
                      <a:lnTo>
                        <a:pt x="651" y="1762"/>
                      </a:lnTo>
                      <a:lnTo>
                        <a:pt x="657" y="1739"/>
                      </a:lnTo>
                      <a:lnTo>
                        <a:pt x="664" y="1714"/>
                      </a:lnTo>
                      <a:lnTo>
                        <a:pt x="670" y="1684"/>
                      </a:lnTo>
                      <a:lnTo>
                        <a:pt x="676" y="1650"/>
                      </a:lnTo>
                      <a:lnTo>
                        <a:pt x="681" y="1612"/>
                      </a:lnTo>
                      <a:lnTo>
                        <a:pt x="685" y="1570"/>
                      </a:lnTo>
                      <a:lnTo>
                        <a:pt x="689" y="1523"/>
                      </a:lnTo>
                      <a:lnTo>
                        <a:pt x="692" y="1471"/>
                      </a:lnTo>
                      <a:lnTo>
                        <a:pt x="693" y="1414"/>
                      </a:lnTo>
                      <a:lnTo>
                        <a:pt x="693" y="1351"/>
                      </a:lnTo>
                      <a:lnTo>
                        <a:pt x="692" y="1283"/>
                      </a:lnTo>
                      <a:lnTo>
                        <a:pt x="690" y="1210"/>
                      </a:lnTo>
                      <a:lnTo>
                        <a:pt x="685" y="1130"/>
                      </a:lnTo>
                      <a:lnTo>
                        <a:pt x="679" y="1043"/>
                      </a:lnTo>
                      <a:lnTo>
                        <a:pt x="674" y="966"/>
                      </a:lnTo>
                      <a:lnTo>
                        <a:pt x="674" y="891"/>
                      </a:lnTo>
                      <a:lnTo>
                        <a:pt x="679" y="820"/>
                      </a:lnTo>
                      <a:lnTo>
                        <a:pt x="686" y="753"/>
                      </a:lnTo>
                      <a:lnTo>
                        <a:pt x="697" y="690"/>
                      </a:lnTo>
                      <a:lnTo>
                        <a:pt x="711" y="629"/>
                      </a:lnTo>
                      <a:lnTo>
                        <a:pt x="728" y="572"/>
                      </a:lnTo>
                      <a:lnTo>
                        <a:pt x="749" y="517"/>
                      </a:lnTo>
                      <a:lnTo>
                        <a:pt x="770" y="466"/>
                      </a:lnTo>
                      <a:lnTo>
                        <a:pt x="794" y="419"/>
                      </a:lnTo>
                      <a:lnTo>
                        <a:pt x="820" y="373"/>
                      </a:lnTo>
                      <a:lnTo>
                        <a:pt x="847" y="331"/>
                      </a:lnTo>
                      <a:lnTo>
                        <a:pt x="875" y="292"/>
                      </a:lnTo>
                      <a:lnTo>
                        <a:pt x="904" y="256"/>
                      </a:lnTo>
                      <a:lnTo>
                        <a:pt x="933" y="222"/>
                      </a:lnTo>
                      <a:lnTo>
                        <a:pt x="963" y="192"/>
                      </a:lnTo>
                      <a:lnTo>
                        <a:pt x="992" y="163"/>
                      </a:lnTo>
                      <a:lnTo>
                        <a:pt x="1021" y="137"/>
                      </a:lnTo>
                      <a:lnTo>
                        <a:pt x="1051" y="114"/>
                      </a:lnTo>
                      <a:lnTo>
                        <a:pt x="1078" y="93"/>
                      </a:lnTo>
                      <a:lnTo>
                        <a:pt x="1103" y="74"/>
                      </a:lnTo>
                      <a:lnTo>
                        <a:pt x="1129" y="58"/>
                      </a:lnTo>
                      <a:lnTo>
                        <a:pt x="1152" y="44"/>
                      </a:lnTo>
                      <a:lnTo>
                        <a:pt x="1173" y="32"/>
                      </a:lnTo>
                      <a:lnTo>
                        <a:pt x="1192" y="22"/>
                      </a:lnTo>
                      <a:lnTo>
                        <a:pt x="1207" y="14"/>
                      </a:lnTo>
                      <a:lnTo>
                        <a:pt x="1220" y="8"/>
                      </a:lnTo>
                      <a:lnTo>
                        <a:pt x="1229" y="3"/>
                      </a:lnTo>
                      <a:lnTo>
                        <a:pt x="1235" y="1"/>
                      </a:lnTo>
                      <a:lnTo>
                        <a:pt x="1237" y="0"/>
                      </a:lnTo>
                      <a:close/>
                    </a:path>
                  </a:pathLst>
                </a:custGeom>
                <a:solidFill>
                  <a:srgbClr val="E63B5C"/>
                </a:solidFill>
                <a:ln w="28575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2" name="Freeform 41"/>
                <p:cNvSpPr>
                  <a:spLocks/>
                </p:cNvSpPr>
                <p:nvPr/>
              </p:nvSpPr>
              <p:spPr bwMode="auto">
                <a:xfrm>
                  <a:off x="3593" y="2149"/>
                  <a:ext cx="512" cy="798"/>
                </a:xfrm>
                <a:custGeom>
                  <a:avLst/>
                  <a:gdLst>
                    <a:gd name="T0" fmla="*/ 751 w 1536"/>
                    <a:gd name="T1" fmla="*/ 50 h 2395"/>
                    <a:gd name="T2" fmla="*/ 787 w 1536"/>
                    <a:gd name="T3" fmla="*/ 144 h 2395"/>
                    <a:gd name="T4" fmla="*/ 831 w 1536"/>
                    <a:gd name="T5" fmla="*/ 230 h 2395"/>
                    <a:gd name="T6" fmla="*/ 885 w 1536"/>
                    <a:gd name="T7" fmla="*/ 311 h 2395"/>
                    <a:gd name="T8" fmla="*/ 945 w 1536"/>
                    <a:gd name="T9" fmla="*/ 389 h 2395"/>
                    <a:gd name="T10" fmla="*/ 1010 w 1536"/>
                    <a:gd name="T11" fmla="*/ 465 h 2395"/>
                    <a:gd name="T12" fmla="*/ 1078 w 1536"/>
                    <a:gd name="T13" fmla="*/ 540 h 2395"/>
                    <a:gd name="T14" fmla="*/ 1148 w 1536"/>
                    <a:gd name="T15" fmla="*/ 617 h 2395"/>
                    <a:gd name="T16" fmla="*/ 1217 w 1536"/>
                    <a:gd name="T17" fmla="*/ 695 h 2395"/>
                    <a:gd name="T18" fmla="*/ 1284 w 1536"/>
                    <a:gd name="T19" fmla="*/ 780 h 2395"/>
                    <a:gd name="T20" fmla="*/ 1346 w 1536"/>
                    <a:gd name="T21" fmla="*/ 870 h 2395"/>
                    <a:gd name="T22" fmla="*/ 1402 w 1536"/>
                    <a:gd name="T23" fmla="*/ 968 h 2395"/>
                    <a:gd name="T24" fmla="*/ 1452 w 1536"/>
                    <a:gd name="T25" fmla="*/ 1075 h 2395"/>
                    <a:gd name="T26" fmla="*/ 1491 w 1536"/>
                    <a:gd name="T27" fmla="*/ 1195 h 2395"/>
                    <a:gd name="T28" fmla="*/ 1519 w 1536"/>
                    <a:gd name="T29" fmla="*/ 1327 h 2395"/>
                    <a:gd name="T30" fmla="*/ 1534 w 1536"/>
                    <a:gd name="T31" fmla="*/ 1472 h 2395"/>
                    <a:gd name="T32" fmla="*/ 1533 w 1536"/>
                    <a:gd name="T33" fmla="*/ 1623 h 2395"/>
                    <a:gd name="T34" fmla="*/ 1510 w 1536"/>
                    <a:gd name="T35" fmla="*/ 1763 h 2395"/>
                    <a:gd name="T36" fmla="*/ 1466 w 1536"/>
                    <a:gd name="T37" fmla="*/ 1894 h 2395"/>
                    <a:gd name="T38" fmla="*/ 1403 w 1536"/>
                    <a:gd name="T39" fmla="*/ 2015 h 2395"/>
                    <a:gd name="T40" fmla="*/ 1324 w 1536"/>
                    <a:gd name="T41" fmla="*/ 2124 h 2395"/>
                    <a:gd name="T42" fmla="*/ 1228 w 1536"/>
                    <a:gd name="T43" fmla="*/ 2218 h 2395"/>
                    <a:gd name="T44" fmla="*/ 1118 w 1536"/>
                    <a:gd name="T45" fmla="*/ 2294 h 2395"/>
                    <a:gd name="T46" fmla="*/ 996 w 1536"/>
                    <a:gd name="T47" fmla="*/ 2350 h 2395"/>
                    <a:gd name="T48" fmla="*/ 863 w 1536"/>
                    <a:gd name="T49" fmla="*/ 2384 h 2395"/>
                    <a:gd name="T50" fmla="*/ 722 w 1536"/>
                    <a:gd name="T51" fmla="*/ 2395 h 2395"/>
                    <a:gd name="T52" fmla="*/ 582 w 1536"/>
                    <a:gd name="T53" fmla="*/ 2381 h 2395"/>
                    <a:gd name="T54" fmla="*/ 453 w 1536"/>
                    <a:gd name="T55" fmla="*/ 2344 h 2395"/>
                    <a:gd name="T56" fmla="*/ 336 w 1536"/>
                    <a:gd name="T57" fmla="*/ 2288 h 2395"/>
                    <a:gd name="T58" fmla="*/ 233 w 1536"/>
                    <a:gd name="T59" fmla="*/ 2213 h 2395"/>
                    <a:gd name="T60" fmla="*/ 147 w 1536"/>
                    <a:gd name="T61" fmla="*/ 2122 h 2395"/>
                    <a:gd name="T62" fmla="*/ 78 w 1536"/>
                    <a:gd name="T63" fmla="*/ 2015 h 2395"/>
                    <a:gd name="T64" fmla="*/ 30 w 1536"/>
                    <a:gd name="T65" fmla="*/ 1896 h 2395"/>
                    <a:gd name="T66" fmla="*/ 5 w 1536"/>
                    <a:gd name="T67" fmla="*/ 1767 h 2395"/>
                    <a:gd name="T68" fmla="*/ 3 w 1536"/>
                    <a:gd name="T69" fmla="*/ 1628 h 2395"/>
                    <a:gd name="T70" fmla="*/ 17 w 1536"/>
                    <a:gd name="T71" fmla="*/ 1538 h 2395"/>
                    <a:gd name="T72" fmla="*/ 48 w 1536"/>
                    <a:gd name="T73" fmla="*/ 1437 h 2395"/>
                    <a:gd name="T74" fmla="*/ 92 w 1536"/>
                    <a:gd name="T75" fmla="*/ 1325 h 2395"/>
                    <a:gd name="T76" fmla="*/ 150 w 1536"/>
                    <a:gd name="T77" fmla="*/ 1204 h 2395"/>
                    <a:gd name="T78" fmla="*/ 221 w 1536"/>
                    <a:gd name="T79" fmla="*/ 1076 h 2395"/>
                    <a:gd name="T80" fmla="*/ 305 w 1536"/>
                    <a:gd name="T81" fmla="*/ 945 h 2395"/>
                    <a:gd name="T82" fmla="*/ 401 w 1536"/>
                    <a:gd name="T83" fmla="*/ 810 h 2395"/>
                    <a:gd name="T84" fmla="*/ 561 w 1536"/>
                    <a:gd name="T85" fmla="*/ 855 h 2395"/>
                    <a:gd name="T86" fmla="*/ 567 w 1536"/>
                    <a:gd name="T87" fmla="*/ 749 h 2395"/>
                    <a:gd name="T88" fmla="*/ 580 w 1536"/>
                    <a:gd name="T89" fmla="*/ 641 h 2395"/>
                    <a:gd name="T90" fmla="*/ 597 w 1536"/>
                    <a:gd name="T91" fmla="*/ 534 h 2395"/>
                    <a:gd name="T92" fmla="*/ 619 w 1536"/>
                    <a:gd name="T93" fmla="*/ 430 h 2395"/>
                    <a:gd name="T94" fmla="*/ 641 w 1536"/>
                    <a:gd name="T95" fmla="*/ 331 h 2395"/>
                    <a:gd name="T96" fmla="*/ 665 w 1536"/>
                    <a:gd name="T97" fmla="*/ 241 h 2395"/>
                    <a:gd name="T98" fmla="*/ 688 w 1536"/>
                    <a:gd name="T99" fmla="*/ 161 h 2395"/>
                    <a:gd name="T100" fmla="*/ 708 w 1536"/>
                    <a:gd name="T101" fmla="*/ 94 h 2395"/>
                    <a:gd name="T102" fmla="*/ 724 w 1536"/>
                    <a:gd name="T103" fmla="*/ 44 h 2395"/>
                    <a:gd name="T104" fmla="*/ 735 w 1536"/>
                    <a:gd name="T105" fmla="*/ 12 h 2395"/>
                    <a:gd name="T106" fmla="*/ 738 w 1536"/>
                    <a:gd name="T107" fmla="*/ 0 h 2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536" h="2395">
                      <a:moveTo>
                        <a:pt x="738" y="0"/>
                      </a:moveTo>
                      <a:lnTo>
                        <a:pt x="751" y="50"/>
                      </a:lnTo>
                      <a:lnTo>
                        <a:pt x="767" y="99"/>
                      </a:lnTo>
                      <a:lnTo>
                        <a:pt x="787" y="144"/>
                      </a:lnTo>
                      <a:lnTo>
                        <a:pt x="807" y="188"/>
                      </a:lnTo>
                      <a:lnTo>
                        <a:pt x="831" y="230"/>
                      </a:lnTo>
                      <a:lnTo>
                        <a:pt x="857" y="271"/>
                      </a:lnTo>
                      <a:lnTo>
                        <a:pt x="885" y="311"/>
                      </a:lnTo>
                      <a:lnTo>
                        <a:pt x="914" y="351"/>
                      </a:lnTo>
                      <a:lnTo>
                        <a:pt x="945" y="389"/>
                      </a:lnTo>
                      <a:lnTo>
                        <a:pt x="977" y="427"/>
                      </a:lnTo>
                      <a:lnTo>
                        <a:pt x="1010" y="465"/>
                      </a:lnTo>
                      <a:lnTo>
                        <a:pt x="1044" y="502"/>
                      </a:lnTo>
                      <a:lnTo>
                        <a:pt x="1078" y="540"/>
                      </a:lnTo>
                      <a:lnTo>
                        <a:pt x="1113" y="578"/>
                      </a:lnTo>
                      <a:lnTo>
                        <a:pt x="1148" y="617"/>
                      </a:lnTo>
                      <a:lnTo>
                        <a:pt x="1182" y="656"/>
                      </a:lnTo>
                      <a:lnTo>
                        <a:pt x="1217" y="695"/>
                      </a:lnTo>
                      <a:lnTo>
                        <a:pt x="1250" y="738"/>
                      </a:lnTo>
                      <a:lnTo>
                        <a:pt x="1284" y="780"/>
                      </a:lnTo>
                      <a:lnTo>
                        <a:pt x="1315" y="824"/>
                      </a:lnTo>
                      <a:lnTo>
                        <a:pt x="1346" y="870"/>
                      </a:lnTo>
                      <a:lnTo>
                        <a:pt x="1375" y="918"/>
                      </a:lnTo>
                      <a:lnTo>
                        <a:pt x="1402" y="968"/>
                      </a:lnTo>
                      <a:lnTo>
                        <a:pt x="1428" y="1020"/>
                      </a:lnTo>
                      <a:lnTo>
                        <a:pt x="1452" y="1075"/>
                      </a:lnTo>
                      <a:lnTo>
                        <a:pt x="1472" y="1134"/>
                      </a:lnTo>
                      <a:lnTo>
                        <a:pt x="1491" y="1195"/>
                      </a:lnTo>
                      <a:lnTo>
                        <a:pt x="1506" y="1259"/>
                      </a:lnTo>
                      <a:lnTo>
                        <a:pt x="1519" y="1327"/>
                      </a:lnTo>
                      <a:lnTo>
                        <a:pt x="1528" y="1398"/>
                      </a:lnTo>
                      <a:lnTo>
                        <a:pt x="1534" y="1472"/>
                      </a:lnTo>
                      <a:lnTo>
                        <a:pt x="1536" y="1551"/>
                      </a:lnTo>
                      <a:lnTo>
                        <a:pt x="1533" y="1623"/>
                      </a:lnTo>
                      <a:lnTo>
                        <a:pt x="1524" y="1694"/>
                      </a:lnTo>
                      <a:lnTo>
                        <a:pt x="1510" y="1763"/>
                      </a:lnTo>
                      <a:lnTo>
                        <a:pt x="1491" y="1830"/>
                      </a:lnTo>
                      <a:lnTo>
                        <a:pt x="1466" y="1894"/>
                      </a:lnTo>
                      <a:lnTo>
                        <a:pt x="1437" y="1957"/>
                      </a:lnTo>
                      <a:lnTo>
                        <a:pt x="1403" y="2015"/>
                      </a:lnTo>
                      <a:lnTo>
                        <a:pt x="1366" y="2071"/>
                      </a:lnTo>
                      <a:lnTo>
                        <a:pt x="1324" y="2124"/>
                      </a:lnTo>
                      <a:lnTo>
                        <a:pt x="1277" y="2173"/>
                      </a:lnTo>
                      <a:lnTo>
                        <a:pt x="1228" y="2218"/>
                      </a:lnTo>
                      <a:lnTo>
                        <a:pt x="1174" y="2258"/>
                      </a:lnTo>
                      <a:lnTo>
                        <a:pt x="1118" y="2294"/>
                      </a:lnTo>
                      <a:lnTo>
                        <a:pt x="1058" y="2325"/>
                      </a:lnTo>
                      <a:lnTo>
                        <a:pt x="996" y="2350"/>
                      </a:lnTo>
                      <a:lnTo>
                        <a:pt x="930" y="2370"/>
                      </a:lnTo>
                      <a:lnTo>
                        <a:pt x="863" y="2384"/>
                      </a:lnTo>
                      <a:lnTo>
                        <a:pt x="793" y="2393"/>
                      </a:lnTo>
                      <a:lnTo>
                        <a:pt x="722" y="2395"/>
                      </a:lnTo>
                      <a:lnTo>
                        <a:pt x="651" y="2391"/>
                      </a:lnTo>
                      <a:lnTo>
                        <a:pt x="582" y="2381"/>
                      </a:lnTo>
                      <a:lnTo>
                        <a:pt x="516" y="2365"/>
                      </a:lnTo>
                      <a:lnTo>
                        <a:pt x="453" y="2344"/>
                      </a:lnTo>
                      <a:lnTo>
                        <a:pt x="392" y="2318"/>
                      </a:lnTo>
                      <a:lnTo>
                        <a:pt x="336" y="2288"/>
                      </a:lnTo>
                      <a:lnTo>
                        <a:pt x="283" y="2253"/>
                      </a:lnTo>
                      <a:lnTo>
                        <a:pt x="233" y="2213"/>
                      </a:lnTo>
                      <a:lnTo>
                        <a:pt x="188" y="2169"/>
                      </a:lnTo>
                      <a:lnTo>
                        <a:pt x="147" y="2122"/>
                      </a:lnTo>
                      <a:lnTo>
                        <a:pt x="110" y="2070"/>
                      </a:lnTo>
                      <a:lnTo>
                        <a:pt x="78" y="2015"/>
                      </a:lnTo>
                      <a:lnTo>
                        <a:pt x="52" y="1958"/>
                      </a:lnTo>
                      <a:lnTo>
                        <a:pt x="30" y="1896"/>
                      </a:lnTo>
                      <a:lnTo>
                        <a:pt x="14" y="1833"/>
                      </a:lnTo>
                      <a:lnTo>
                        <a:pt x="5" y="1767"/>
                      </a:lnTo>
                      <a:lnTo>
                        <a:pt x="0" y="1698"/>
                      </a:lnTo>
                      <a:lnTo>
                        <a:pt x="3" y="1628"/>
                      </a:lnTo>
                      <a:lnTo>
                        <a:pt x="8" y="1585"/>
                      </a:lnTo>
                      <a:lnTo>
                        <a:pt x="17" y="1538"/>
                      </a:lnTo>
                      <a:lnTo>
                        <a:pt x="30" y="1489"/>
                      </a:lnTo>
                      <a:lnTo>
                        <a:pt x="48" y="1437"/>
                      </a:lnTo>
                      <a:lnTo>
                        <a:pt x="67" y="1382"/>
                      </a:lnTo>
                      <a:lnTo>
                        <a:pt x="92" y="1325"/>
                      </a:lnTo>
                      <a:lnTo>
                        <a:pt x="119" y="1265"/>
                      </a:lnTo>
                      <a:lnTo>
                        <a:pt x="150" y="1204"/>
                      </a:lnTo>
                      <a:lnTo>
                        <a:pt x="183" y="1141"/>
                      </a:lnTo>
                      <a:lnTo>
                        <a:pt x="221" y="1076"/>
                      </a:lnTo>
                      <a:lnTo>
                        <a:pt x="262" y="1011"/>
                      </a:lnTo>
                      <a:lnTo>
                        <a:pt x="305" y="945"/>
                      </a:lnTo>
                      <a:lnTo>
                        <a:pt x="352" y="878"/>
                      </a:lnTo>
                      <a:lnTo>
                        <a:pt x="401" y="810"/>
                      </a:lnTo>
                      <a:lnTo>
                        <a:pt x="560" y="906"/>
                      </a:lnTo>
                      <a:lnTo>
                        <a:pt x="561" y="855"/>
                      </a:lnTo>
                      <a:lnTo>
                        <a:pt x="563" y="802"/>
                      </a:lnTo>
                      <a:lnTo>
                        <a:pt x="567" y="749"/>
                      </a:lnTo>
                      <a:lnTo>
                        <a:pt x="572" y="695"/>
                      </a:lnTo>
                      <a:lnTo>
                        <a:pt x="580" y="641"/>
                      </a:lnTo>
                      <a:lnTo>
                        <a:pt x="588" y="588"/>
                      </a:lnTo>
                      <a:lnTo>
                        <a:pt x="597" y="534"/>
                      </a:lnTo>
                      <a:lnTo>
                        <a:pt x="608" y="481"/>
                      </a:lnTo>
                      <a:lnTo>
                        <a:pt x="619" y="430"/>
                      </a:lnTo>
                      <a:lnTo>
                        <a:pt x="630" y="379"/>
                      </a:lnTo>
                      <a:lnTo>
                        <a:pt x="641" y="331"/>
                      </a:lnTo>
                      <a:lnTo>
                        <a:pt x="653" y="284"/>
                      </a:lnTo>
                      <a:lnTo>
                        <a:pt x="665" y="241"/>
                      </a:lnTo>
                      <a:lnTo>
                        <a:pt x="677" y="199"/>
                      </a:lnTo>
                      <a:lnTo>
                        <a:pt x="688" y="161"/>
                      </a:lnTo>
                      <a:lnTo>
                        <a:pt x="699" y="126"/>
                      </a:lnTo>
                      <a:lnTo>
                        <a:pt x="708" y="94"/>
                      </a:lnTo>
                      <a:lnTo>
                        <a:pt x="717" y="67"/>
                      </a:lnTo>
                      <a:lnTo>
                        <a:pt x="724" y="44"/>
                      </a:lnTo>
                      <a:lnTo>
                        <a:pt x="730" y="25"/>
                      </a:lnTo>
                      <a:lnTo>
                        <a:pt x="735" y="12"/>
                      </a:lnTo>
                      <a:lnTo>
                        <a:pt x="737" y="4"/>
                      </a:lnTo>
                      <a:lnTo>
                        <a:pt x="738" y="0"/>
                      </a:lnTo>
                      <a:close/>
                    </a:path>
                  </a:pathLst>
                </a:custGeom>
                <a:solidFill>
                  <a:srgbClr val="F377A1"/>
                </a:solidFill>
                <a:ln w="0">
                  <a:solidFill>
                    <a:srgbClr val="F377A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3" name="Freeform 42"/>
                <p:cNvSpPr>
                  <a:spLocks/>
                </p:cNvSpPr>
                <p:nvPr/>
              </p:nvSpPr>
              <p:spPr bwMode="auto">
                <a:xfrm>
                  <a:off x="3676" y="2415"/>
                  <a:ext cx="327" cy="532"/>
                </a:xfrm>
                <a:custGeom>
                  <a:avLst/>
                  <a:gdLst>
                    <a:gd name="T0" fmla="*/ 554 w 981"/>
                    <a:gd name="T1" fmla="*/ 1 h 1596"/>
                    <a:gd name="T2" fmla="*/ 570 w 981"/>
                    <a:gd name="T3" fmla="*/ 17 h 1596"/>
                    <a:gd name="T4" fmla="*/ 600 w 981"/>
                    <a:gd name="T5" fmla="*/ 48 h 1596"/>
                    <a:gd name="T6" fmla="*/ 640 w 981"/>
                    <a:gd name="T7" fmla="*/ 93 h 1596"/>
                    <a:gd name="T8" fmla="*/ 688 w 981"/>
                    <a:gd name="T9" fmla="*/ 154 h 1596"/>
                    <a:gd name="T10" fmla="*/ 739 w 981"/>
                    <a:gd name="T11" fmla="*/ 231 h 1596"/>
                    <a:gd name="T12" fmla="*/ 792 w 981"/>
                    <a:gd name="T13" fmla="*/ 323 h 1596"/>
                    <a:gd name="T14" fmla="*/ 845 w 981"/>
                    <a:gd name="T15" fmla="*/ 430 h 1596"/>
                    <a:gd name="T16" fmla="*/ 892 w 981"/>
                    <a:gd name="T17" fmla="*/ 551 h 1596"/>
                    <a:gd name="T18" fmla="*/ 932 w 981"/>
                    <a:gd name="T19" fmla="*/ 688 h 1596"/>
                    <a:gd name="T20" fmla="*/ 962 w 981"/>
                    <a:gd name="T21" fmla="*/ 842 h 1596"/>
                    <a:gd name="T22" fmla="*/ 979 w 981"/>
                    <a:gd name="T23" fmla="*/ 1010 h 1596"/>
                    <a:gd name="T24" fmla="*/ 979 w 981"/>
                    <a:gd name="T25" fmla="*/ 1157 h 1596"/>
                    <a:gd name="T26" fmla="*/ 953 w 981"/>
                    <a:gd name="T27" fmla="*/ 1267 h 1596"/>
                    <a:gd name="T28" fmla="*/ 905 w 981"/>
                    <a:gd name="T29" fmla="*/ 1365 h 1596"/>
                    <a:gd name="T30" fmla="*/ 838 w 981"/>
                    <a:gd name="T31" fmla="*/ 1450 h 1596"/>
                    <a:gd name="T32" fmla="*/ 754 w 981"/>
                    <a:gd name="T33" fmla="*/ 1518 h 1596"/>
                    <a:gd name="T34" fmla="*/ 657 w 981"/>
                    <a:gd name="T35" fmla="*/ 1567 h 1596"/>
                    <a:gd name="T36" fmla="*/ 549 w 981"/>
                    <a:gd name="T37" fmla="*/ 1593 h 1596"/>
                    <a:gd name="T38" fmla="*/ 438 w 981"/>
                    <a:gd name="T39" fmla="*/ 1593 h 1596"/>
                    <a:gd name="T40" fmla="*/ 335 w 981"/>
                    <a:gd name="T41" fmla="*/ 1569 h 1596"/>
                    <a:gd name="T42" fmla="*/ 244 w 981"/>
                    <a:gd name="T43" fmla="*/ 1524 h 1596"/>
                    <a:gd name="T44" fmla="*/ 162 w 981"/>
                    <a:gd name="T45" fmla="*/ 1460 h 1596"/>
                    <a:gd name="T46" fmla="*/ 95 w 981"/>
                    <a:gd name="T47" fmla="*/ 1383 h 1596"/>
                    <a:gd name="T48" fmla="*/ 44 w 981"/>
                    <a:gd name="T49" fmla="*/ 1297 h 1596"/>
                    <a:gd name="T50" fmla="*/ 12 w 981"/>
                    <a:gd name="T51" fmla="*/ 1202 h 1596"/>
                    <a:gd name="T52" fmla="*/ 0 w 981"/>
                    <a:gd name="T53" fmla="*/ 1105 h 1596"/>
                    <a:gd name="T54" fmla="*/ 7 w 981"/>
                    <a:gd name="T55" fmla="*/ 1015 h 1596"/>
                    <a:gd name="T56" fmla="*/ 23 w 981"/>
                    <a:gd name="T57" fmla="*/ 932 h 1596"/>
                    <a:gd name="T58" fmla="*/ 47 w 981"/>
                    <a:gd name="T59" fmla="*/ 850 h 1596"/>
                    <a:gd name="T60" fmla="*/ 77 w 981"/>
                    <a:gd name="T61" fmla="*/ 765 h 1596"/>
                    <a:gd name="T62" fmla="*/ 109 w 981"/>
                    <a:gd name="T63" fmla="*/ 671 h 1596"/>
                    <a:gd name="T64" fmla="*/ 141 w 981"/>
                    <a:gd name="T65" fmla="*/ 563 h 1596"/>
                    <a:gd name="T66" fmla="*/ 171 w 981"/>
                    <a:gd name="T67" fmla="*/ 439 h 1596"/>
                    <a:gd name="T68" fmla="*/ 188 w 981"/>
                    <a:gd name="T69" fmla="*/ 369 h 1596"/>
                    <a:gd name="T70" fmla="*/ 208 w 981"/>
                    <a:gd name="T71" fmla="*/ 379 h 1596"/>
                    <a:gd name="T72" fmla="*/ 245 w 981"/>
                    <a:gd name="T73" fmla="*/ 397 h 1596"/>
                    <a:gd name="T74" fmla="*/ 290 w 981"/>
                    <a:gd name="T75" fmla="*/ 424 h 1596"/>
                    <a:gd name="T76" fmla="*/ 341 w 981"/>
                    <a:gd name="T77" fmla="*/ 460 h 1596"/>
                    <a:gd name="T78" fmla="*/ 388 w 981"/>
                    <a:gd name="T79" fmla="*/ 503 h 1596"/>
                    <a:gd name="T80" fmla="*/ 429 w 981"/>
                    <a:gd name="T81" fmla="*/ 553 h 1596"/>
                    <a:gd name="T82" fmla="*/ 435 w 981"/>
                    <a:gd name="T83" fmla="*/ 545 h 1596"/>
                    <a:gd name="T84" fmla="*/ 452 w 981"/>
                    <a:gd name="T85" fmla="*/ 524 h 1596"/>
                    <a:gd name="T86" fmla="*/ 475 w 981"/>
                    <a:gd name="T87" fmla="*/ 491 h 1596"/>
                    <a:gd name="T88" fmla="*/ 501 w 981"/>
                    <a:gd name="T89" fmla="*/ 444 h 1596"/>
                    <a:gd name="T90" fmla="*/ 526 w 981"/>
                    <a:gd name="T91" fmla="*/ 382 h 1596"/>
                    <a:gd name="T92" fmla="*/ 547 w 981"/>
                    <a:gd name="T93" fmla="*/ 306 h 1596"/>
                    <a:gd name="T94" fmla="*/ 562 w 981"/>
                    <a:gd name="T95" fmla="*/ 218 h 1596"/>
                    <a:gd name="T96" fmla="*/ 564 w 981"/>
                    <a:gd name="T97" fmla="*/ 115 h 1596"/>
                    <a:gd name="T98" fmla="*/ 552 w 981"/>
                    <a:gd name="T99" fmla="*/ 0 h 15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981" h="1596">
                      <a:moveTo>
                        <a:pt x="552" y="0"/>
                      </a:moveTo>
                      <a:lnTo>
                        <a:pt x="554" y="1"/>
                      </a:lnTo>
                      <a:lnTo>
                        <a:pt x="560" y="8"/>
                      </a:lnTo>
                      <a:lnTo>
                        <a:pt x="570" y="17"/>
                      </a:lnTo>
                      <a:lnTo>
                        <a:pt x="584" y="30"/>
                      </a:lnTo>
                      <a:lnTo>
                        <a:pt x="600" y="48"/>
                      </a:lnTo>
                      <a:lnTo>
                        <a:pt x="619" y="68"/>
                      </a:lnTo>
                      <a:lnTo>
                        <a:pt x="640" y="93"/>
                      </a:lnTo>
                      <a:lnTo>
                        <a:pt x="663" y="122"/>
                      </a:lnTo>
                      <a:lnTo>
                        <a:pt x="688" y="154"/>
                      </a:lnTo>
                      <a:lnTo>
                        <a:pt x="712" y="190"/>
                      </a:lnTo>
                      <a:lnTo>
                        <a:pt x="739" y="231"/>
                      </a:lnTo>
                      <a:lnTo>
                        <a:pt x="766" y="274"/>
                      </a:lnTo>
                      <a:lnTo>
                        <a:pt x="792" y="323"/>
                      </a:lnTo>
                      <a:lnTo>
                        <a:pt x="819" y="373"/>
                      </a:lnTo>
                      <a:lnTo>
                        <a:pt x="845" y="430"/>
                      </a:lnTo>
                      <a:lnTo>
                        <a:pt x="869" y="488"/>
                      </a:lnTo>
                      <a:lnTo>
                        <a:pt x="892" y="551"/>
                      </a:lnTo>
                      <a:lnTo>
                        <a:pt x="913" y="618"/>
                      </a:lnTo>
                      <a:lnTo>
                        <a:pt x="932" y="688"/>
                      </a:lnTo>
                      <a:lnTo>
                        <a:pt x="948" y="763"/>
                      </a:lnTo>
                      <a:lnTo>
                        <a:pt x="962" y="842"/>
                      </a:lnTo>
                      <a:lnTo>
                        <a:pt x="972" y="924"/>
                      </a:lnTo>
                      <a:lnTo>
                        <a:pt x="979" y="1010"/>
                      </a:lnTo>
                      <a:lnTo>
                        <a:pt x="981" y="1100"/>
                      </a:lnTo>
                      <a:lnTo>
                        <a:pt x="979" y="1157"/>
                      </a:lnTo>
                      <a:lnTo>
                        <a:pt x="969" y="1213"/>
                      </a:lnTo>
                      <a:lnTo>
                        <a:pt x="953" y="1267"/>
                      </a:lnTo>
                      <a:lnTo>
                        <a:pt x="932" y="1318"/>
                      </a:lnTo>
                      <a:lnTo>
                        <a:pt x="905" y="1365"/>
                      </a:lnTo>
                      <a:lnTo>
                        <a:pt x="874" y="1409"/>
                      </a:lnTo>
                      <a:lnTo>
                        <a:pt x="838" y="1450"/>
                      </a:lnTo>
                      <a:lnTo>
                        <a:pt x="799" y="1487"/>
                      </a:lnTo>
                      <a:lnTo>
                        <a:pt x="754" y="1518"/>
                      </a:lnTo>
                      <a:lnTo>
                        <a:pt x="707" y="1545"/>
                      </a:lnTo>
                      <a:lnTo>
                        <a:pt x="657" y="1567"/>
                      </a:lnTo>
                      <a:lnTo>
                        <a:pt x="604" y="1583"/>
                      </a:lnTo>
                      <a:lnTo>
                        <a:pt x="549" y="1593"/>
                      </a:lnTo>
                      <a:lnTo>
                        <a:pt x="490" y="1596"/>
                      </a:lnTo>
                      <a:lnTo>
                        <a:pt x="438" y="1593"/>
                      </a:lnTo>
                      <a:lnTo>
                        <a:pt x="386" y="1583"/>
                      </a:lnTo>
                      <a:lnTo>
                        <a:pt x="335" y="1569"/>
                      </a:lnTo>
                      <a:lnTo>
                        <a:pt x="288" y="1549"/>
                      </a:lnTo>
                      <a:lnTo>
                        <a:pt x="244" y="1524"/>
                      </a:lnTo>
                      <a:lnTo>
                        <a:pt x="202" y="1493"/>
                      </a:lnTo>
                      <a:lnTo>
                        <a:pt x="162" y="1460"/>
                      </a:lnTo>
                      <a:lnTo>
                        <a:pt x="126" y="1423"/>
                      </a:lnTo>
                      <a:lnTo>
                        <a:pt x="95" y="1383"/>
                      </a:lnTo>
                      <a:lnTo>
                        <a:pt x="67" y="1341"/>
                      </a:lnTo>
                      <a:lnTo>
                        <a:pt x="44" y="1297"/>
                      </a:lnTo>
                      <a:lnTo>
                        <a:pt x="25" y="1251"/>
                      </a:lnTo>
                      <a:lnTo>
                        <a:pt x="12" y="1202"/>
                      </a:lnTo>
                      <a:lnTo>
                        <a:pt x="3" y="1154"/>
                      </a:lnTo>
                      <a:lnTo>
                        <a:pt x="0" y="1105"/>
                      </a:lnTo>
                      <a:lnTo>
                        <a:pt x="2" y="1060"/>
                      </a:lnTo>
                      <a:lnTo>
                        <a:pt x="7" y="1015"/>
                      </a:lnTo>
                      <a:lnTo>
                        <a:pt x="13" y="973"/>
                      </a:lnTo>
                      <a:lnTo>
                        <a:pt x="23" y="932"/>
                      </a:lnTo>
                      <a:lnTo>
                        <a:pt x="35" y="891"/>
                      </a:lnTo>
                      <a:lnTo>
                        <a:pt x="47" y="850"/>
                      </a:lnTo>
                      <a:lnTo>
                        <a:pt x="61" y="808"/>
                      </a:lnTo>
                      <a:lnTo>
                        <a:pt x="77" y="765"/>
                      </a:lnTo>
                      <a:lnTo>
                        <a:pt x="93" y="719"/>
                      </a:lnTo>
                      <a:lnTo>
                        <a:pt x="109" y="671"/>
                      </a:lnTo>
                      <a:lnTo>
                        <a:pt x="125" y="619"/>
                      </a:lnTo>
                      <a:lnTo>
                        <a:pt x="141" y="563"/>
                      </a:lnTo>
                      <a:lnTo>
                        <a:pt x="156" y="504"/>
                      </a:lnTo>
                      <a:lnTo>
                        <a:pt x="171" y="439"/>
                      </a:lnTo>
                      <a:lnTo>
                        <a:pt x="184" y="368"/>
                      </a:lnTo>
                      <a:lnTo>
                        <a:pt x="188" y="369"/>
                      </a:lnTo>
                      <a:lnTo>
                        <a:pt x="195" y="373"/>
                      </a:lnTo>
                      <a:lnTo>
                        <a:pt x="208" y="379"/>
                      </a:lnTo>
                      <a:lnTo>
                        <a:pt x="224" y="387"/>
                      </a:lnTo>
                      <a:lnTo>
                        <a:pt x="245" y="397"/>
                      </a:lnTo>
                      <a:lnTo>
                        <a:pt x="266" y="410"/>
                      </a:lnTo>
                      <a:lnTo>
                        <a:pt x="290" y="424"/>
                      </a:lnTo>
                      <a:lnTo>
                        <a:pt x="315" y="441"/>
                      </a:lnTo>
                      <a:lnTo>
                        <a:pt x="341" y="460"/>
                      </a:lnTo>
                      <a:lnTo>
                        <a:pt x="365" y="480"/>
                      </a:lnTo>
                      <a:lnTo>
                        <a:pt x="388" y="503"/>
                      </a:lnTo>
                      <a:lnTo>
                        <a:pt x="411" y="527"/>
                      </a:lnTo>
                      <a:lnTo>
                        <a:pt x="429" y="553"/>
                      </a:lnTo>
                      <a:lnTo>
                        <a:pt x="431" y="550"/>
                      </a:lnTo>
                      <a:lnTo>
                        <a:pt x="435" y="545"/>
                      </a:lnTo>
                      <a:lnTo>
                        <a:pt x="443" y="537"/>
                      </a:lnTo>
                      <a:lnTo>
                        <a:pt x="452" y="524"/>
                      </a:lnTo>
                      <a:lnTo>
                        <a:pt x="462" y="509"/>
                      </a:lnTo>
                      <a:lnTo>
                        <a:pt x="475" y="491"/>
                      </a:lnTo>
                      <a:lnTo>
                        <a:pt x="487" y="468"/>
                      </a:lnTo>
                      <a:lnTo>
                        <a:pt x="501" y="444"/>
                      </a:lnTo>
                      <a:lnTo>
                        <a:pt x="514" y="414"/>
                      </a:lnTo>
                      <a:lnTo>
                        <a:pt x="526" y="382"/>
                      </a:lnTo>
                      <a:lnTo>
                        <a:pt x="538" y="346"/>
                      </a:lnTo>
                      <a:lnTo>
                        <a:pt x="547" y="306"/>
                      </a:lnTo>
                      <a:lnTo>
                        <a:pt x="555" y="264"/>
                      </a:lnTo>
                      <a:lnTo>
                        <a:pt x="562" y="218"/>
                      </a:lnTo>
                      <a:lnTo>
                        <a:pt x="565" y="168"/>
                      </a:lnTo>
                      <a:lnTo>
                        <a:pt x="564" y="115"/>
                      </a:lnTo>
                      <a:lnTo>
                        <a:pt x="560" y="59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rgbClr val="F6F5F7"/>
                </a:solidFill>
                <a:ln w="0">
                  <a:solidFill>
                    <a:srgbClr val="F6F5F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3" name="Group 38"/>
              <p:cNvGrpSpPr>
                <a:grpSpLocks noChangeAspect="1"/>
              </p:cNvGrpSpPr>
              <p:nvPr/>
            </p:nvGrpSpPr>
            <p:grpSpPr bwMode="auto">
              <a:xfrm rot="2667828">
                <a:off x="6654148" y="3982765"/>
                <a:ext cx="892948" cy="1442080"/>
                <a:chOff x="3472" y="1760"/>
                <a:chExt cx="735" cy="1187"/>
              </a:xfrm>
            </p:grpSpPr>
            <p:sp>
              <p:nvSpPr>
                <p:cNvPr id="46" name="Freeform 40"/>
                <p:cNvSpPr>
                  <a:spLocks/>
                </p:cNvSpPr>
                <p:nvPr/>
              </p:nvSpPr>
              <p:spPr bwMode="auto">
                <a:xfrm>
                  <a:off x="3472" y="1760"/>
                  <a:ext cx="735" cy="1187"/>
                </a:xfrm>
                <a:custGeom>
                  <a:avLst/>
                  <a:gdLst>
                    <a:gd name="T0" fmla="*/ 1185 w 2207"/>
                    <a:gd name="T1" fmla="*/ 250 h 3561"/>
                    <a:gd name="T2" fmla="*/ 1181 w 2207"/>
                    <a:gd name="T3" fmla="*/ 557 h 3561"/>
                    <a:gd name="T4" fmla="*/ 1233 w 2207"/>
                    <a:gd name="T5" fmla="*/ 829 h 3561"/>
                    <a:gd name="T6" fmla="*/ 1320 w 2207"/>
                    <a:gd name="T7" fmla="*/ 1059 h 3561"/>
                    <a:gd name="T8" fmla="*/ 1420 w 2207"/>
                    <a:gd name="T9" fmla="*/ 1244 h 3561"/>
                    <a:gd name="T10" fmla="*/ 1513 w 2207"/>
                    <a:gd name="T11" fmla="*/ 1378 h 3561"/>
                    <a:gd name="T12" fmla="*/ 1578 w 2207"/>
                    <a:gd name="T13" fmla="*/ 1456 h 3561"/>
                    <a:gd name="T14" fmla="*/ 1623 w 2207"/>
                    <a:gd name="T15" fmla="*/ 1403 h 3561"/>
                    <a:gd name="T16" fmla="*/ 1752 w 2207"/>
                    <a:gd name="T17" fmla="*/ 1179 h 3561"/>
                    <a:gd name="T18" fmla="*/ 1887 w 2207"/>
                    <a:gd name="T19" fmla="*/ 1038 h 3561"/>
                    <a:gd name="T20" fmla="*/ 2006 w 2207"/>
                    <a:gd name="T21" fmla="*/ 959 h 3561"/>
                    <a:gd name="T22" fmla="*/ 2086 w 2207"/>
                    <a:gd name="T23" fmla="*/ 926 h 3561"/>
                    <a:gd name="T24" fmla="*/ 2080 w 2207"/>
                    <a:gd name="T25" fmla="*/ 986 h 3561"/>
                    <a:gd name="T26" fmla="*/ 2036 w 2207"/>
                    <a:gd name="T27" fmla="*/ 1256 h 3561"/>
                    <a:gd name="T28" fmla="*/ 2066 w 2207"/>
                    <a:gd name="T29" fmla="*/ 1544 h 3561"/>
                    <a:gd name="T30" fmla="*/ 2130 w 2207"/>
                    <a:gd name="T31" fmla="*/ 1854 h 3561"/>
                    <a:gd name="T32" fmla="*/ 2190 w 2207"/>
                    <a:gd name="T33" fmla="*/ 2187 h 3561"/>
                    <a:gd name="T34" fmla="*/ 2204 w 2207"/>
                    <a:gd name="T35" fmla="*/ 2542 h 3561"/>
                    <a:gd name="T36" fmla="*/ 2128 w 2207"/>
                    <a:gd name="T37" fmla="*/ 2867 h 3561"/>
                    <a:gd name="T38" fmla="*/ 1964 w 2207"/>
                    <a:gd name="T39" fmla="*/ 3147 h 3561"/>
                    <a:gd name="T40" fmla="*/ 1729 w 2207"/>
                    <a:gd name="T41" fmla="*/ 3367 h 3561"/>
                    <a:gd name="T42" fmla="*/ 1436 w 2207"/>
                    <a:gd name="T43" fmla="*/ 3510 h 3561"/>
                    <a:gd name="T44" fmla="*/ 1103 w 2207"/>
                    <a:gd name="T45" fmla="*/ 3561 h 3561"/>
                    <a:gd name="T46" fmla="*/ 770 w 2207"/>
                    <a:gd name="T47" fmla="*/ 3510 h 3561"/>
                    <a:gd name="T48" fmla="*/ 478 w 2207"/>
                    <a:gd name="T49" fmla="*/ 3367 h 3561"/>
                    <a:gd name="T50" fmla="*/ 242 w 2207"/>
                    <a:gd name="T51" fmla="*/ 3147 h 3561"/>
                    <a:gd name="T52" fmla="*/ 79 w 2207"/>
                    <a:gd name="T53" fmla="*/ 2867 h 3561"/>
                    <a:gd name="T54" fmla="*/ 3 w 2207"/>
                    <a:gd name="T55" fmla="*/ 2542 h 3561"/>
                    <a:gd name="T56" fmla="*/ 12 w 2207"/>
                    <a:gd name="T57" fmla="*/ 2278 h 3561"/>
                    <a:gd name="T58" fmla="*/ 53 w 2207"/>
                    <a:gd name="T59" fmla="*/ 2073 h 3561"/>
                    <a:gd name="T60" fmla="*/ 109 w 2207"/>
                    <a:gd name="T61" fmla="*/ 1887 h 3561"/>
                    <a:gd name="T62" fmla="*/ 165 w 2207"/>
                    <a:gd name="T63" fmla="*/ 1703 h 3561"/>
                    <a:gd name="T64" fmla="*/ 204 w 2207"/>
                    <a:gd name="T65" fmla="*/ 1499 h 3561"/>
                    <a:gd name="T66" fmla="*/ 209 w 2207"/>
                    <a:gd name="T67" fmla="*/ 1259 h 3561"/>
                    <a:gd name="T68" fmla="*/ 184 w 2207"/>
                    <a:gd name="T69" fmla="*/ 1046 h 3561"/>
                    <a:gd name="T70" fmla="*/ 234 w 2207"/>
                    <a:gd name="T71" fmla="*/ 1079 h 3561"/>
                    <a:gd name="T72" fmla="*/ 329 w 2207"/>
                    <a:gd name="T73" fmla="*/ 1160 h 3561"/>
                    <a:gd name="T74" fmla="*/ 440 w 2207"/>
                    <a:gd name="T75" fmla="*/ 1291 h 3561"/>
                    <a:gd name="T76" fmla="*/ 541 w 2207"/>
                    <a:gd name="T77" fmla="*/ 1471 h 3561"/>
                    <a:gd name="T78" fmla="*/ 604 w 2207"/>
                    <a:gd name="T79" fmla="*/ 1705 h 3561"/>
                    <a:gd name="T80" fmla="*/ 616 w 2207"/>
                    <a:gd name="T81" fmla="*/ 1839 h 3561"/>
                    <a:gd name="T82" fmla="*/ 632 w 2207"/>
                    <a:gd name="T83" fmla="*/ 1811 h 3561"/>
                    <a:gd name="T84" fmla="*/ 657 w 2207"/>
                    <a:gd name="T85" fmla="*/ 1739 h 3561"/>
                    <a:gd name="T86" fmla="*/ 681 w 2207"/>
                    <a:gd name="T87" fmla="*/ 1612 h 3561"/>
                    <a:gd name="T88" fmla="*/ 693 w 2207"/>
                    <a:gd name="T89" fmla="*/ 1414 h 3561"/>
                    <a:gd name="T90" fmla="*/ 685 w 2207"/>
                    <a:gd name="T91" fmla="*/ 1130 h 3561"/>
                    <a:gd name="T92" fmla="*/ 679 w 2207"/>
                    <a:gd name="T93" fmla="*/ 820 h 3561"/>
                    <a:gd name="T94" fmla="*/ 728 w 2207"/>
                    <a:gd name="T95" fmla="*/ 572 h 3561"/>
                    <a:gd name="T96" fmla="*/ 820 w 2207"/>
                    <a:gd name="T97" fmla="*/ 373 h 3561"/>
                    <a:gd name="T98" fmla="*/ 933 w 2207"/>
                    <a:gd name="T99" fmla="*/ 222 h 3561"/>
                    <a:gd name="T100" fmla="*/ 1051 w 2207"/>
                    <a:gd name="T101" fmla="*/ 114 h 3561"/>
                    <a:gd name="T102" fmla="*/ 1152 w 2207"/>
                    <a:gd name="T103" fmla="*/ 44 h 3561"/>
                    <a:gd name="T104" fmla="*/ 1220 w 2207"/>
                    <a:gd name="T105" fmla="*/ 8 h 35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207" h="3561">
                      <a:moveTo>
                        <a:pt x="1237" y="0"/>
                      </a:moveTo>
                      <a:lnTo>
                        <a:pt x="1214" y="85"/>
                      </a:lnTo>
                      <a:lnTo>
                        <a:pt x="1197" y="168"/>
                      </a:lnTo>
                      <a:lnTo>
                        <a:pt x="1185" y="250"/>
                      </a:lnTo>
                      <a:lnTo>
                        <a:pt x="1178" y="330"/>
                      </a:lnTo>
                      <a:lnTo>
                        <a:pt x="1175" y="408"/>
                      </a:lnTo>
                      <a:lnTo>
                        <a:pt x="1176" y="483"/>
                      </a:lnTo>
                      <a:lnTo>
                        <a:pt x="1181" y="557"/>
                      </a:lnTo>
                      <a:lnTo>
                        <a:pt x="1190" y="628"/>
                      </a:lnTo>
                      <a:lnTo>
                        <a:pt x="1201" y="697"/>
                      </a:lnTo>
                      <a:lnTo>
                        <a:pt x="1215" y="764"/>
                      </a:lnTo>
                      <a:lnTo>
                        <a:pt x="1233" y="829"/>
                      </a:lnTo>
                      <a:lnTo>
                        <a:pt x="1252" y="890"/>
                      </a:lnTo>
                      <a:lnTo>
                        <a:pt x="1274" y="950"/>
                      </a:lnTo>
                      <a:lnTo>
                        <a:pt x="1296" y="1006"/>
                      </a:lnTo>
                      <a:lnTo>
                        <a:pt x="1320" y="1059"/>
                      </a:lnTo>
                      <a:lnTo>
                        <a:pt x="1345" y="1109"/>
                      </a:lnTo>
                      <a:lnTo>
                        <a:pt x="1370" y="1158"/>
                      </a:lnTo>
                      <a:lnTo>
                        <a:pt x="1394" y="1202"/>
                      </a:lnTo>
                      <a:lnTo>
                        <a:pt x="1420" y="1244"/>
                      </a:lnTo>
                      <a:lnTo>
                        <a:pt x="1445" y="1283"/>
                      </a:lnTo>
                      <a:lnTo>
                        <a:pt x="1469" y="1318"/>
                      </a:lnTo>
                      <a:lnTo>
                        <a:pt x="1491" y="1350"/>
                      </a:lnTo>
                      <a:lnTo>
                        <a:pt x="1513" y="1378"/>
                      </a:lnTo>
                      <a:lnTo>
                        <a:pt x="1532" y="1403"/>
                      </a:lnTo>
                      <a:lnTo>
                        <a:pt x="1550" y="1424"/>
                      </a:lnTo>
                      <a:lnTo>
                        <a:pt x="1565" y="1442"/>
                      </a:lnTo>
                      <a:lnTo>
                        <a:pt x="1578" y="1456"/>
                      </a:lnTo>
                      <a:lnTo>
                        <a:pt x="1586" y="1465"/>
                      </a:lnTo>
                      <a:lnTo>
                        <a:pt x="1593" y="1472"/>
                      </a:lnTo>
                      <a:lnTo>
                        <a:pt x="1595" y="1474"/>
                      </a:lnTo>
                      <a:lnTo>
                        <a:pt x="1623" y="1403"/>
                      </a:lnTo>
                      <a:lnTo>
                        <a:pt x="1653" y="1339"/>
                      </a:lnTo>
                      <a:lnTo>
                        <a:pt x="1685" y="1280"/>
                      </a:lnTo>
                      <a:lnTo>
                        <a:pt x="1718" y="1227"/>
                      </a:lnTo>
                      <a:lnTo>
                        <a:pt x="1752" y="1179"/>
                      </a:lnTo>
                      <a:lnTo>
                        <a:pt x="1786" y="1137"/>
                      </a:lnTo>
                      <a:lnTo>
                        <a:pt x="1820" y="1100"/>
                      </a:lnTo>
                      <a:lnTo>
                        <a:pt x="1854" y="1067"/>
                      </a:lnTo>
                      <a:lnTo>
                        <a:pt x="1887" y="1038"/>
                      </a:lnTo>
                      <a:lnTo>
                        <a:pt x="1919" y="1013"/>
                      </a:lnTo>
                      <a:lnTo>
                        <a:pt x="1950" y="992"/>
                      </a:lnTo>
                      <a:lnTo>
                        <a:pt x="1979" y="974"/>
                      </a:lnTo>
                      <a:lnTo>
                        <a:pt x="2006" y="959"/>
                      </a:lnTo>
                      <a:lnTo>
                        <a:pt x="2030" y="947"/>
                      </a:lnTo>
                      <a:lnTo>
                        <a:pt x="2053" y="938"/>
                      </a:lnTo>
                      <a:lnTo>
                        <a:pt x="2071" y="931"/>
                      </a:lnTo>
                      <a:lnTo>
                        <a:pt x="2086" y="926"/>
                      </a:lnTo>
                      <a:lnTo>
                        <a:pt x="2097" y="923"/>
                      </a:lnTo>
                      <a:lnTo>
                        <a:pt x="2104" y="922"/>
                      </a:lnTo>
                      <a:lnTo>
                        <a:pt x="2107" y="920"/>
                      </a:lnTo>
                      <a:lnTo>
                        <a:pt x="2080" y="986"/>
                      </a:lnTo>
                      <a:lnTo>
                        <a:pt x="2059" y="1052"/>
                      </a:lnTo>
                      <a:lnTo>
                        <a:pt x="2045" y="1119"/>
                      </a:lnTo>
                      <a:lnTo>
                        <a:pt x="2038" y="1187"/>
                      </a:lnTo>
                      <a:lnTo>
                        <a:pt x="2036" y="1256"/>
                      </a:lnTo>
                      <a:lnTo>
                        <a:pt x="2038" y="1326"/>
                      </a:lnTo>
                      <a:lnTo>
                        <a:pt x="2044" y="1397"/>
                      </a:lnTo>
                      <a:lnTo>
                        <a:pt x="2053" y="1470"/>
                      </a:lnTo>
                      <a:lnTo>
                        <a:pt x="2066" y="1544"/>
                      </a:lnTo>
                      <a:lnTo>
                        <a:pt x="2080" y="1620"/>
                      </a:lnTo>
                      <a:lnTo>
                        <a:pt x="2096" y="1696"/>
                      </a:lnTo>
                      <a:lnTo>
                        <a:pt x="2113" y="1774"/>
                      </a:lnTo>
                      <a:lnTo>
                        <a:pt x="2130" y="1854"/>
                      </a:lnTo>
                      <a:lnTo>
                        <a:pt x="2146" y="1935"/>
                      </a:lnTo>
                      <a:lnTo>
                        <a:pt x="2163" y="2018"/>
                      </a:lnTo>
                      <a:lnTo>
                        <a:pt x="2177" y="2102"/>
                      </a:lnTo>
                      <a:lnTo>
                        <a:pt x="2190" y="2187"/>
                      </a:lnTo>
                      <a:lnTo>
                        <a:pt x="2199" y="2276"/>
                      </a:lnTo>
                      <a:lnTo>
                        <a:pt x="2205" y="2364"/>
                      </a:lnTo>
                      <a:lnTo>
                        <a:pt x="2207" y="2456"/>
                      </a:lnTo>
                      <a:lnTo>
                        <a:pt x="2204" y="2542"/>
                      </a:lnTo>
                      <a:lnTo>
                        <a:pt x="2194" y="2627"/>
                      </a:lnTo>
                      <a:lnTo>
                        <a:pt x="2178" y="2710"/>
                      </a:lnTo>
                      <a:lnTo>
                        <a:pt x="2156" y="2789"/>
                      </a:lnTo>
                      <a:lnTo>
                        <a:pt x="2128" y="2867"/>
                      </a:lnTo>
                      <a:lnTo>
                        <a:pt x="2095" y="2942"/>
                      </a:lnTo>
                      <a:lnTo>
                        <a:pt x="2057" y="3014"/>
                      </a:lnTo>
                      <a:lnTo>
                        <a:pt x="2013" y="3082"/>
                      </a:lnTo>
                      <a:lnTo>
                        <a:pt x="1964" y="3147"/>
                      </a:lnTo>
                      <a:lnTo>
                        <a:pt x="1912" y="3208"/>
                      </a:lnTo>
                      <a:lnTo>
                        <a:pt x="1856" y="3265"/>
                      </a:lnTo>
                      <a:lnTo>
                        <a:pt x="1794" y="3318"/>
                      </a:lnTo>
                      <a:lnTo>
                        <a:pt x="1729" y="3367"/>
                      </a:lnTo>
                      <a:lnTo>
                        <a:pt x="1661" y="3410"/>
                      </a:lnTo>
                      <a:lnTo>
                        <a:pt x="1589" y="3449"/>
                      </a:lnTo>
                      <a:lnTo>
                        <a:pt x="1514" y="3482"/>
                      </a:lnTo>
                      <a:lnTo>
                        <a:pt x="1436" y="3510"/>
                      </a:lnTo>
                      <a:lnTo>
                        <a:pt x="1357" y="3532"/>
                      </a:lnTo>
                      <a:lnTo>
                        <a:pt x="1275" y="3548"/>
                      </a:lnTo>
                      <a:lnTo>
                        <a:pt x="1190" y="3558"/>
                      </a:lnTo>
                      <a:lnTo>
                        <a:pt x="1103" y="3561"/>
                      </a:lnTo>
                      <a:lnTo>
                        <a:pt x="1017" y="3558"/>
                      </a:lnTo>
                      <a:lnTo>
                        <a:pt x="933" y="3548"/>
                      </a:lnTo>
                      <a:lnTo>
                        <a:pt x="851" y="3532"/>
                      </a:lnTo>
                      <a:lnTo>
                        <a:pt x="770" y="3510"/>
                      </a:lnTo>
                      <a:lnTo>
                        <a:pt x="693" y="3482"/>
                      </a:lnTo>
                      <a:lnTo>
                        <a:pt x="618" y="3449"/>
                      </a:lnTo>
                      <a:lnTo>
                        <a:pt x="546" y="3410"/>
                      </a:lnTo>
                      <a:lnTo>
                        <a:pt x="478" y="3367"/>
                      </a:lnTo>
                      <a:lnTo>
                        <a:pt x="414" y="3318"/>
                      </a:lnTo>
                      <a:lnTo>
                        <a:pt x="352" y="3265"/>
                      </a:lnTo>
                      <a:lnTo>
                        <a:pt x="295" y="3208"/>
                      </a:lnTo>
                      <a:lnTo>
                        <a:pt x="242" y="3147"/>
                      </a:lnTo>
                      <a:lnTo>
                        <a:pt x="194" y="3082"/>
                      </a:lnTo>
                      <a:lnTo>
                        <a:pt x="151" y="3014"/>
                      </a:lnTo>
                      <a:lnTo>
                        <a:pt x="112" y="2942"/>
                      </a:lnTo>
                      <a:lnTo>
                        <a:pt x="79" y="2867"/>
                      </a:lnTo>
                      <a:lnTo>
                        <a:pt x="52" y="2789"/>
                      </a:lnTo>
                      <a:lnTo>
                        <a:pt x="29" y="2710"/>
                      </a:lnTo>
                      <a:lnTo>
                        <a:pt x="13" y="2627"/>
                      </a:lnTo>
                      <a:lnTo>
                        <a:pt x="3" y="2542"/>
                      </a:lnTo>
                      <a:lnTo>
                        <a:pt x="0" y="2456"/>
                      </a:lnTo>
                      <a:lnTo>
                        <a:pt x="1" y="2393"/>
                      </a:lnTo>
                      <a:lnTo>
                        <a:pt x="5" y="2334"/>
                      </a:lnTo>
                      <a:lnTo>
                        <a:pt x="12" y="2278"/>
                      </a:lnTo>
                      <a:lnTo>
                        <a:pt x="19" y="2224"/>
                      </a:lnTo>
                      <a:lnTo>
                        <a:pt x="29" y="2172"/>
                      </a:lnTo>
                      <a:lnTo>
                        <a:pt x="40" y="2121"/>
                      </a:lnTo>
                      <a:lnTo>
                        <a:pt x="53" y="2073"/>
                      </a:lnTo>
                      <a:lnTo>
                        <a:pt x="66" y="2025"/>
                      </a:lnTo>
                      <a:lnTo>
                        <a:pt x="80" y="1979"/>
                      </a:lnTo>
                      <a:lnTo>
                        <a:pt x="94" y="1933"/>
                      </a:lnTo>
                      <a:lnTo>
                        <a:pt x="109" y="1887"/>
                      </a:lnTo>
                      <a:lnTo>
                        <a:pt x="124" y="1842"/>
                      </a:lnTo>
                      <a:lnTo>
                        <a:pt x="138" y="1796"/>
                      </a:lnTo>
                      <a:lnTo>
                        <a:pt x="152" y="1749"/>
                      </a:lnTo>
                      <a:lnTo>
                        <a:pt x="165" y="1703"/>
                      </a:lnTo>
                      <a:lnTo>
                        <a:pt x="177" y="1654"/>
                      </a:lnTo>
                      <a:lnTo>
                        <a:pt x="187" y="1605"/>
                      </a:lnTo>
                      <a:lnTo>
                        <a:pt x="196" y="1553"/>
                      </a:lnTo>
                      <a:lnTo>
                        <a:pt x="204" y="1499"/>
                      </a:lnTo>
                      <a:lnTo>
                        <a:pt x="208" y="1444"/>
                      </a:lnTo>
                      <a:lnTo>
                        <a:pt x="211" y="1384"/>
                      </a:lnTo>
                      <a:lnTo>
                        <a:pt x="211" y="1324"/>
                      </a:lnTo>
                      <a:lnTo>
                        <a:pt x="209" y="1259"/>
                      </a:lnTo>
                      <a:lnTo>
                        <a:pt x="204" y="1191"/>
                      </a:lnTo>
                      <a:lnTo>
                        <a:pt x="194" y="1119"/>
                      </a:lnTo>
                      <a:lnTo>
                        <a:pt x="182" y="1043"/>
                      </a:lnTo>
                      <a:lnTo>
                        <a:pt x="184" y="1046"/>
                      </a:lnTo>
                      <a:lnTo>
                        <a:pt x="191" y="1049"/>
                      </a:lnTo>
                      <a:lnTo>
                        <a:pt x="201" y="1056"/>
                      </a:lnTo>
                      <a:lnTo>
                        <a:pt x="217" y="1066"/>
                      </a:lnTo>
                      <a:lnTo>
                        <a:pt x="234" y="1079"/>
                      </a:lnTo>
                      <a:lnTo>
                        <a:pt x="254" y="1095"/>
                      </a:lnTo>
                      <a:lnTo>
                        <a:pt x="277" y="1114"/>
                      </a:lnTo>
                      <a:lnTo>
                        <a:pt x="302" y="1135"/>
                      </a:lnTo>
                      <a:lnTo>
                        <a:pt x="329" y="1160"/>
                      </a:lnTo>
                      <a:lnTo>
                        <a:pt x="356" y="1188"/>
                      </a:lnTo>
                      <a:lnTo>
                        <a:pt x="384" y="1219"/>
                      </a:lnTo>
                      <a:lnTo>
                        <a:pt x="412" y="1253"/>
                      </a:lnTo>
                      <a:lnTo>
                        <a:pt x="440" y="1291"/>
                      </a:lnTo>
                      <a:lnTo>
                        <a:pt x="467" y="1331"/>
                      </a:lnTo>
                      <a:lnTo>
                        <a:pt x="493" y="1374"/>
                      </a:lnTo>
                      <a:lnTo>
                        <a:pt x="517" y="1421"/>
                      </a:lnTo>
                      <a:lnTo>
                        <a:pt x="541" y="1471"/>
                      </a:lnTo>
                      <a:lnTo>
                        <a:pt x="561" y="1525"/>
                      </a:lnTo>
                      <a:lnTo>
                        <a:pt x="579" y="1581"/>
                      </a:lnTo>
                      <a:lnTo>
                        <a:pt x="594" y="1641"/>
                      </a:lnTo>
                      <a:lnTo>
                        <a:pt x="604" y="1705"/>
                      </a:lnTo>
                      <a:lnTo>
                        <a:pt x="611" y="1772"/>
                      </a:lnTo>
                      <a:lnTo>
                        <a:pt x="613" y="1842"/>
                      </a:lnTo>
                      <a:lnTo>
                        <a:pt x="614" y="1841"/>
                      </a:lnTo>
                      <a:lnTo>
                        <a:pt x="616" y="1839"/>
                      </a:lnTo>
                      <a:lnTo>
                        <a:pt x="618" y="1836"/>
                      </a:lnTo>
                      <a:lnTo>
                        <a:pt x="623" y="1829"/>
                      </a:lnTo>
                      <a:lnTo>
                        <a:pt x="627" y="1822"/>
                      </a:lnTo>
                      <a:lnTo>
                        <a:pt x="632" y="1811"/>
                      </a:lnTo>
                      <a:lnTo>
                        <a:pt x="639" y="1798"/>
                      </a:lnTo>
                      <a:lnTo>
                        <a:pt x="644" y="1782"/>
                      </a:lnTo>
                      <a:lnTo>
                        <a:pt x="651" y="1762"/>
                      </a:lnTo>
                      <a:lnTo>
                        <a:pt x="657" y="1739"/>
                      </a:lnTo>
                      <a:lnTo>
                        <a:pt x="664" y="1714"/>
                      </a:lnTo>
                      <a:lnTo>
                        <a:pt x="670" y="1684"/>
                      </a:lnTo>
                      <a:lnTo>
                        <a:pt x="676" y="1650"/>
                      </a:lnTo>
                      <a:lnTo>
                        <a:pt x="681" y="1612"/>
                      </a:lnTo>
                      <a:lnTo>
                        <a:pt x="685" y="1570"/>
                      </a:lnTo>
                      <a:lnTo>
                        <a:pt x="689" y="1523"/>
                      </a:lnTo>
                      <a:lnTo>
                        <a:pt x="692" y="1471"/>
                      </a:lnTo>
                      <a:lnTo>
                        <a:pt x="693" y="1414"/>
                      </a:lnTo>
                      <a:lnTo>
                        <a:pt x="693" y="1351"/>
                      </a:lnTo>
                      <a:lnTo>
                        <a:pt x="692" y="1283"/>
                      </a:lnTo>
                      <a:lnTo>
                        <a:pt x="690" y="1210"/>
                      </a:lnTo>
                      <a:lnTo>
                        <a:pt x="685" y="1130"/>
                      </a:lnTo>
                      <a:lnTo>
                        <a:pt x="679" y="1043"/>
                      </a:lnTo>
                      <a:lnTo>
                        <a:pt x="674" y="966"/>
                      </a:lnTo>
                      <a:lnTo>
                        <a:pt x="674" y="891"/>
                      </a:lnTo>
                      <a:lnTo>
                        <a:pt x="679" y="820"/>
                      </a:lnTo>
                      <a:lnTo>
                        <a:pt x="686" y="753"/>
                      </a:lnTo>
                      <a:lnTo>
                        <a:pt x="697" y="690"/>
                      </a:lnTo>
                      <a:lnTo>
                        <a:pt x="711" y="629"/>
                      </a:lnTo>
                      <a:lnTo>
                        <a:pt x="728" y="572"/>
                      </a:lnTo>
                      <a:lnTo>
                        <a:pt x="749" y="517"/>
                      </a:lnTo>
                      <a:lnTo>
                        <a:pt x="770" y="466"/>
                      </a:lnTo>
                      <a:lnTo>
                        <a:pt x="794" y="419"/>
                      </a:lnTo>
                      <a:lnTo>
                        <a:pt x="820" y="373"/>
                      </a:lnTo>
                      <a:lnTo>
                        <a:pt x="847" y="331"/>
                      </a:lnTo>
                      <a:lnTo>
                        <a:pt x="875" y="292"/>
                      </a:lnTo>
                      <a:lnTo>
                        <a:pt x="904" y="256"/>
                      </a:lnTo>
                      <a:lnTo>
                        <a:pt x="933" y="222"/>
                      </a:lnTo>
                      <a:lnTo>
                        <a:pt x="963" y="192"/>
                      </a:lnTo>
                      <a:lnTo>
                        <a:pt x="992" y="163"/>
                      </a:lnTo>
                      <a:lnTo>
                        <a:pt x="1021" y="137"/>
                      </a:lnTo>
                      <a:lnTo>
                        <a:pt x="1051" y="114"/>
                      </a:lnTo>
                      <a:lnTo>
                        <a:pt x="1078" y="93"/>
                      </a:lnTo>
                      <a:lnTo>
                        <a:pt x="1103" y="74"/>
                      </a:lnTo>
                      <a:lnTo>
                        <a:pt x="1129" y="58"/>
                      </a:lnTo>
                      <a:lnTo>
                        <a:pt x="1152" y="44"/>
                      </a:lnTo>
                      <a:lnTo>
                        <a:pt x="1173" y="32"/>
                      </a:lnTo>
                      <a:lnTo>
                        <a:pt x="1192" y="22"/>
                      </a:lnTo>
                      <a:lnTo>
                        <a:pt x="1207" y="14"/>
                      </a:lnTo>
                      <a:lnTo>
                        <a:pt x="1220" y="8"/>
                      </a:lnTo>
                      <a:lnTo>
                        <a:pt x="1229" y="3"/>
                      </a:lnTo>
                      <a:lnTo>
                        <a:pt x="1235" y="1"/>
                      </a:lnTo>
                      <a:lnTo>
                        <a:pt x="1237" y="0"/>
                      </a:lnTo>
                      <a:close/>
                    </a:path>
                  </a:pathLst>
                </a:custGeom>
                <a:solidFill>
                  <a:srgbClr val="E63B5C"/>
                </a:solidFill>
                <a:ln w="28575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7" name="Freeform 41"/>
                <p:cNvSpPr>
                  <a:spLocks/>
                </p:cNvSpPr>
                <p:nvPr/>
              </p:nvSpPr>
              <p:spPr bwMode="auto">
                <a:xfrm>
                  <a:off x="3593" y="2149"/>
                  <a:ext cx="512" cy="798"/>
                </a:xfrm>
                <a:custGeom>
                  <a:avLst/>
                  <a:gdLst>
                    <a:gd name="T0" fmla="*/ 751 w 1536"/>
                    <a:gd name="T1" fmla="*/ 50 h 2395"/>
                    <a:gd name="T2" fmla="*/ 787 w 1536"/>
                    <a:gd name="T3" fmla="*/ 144 h 2395"/>
                    <a:gd name="T4" fmla="*/ 831 w 1536"/>
                    <a:gd name="T5" fmla="*/ 230 h 2395"/>
                    <a:gd name="T6" fmla="*/ 885 w 1536"/>
                    <a:gd name="T7" fmla="*/ 311 h 2395"/>
                    <a:gd name="T8" fmla="*/ 945 w 1536"/>
                    <a:gd name="T9" fmla="*/ 389 h 2395"/>
                    <a:gd name="T10" fmla="*/ 1010 w 1536"/>
                    <a:gd name="T11" fmla="*/ 465 h 2395"/>
                    <a:gd name="T12" fmla="*/ 1078 w 1536"/>
                    <a:gd name="T13" fmla="*/ 540 h 2395"/>
                    <a:gd name="T14" fmla="*/ 1148 w 1536"/>
                    <a:gd name="T15" fmla="*/ 617 h 2395"/>
                    <a:gd name="T16" fmla="*/ 1217 w 1536"/>
                    <a:gd name="T17" fmla="*/ 695 h 2395"/>
                    <a:gd name="T18" fmla="*/ 1284 w 1536"/>
                    <a:gd name="T19" fmla="*/ 780 h 2395"/>
                    <a:gd name="T20" fmla="*/ 1346 w 1536"/>
                    <a:gd name="T21" fmla="*/ 870 h 2395"/>
                    <a:gd name="T22" fmla="*/ 1402 w 1536"/>
                    <a:gd name="T23" fmla="*/ 968 h 2395"/>
                    <a:gd name="T24" fmla="*/ 1452 w 1536"/>
                    <a:gd name="T25" fmla="*/ 1075 h 2395"/>
                    <a:gd name="T26" fmla="*/ 1491 w 1536"/>
                    <a:gd name="T27" fmla="*/ 1195 h 2395"/>
                    <a:gd name="T28" fmla="*/ 1519 w 1536"/>
                    <a:gd name="T29" fmla="*/ 1327 h 2395"/>
                    <a:gd name="T30" fmla="*/ 1534 w 1536"/>
                    <a:gd name="T31" fmla="*/ 1472 h 2395"/>
                    <a:gd name="T32" fmla="*/ 1533 w 1536"/>
                    <a:gd name="T33" fmla="*/ 1623 h 2395"/>
                    <a:gd name="T34" fmla="*/ 1510 w 1536"/>
                    <a:gd name="T35" fmla="*/ 1763 h 2395"/>
                    <a:gd name="T36" fmla="*/ 1466 w 1536"/>
                    <a:gd name="T37" fmla="*/ 1894 h 2395"/>
                    <a:gd name="T38" fmla="*/ 1403 w 1536"/>
                    <a:gd name="T39" fmla="*/ 2015 h 2395"/>
                    <a:gd name="T40" fmla="*/ 1324 w 1536"/>
                    <a:gd name="T41" fmla="*/ 2124 h 2395"/>
                    <a:gd name="T42" fmla="*/ 1228 w 1536"/>
                    <a:gd name="T43" fmla="*/ 2218 h 2395"/>
                    <a:gd name="T44" fmla="*/ 1118 w 1536"/>
                    <a:gd name="T45" fmla="*/ 2294 h 2395"/>
                    <a:gd name="T46" fmla="*/ 996 w 1536"/>
                    <a:gd name="T47" fmla="*/ 2350 h 2395"/>
                    <a:gd name="T48" fmla="*/ 863 w 1536"/>
                    <a:gd name="T49" fmla="*/ 2384 h 2395"/>
                    <a:gd name="T50" fmla="*/ 722 w 1536"/>
                    <a:gd name="T51" fmla="*/ 2395 h 2395"/>
                    <a:gd name="T52" fmla="*/ 582 w 1536"/>
                    <a:gd name="T53" fmla="*/ 2381 h 2395"/>
                    <a:gd name="T54" fmla="*/ 453 w 1536"/>
                    <a:gd name="T55" fmla="*/ 2344 h 2395"/>
                    <a:gd name="T56" fmla="*/ 336 w 1536"/>
                    <a:gd name="T57" fmla="*/ 2288 h 2395"/>
                    <a:gd name="T58" fmla="*/ 233 w 1536"/>
                    <a:gd name="T59" fmla="*/ 2213 h 2395"/>
                    <a:gd name="T60" fmla="*/ 147 w 1536"/>
                    <a:gd name="T61" fmla="*/ 2122 h 2395"/>
                    <a:gd name="T62" fmla="*/ 78 w 1536"/>
                    <a:gd name="T63" fmla="*/ 2015 h 2395"/>
                    <a:gd name="T64" fmla="*/ 30 w 1536"/>
                    <a:gd name="T65" fmla="*/ 1896 h 2395"/>
                    <a:gd name="T66" fmla="*/ 5 w 1536"/>
                    <a:gd name="T67" fmla="*/ 1767 h 2395"/>
                    <a:gd name="T68" fmla="*/ 3 w 1536"/>
                    <a:gd name="T69" fmla="*/ 1628 h 2395"/>
                    <a:gd name="T70" fmla="*/ 17 w 1536"/>
                    <a:gd name="T71" fmla="*/ 1538 h 2395"/>
                    <a:gd name="T72" fmla="*/ 48 w 1536"/>
                    <a:gd name="T73" fmla="*/ 1437 h 2395"/>
                    <a:gd name="T74" fmla="*/ 92 w 1536"/>
                    <a:gd name="T75" fmla="*/ 1325 h 2395"/>
                    <a:gd name="T76" fmla="*/ 150 w 1536"/>
                    <a:gd name="T77" fmla="*/ 1204 h 2395"/>
                    <a:gd name="T78" fmla="*/ 221 w 1536"/>
                    <a:gd name="T79" fmla="*/ 1076 h 2395"/>
                    <a:gd name="T80" fmla="*/ 305 w 1536"/>
                    <a:gd name="T81" fmla="*/ 945 h 2395"/>
                    <a:gd name="T82" fmla="*/ 401 w 1536"/>
                    <a:gd name="T83" fmla="*/ 810 h 2395"/>
                    <a:gd name="T84" fmla="*/ 561 w 1536"/>
                    <a:gd name="T85" fmla="*/ 855 h 2395"/>
                    <a:gd name="T86" fmla="*/ 567 w 1536"/>
                    <a:gd name="T87" fmla="*/ 749 h 2395"/>
                    <a:gd name="T88" fmla="*/ 580 w 1536"/>
                    <a:gd name="T89" fmla="*/ 641 h 2395"/>
                    <a:gd name="T90" fmla="*/ 597 w 1536"/>
                    <a:gd name="T91" fmla="*/ 534 h 2395"/>
                    <a:gd name="T92" fmla="*/ 619 w 1536"/>
                    <a:gd name="T93" fmla="*/ 430 h 2395"/>
                    <a:gd name="T94" fmla="*/ 641 w 1536"/>
                    <a:gd name="T95" fmla="*/ 331 h 2395"/>
                    <a:gd name="T96" fmla="*/ 665 w 1536"/>
                    <a:gd name="T97" fmla="*/ 241 h 2395"/>
                    <a:gd name="T98" fmla="*/ 688 w 1536"/>
                    <a:gd name="T99" fmla="*/ 161 h 2395"/>
                    <a:gd name="T100" fmla="*/ 708 w 1536"/>
                    <a:gd name="T101" fmla="*/ 94 h 2395"/>
                    <a:gd name="T102" fmla="*/ 724 w 1536"/>
                    <a:gd name="T103" fmla="*/ 44 h 2395"/>
                    <a:gd name="T104" fmla="*/ 735 w 1536"/>
                    <a:gd name="T105" fmla="*/ 12 h 2395"/>
                    <a:gd name="T106" fmla="*/ 738 w 1536"/>
                    <a:gd name="T107" fmla="*/ 0 h 2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536" h="2395">
                      <a:moveTo>
                        <a:pt x="738" y="0"/>
                      </a:moveTo>
                      <a:lnTo>
                        <a:pt x="751" y="50"/>
                      </a:lnTo>
                      <a:lnTo>
                        <a:pt x="767" y="99"/>
                      </a:lnTo>
                      <a:lnTo>
                        <a:pt x="787" y="144"/>
                      </a:lnTo>
                      <a:lnTo>
                        <a:pt x="807" y="188"/>
                      </a:lnTo>
                      <a:lnTo>
                        <a:pt x="831" y="230"/>
                      </a:lnTo>
                      <a:lnTo>
                        <a:pt x="857" y="271"/>
                      </a:lnTo>
                      <a:lnTo>
                        <a:pt x="885" y="311"/>
                      </a:lnTo>
                      <a:lnTo>
                        <a:pt x="914" y="351"/>
                      </a:lnTo>
                      <a:lnTo>
                        <a:pt x="945" y="389"/>
                      </a:lnTo>
                      <a:lnTo>
                        <a:pt x="977" y="427"/>
                      </a:lnTo>
                      <a:lnTo>
                        <a:pt x="1010" y="465"/>
                      </a:lnTo>
                      <a:lnTo>
                        <a:pt x="1044" y="502"/>
                      </a:lnTo>
                      <a:lnTo>
                        <a:pt x="1078" y="540"/>
                      </a:lnTo>
                      <a:lnTo>
                        <a:pt x="1113" y="578"/>
                      </a:lnTo>
                      <a:lnTo>
                        <a:pt x="1148" y="617"/>
                      </a:lnTo>
                      <a:lnTo>
                        <a:pt x="1182" y="656"/>
                      </a:lnTo>
                      <a:lnTo>
                        <a:pt x="1217" y="695"/>
                      </a:lnTo>
                      <a:lnTo>
                        <a:pt x="1250" y="738"/>
                      </a:lnTo>
                      <a:lnTo>
                        <a:pt x="1284" y="780"/>
                      </a:lnTo>
                      <a:lnTo>
                        <a:pt x="1315" y="824"/>
                      </a:lnTo>
                      <a:lnTo>
                        <a:pt x="1346" y="870"/>
                      </a:lnTo>
                      <a:lnTo>
                        <a:pt x="1375" y="918"/>
                      </a:lnTo>
                      <a:lnTo>
                        <a:pt x="1402" y="968"/>
                      </a:lnTo>
                      <a:lnTo>
                        <a:pt x="1428" y="1020"/>
                      </a:lnTo>
                      <a:lnTo>
                        <a:pt x="1452" y="1075"/>
                      </a:lnTo>
                      <a:lnTo>
                        <a:pt x="1472" y="1134"/>
                      </a:lnTo>
                      <a:lnTo>
                        <a:pt x="1491" y="1195"/>
                      </a:lnTo>
                      <a:lnTo>
                        <a:pt x="1506" y="1259"/>
                      </a:lnTo>
                      <a:lnTo>
                        <a:pt x="1519" y="1327"/>
                      </a:lnTo>
                      <a:lnTo>
                        <a:pt x="1528" y="1398"/>
                      </a:lnTo>
                      <a:lnTo>
                        <a:pt x="1534" y="1472"/>
                      </a:lnTo>
                      <a:lnTo>
                        <a:pt x="1536" y="1551"/>
                      </a:lnTo>
                      <a:lnTo>
                        <a:pt x="1533" y="1623"/>
                      </a:lnTo>
                      <a:lnTo>
                        <a:pt x="1524" y="1694"/>
                      </a:lnTo>
                      <a:lnTo>
                        <a:pt x="1510" y="1763"/>
                      </a:lnTo>
                      <a:lnTo>
                        <a:pt x="1491" y="1830"/>
                      </a:lnTo>
                      <a:lnTo>
                        <a:pt x="1466" y="1894"/>
                      </a:lnTo>
                      <a:lnTo>
                        <a:pt x="1437" y="1957"/>
                      </a:lnTo>
                      <a:lnTo>
                        <a:pt x="1403" y="2015"/>
                      </a:lnTo>
                      <a:lnTo>
                        <a:pt x="1366" y="2071"/>
                      </a:lnTo>
                      <a:lnTo>
                        <a:pt x="1324" y="2124"/>
                      </a:lnTo>
                      <a:lnTo>
                        <a:pt x="1277" y="2173"/>
                      </a:lnTo>
                      <a:lnTo>
                        <a:pt x="1228" y="2218"/>
                      </a:lnTo>
                      <a:lnTo>
                        <a:pt x="1174" y="2258"/>
                      </a:lnTo>
                      <a:lnTo>
                        <a:pt x="1118" y="2294"/>
                      </a:lnTo>
                      <a:lnTo>
                        <a:pt x="1058" y="2325"/>
                      </a:lnTo>
                      <a:lnTo>
                        <a:pt x="996" y="2350"/>
                      </a:lnTo>
                      <a:lnTo>
                        <a:pt x="930" y="2370"/>
                      </a:lnTo>
                      <a:lnTo>
                        <a:pt x="863" y="2384"/>
                      </a:lnTo>
                      <a:lnTo>
                        <a:pt x="793" y="2393"/>
                      </a:lnTo>
                      <a:lnTo>
                        <a:pt x="722" y="2395"/>
                      </a:lnTo>
                      <a:lnTo>
                        <a:pt x="651" y="2391"/>
                      </a:lnTo>
                      <a:lnTo>
                        <a:pt x="582" y="2381"/>
                      </a:lnTo>
                      <a:lnTo>
                        <a:pt x="516" y="2365"/>
                      </a:lnTo>
                      <a:lnTo>
                        <a:pt x="453" y="2344"/>
                      </a:lnTo>
                      <a:lnTo>
                        <a:pt x="392" y="2318"/>
                      </a:lnTo>
                      <a:lnTo>
                        <a:pt x="336" y="2288"/>
                      </a:lnTo>
                      <a:lnTo>
                        <a:pt x="283" y="2253"/>
                      </a:lnTo>
                      <a:lnTo>
                        <a:pt x="233" y="2213"/>
                      </a:lnTo>
                      <a:lnTo>
                        <a:pt x="188" y="2169"/>
                      </a:lnTo>
                      <a:lnTo>
                        <a:pt x="147" y="2122"/>
                      </a:lnTo>
                      <a:lnTo>
                        <a:pt x="110" y="2070"/>
                      </a:lnTo>
                      <a:lnTo>
                        <a:pt x="78" y="2015"/>
                      </a:lnTo>
                      <a:lnTo>
                        <a:pt x="52" y="1958"/>
                      </a:lnTo>
                      <a:lnTo>
                        <a:pt x="30" y="1896"/>
                      </a:lnTo>
                      <a:lnTo>
                        <a:pt x="14" y="1833"/>
                      </a:lnTo>
                      <a:lnTo>
                        <a:pt x="5" y="1767"/>
                      </a:lnTo>
                      <a:lnTo>
                        <a:pt x="0" y="1698"/>
                      </a:lnTo>
                      <a:lnTo>
                        <a:pt x="3" y="1628"/>
                      </a:lnTo>
                      <a:lnTo>
                        <a:pt x="8" y="1585"/>
                      </a:lnTo>
                      <a:lnTo>
                        <a:pt x="17" y="1538"/>
                      </a:lnTo>
                      <a:lnTo>
                        <a:pt x="30" y="1489"/>
                      </a:lnTo>
                      <a:lnTo>
                        <a:pt x="48" y="1437"/>
                      </a:lnTo>
                      <a:lnTo>
                        <a:pt x="67" y="1382"/>
                      </a:lnTo>
                      <a:lnTo>
                        <a:pt x="92" y="1325"/>
                      </a:lnTo>
                      <a:lnTo>
                        <a:pt x="119" y="1265"/>
                      </a:lnTo>
                      <a:lnTo>
                        <a:pt x="150" y="1204"/>
                      </a:lnTo>
                      <a:lnTo>
                        <a:pt x="183" y="1141"/>
                      </a:lnTo>
                      <a:lnTo>
                        <a:pt x="221" y="1076"/>
                      </a:lnTo>
                      <a:lnTo>
                        <a:pt x="262" y="1011"/>
                      </a:lnTo>
                      <a:lnTo>
                        <a:pt x="305" y="945"/>
                      </a:lnTo>
                      <a:lnTo>
                        <a:pt x="352" y="878"/>
                      </a:lnTo>
                      <a:lnTo>
                        <a:pt x="401" y="810"/>
                      </a:lnTo>
                      <a:lnTo>
                        <a:pt x="560" y="906"/>
                      </a:lnTo>
                      <a:lnTo>
                        <a:pt x="561" y="855"/>
                      </a:lnTo>
                      <a:lnTo>
                        <a:pt x="563" y="802"/>
                      </a:lnTo>
                      <a:lnTo>
                        <a:pt x="567" y="749"/>
                      </a:lnTo>
                      <a:lnTo>
                        <a:pt x="572" y="695"/>
                      </a:lnTo>
                      <a:lnTo>
                        <a:pt x="580" y="641"/>
                      </a:lnTo>
                      <a:lnTo>
                        <a:pt x="588" y="588"/>
                      </a:lnTo>
                      <a:lnTo>
                        <a:pt x="597" y="534"/>
                      </a:lnTo>
                      <a:lnTo>
                        <a:pt x="608" y="481"/>
                      </a:lnTo>
                      <a:lnTo>
                        <a:pt x="619" y="430"/>
                      </a:lnTo>
                      <a:lnTo>
                        <a:pt x="630" y="379"/>
                      </a:lnTo>
                      <a:lnTo>
                        <a:pt x="641" y="331"/>
                      </a:lnTo>
                      <a:lnTo>
                        <a:pt x="653" y="284"/>
                      </a:lnTo>
                      <a:lnTo>
                        <a:pt x="665" y="241"/>
                      </a:lnTo>
                      <a:lnTo>
                        <a:pt x="677" y="199"/>
                      </a:lnTo>
                      <a:lnTo>
                        <a:pt x="688" y="161"/>
                      </a:lnTo>
                      <a:lnTo>
                        <a:pt x="699" y="126"/>
                      </a:lnTo>
                      <a:lnTo>
                        <a:pt x="708" y="94"/>
                      </a:lnTo>
                      <a:lnTo>
                        <a:pt x="717" y="67"/>
                      </a:lnTo>
                      <a:lnTo>
                        <a:pt x="724" y="44"/>
                      </a:lnTo>
                      <a:lnTo>
                        <a:pt x="730" y="25"/>
                      </a:lnTo>
                      <a:lnTo>
                        <a:pt x="735" y="12"/>
                      </a:lnTo>
                      <a:lnTo>
                        <a:pt x="737" y="4"/>
                      </a:lnTo>
                      <a:lnTo>
                        <a:pt x="738" y="0"/>
                      </a:lnTo>
                      <a:close/>
                    </a:path>
                  </a:pathLst>
                </a:custGeom>
                <a:solidFill>
                  <a:srgbClr val="F377A1"/>
                </a:solidFill>
                <a:ln w="0">
                  <a:solidFill>
                    <a:srgbClr val="F377A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8" name="Freeform 42"/>
                <p:cNvSpPr>
                  <a:spLocks/>
                </p:cNvSpPr>
                <p:nvPr/>
              </p:nvSpPr>
              <p:spPr bwMode="auto">
                <a:xfrm>
                  <a:off x="3676" y="2415"/>
                  <a:ext cx="327" cy="532"/>
                </a:xfrm>
                <a:custGeom>
                  <a:avLst/>
                  <a:gdLst>
                    <a:gd name="T0" fmla="*/ 554 w 981"/>
                    <a:gd name="T1" fmla="*/ 1 h 1596"/>
                    <a:gd name="T2" fmla="*/ 570 w 981"/>
                    <a:gd name="T3" fmla="*/ 17 h 1596"/>
                    <a:gd name="T4" fmla="*/ 600 w 981"/>
                    <a:gd name="T5" fmla="*/ 48 h 1596"/>
                    <a:gd name="T6" fmla="*/ 640 w 981"/>
                    <a:gd name="T7" fmla="*/ 93 h 1596"/>
                    <a:gd name="T8" fmla="*/ 688 w 981"/>
                    <a:gd name="T9" fmla="*/ 154 h 1596"/>
                    <a:gd name="T10" fmla="*/ 739 w 981"/>
                    <a:gd name="T11" fmla="*/ 231 h 1596"/>
                    <a:gd name="T12" fmla="*/ 792 w 981"/>
                    <a:gd name="T13" fmla="*/ 323 h 1596"/>
                    <a:gd name="T14" fmla="*/ 845 w 981"/>
                    <a:gd name="T15" fmla="*/ 430 h 1596"/>
                    <a:gd name="T16" fmla="*/ 892 w 981"/>
                    <a:gd name="T17" fmla="*/ 551 h 1596"/>
                    <a:gd name="T18" fmla="*/ 932 w 981"/>
                    <a:gd name="T19" fmla="*/ 688 h 1596"/>
                    <a:gd name="T20" fmla="*/ 962 w 981"/>
                    <a:gd name="T21" fmla="*/ 842 h 1596"/>
                    <a:gd name="T22" fmla="*/ 979 w 981"/>
                    <a:gd name="T23" fmla="*/ 1010 h 1596"/>
                    <a:gd name="T24" fmla="*/ 979 w 981"/>
                    <a:gd name="T25" fmla="*/ 1157 h 1596"/>
                    <a:gd name="T26" fmla="*/ 953 w 981"/>
                    <a:gd name="T27" fmla="*/ 1267 h 1596"/>
                    <a:gd name="T28" fmla="*/ 905 w 981"/>
                    <a:gd name="T29" fmla="*/ 1365 h 1596"/>
                    <a:gd name="T30" fmla="*/ 838 w 981"/>
                    <a:gd name="T31" fmla="*/ 1450 h 1596"/>
                    <a:gd name="T32" fmla="*/ 754 w 981"/>
                    <a:gd name="T33" fmla="*/ 1518 h 1596"/>
                    <a:gd name="T34" fmla="*/ 657 w 981"/>
                    <a:gd name="T35" fmla="*/ 1567 h 1596"/>
                    <a:gd name="T36" fmla="*/ 549 w 981"/>
                    <a:gd name="T37" fmla="*/ 1593 h 1596"/>
                    <a:gd name="T38" fmla="*/ 438 w 981"/>
                    <a:gd name="T39" fmla="*/ 1593 h 1596"/>
                    <a:gd name="T40" fmla="*/ 335 w 981"/>
                    <a:gd name="T41" fmla="*/ 1569 h 1596"/>
                    <a:gd name="T42" fmla="*/ 244 w 981"/>
                    <a:gd name="T43" fmla="*/ 1524 h 1596"/>
                    <a:gd name="T44" fmla="*/ 162 w 981"/>
                    <a:gd name="T45" fmla="*/ 1460 h 1596"/>
                    <a:gd name="T46" fmla="*/ 95 w 981"/>
                    <a:gd name="T47" fmla="*/ 1383 h 1596"/>
                    <a:gd name="T48" fmla="*/ 44 w 981"/>
                    <a:gd name="T49" fmla="*/ 1297 h 1596"/>
                    <a:gd name="T50" fmla="*/ 12 w 981"/>
                    <a:gd name="T51" fmla="*/ 1202 h 1596"/>
                    <a:gd name="T52" fmla="*/ 0 w 981"/>
                    <a:gd name="T53" fmla="*/ 1105 h 1596"/>
                    <a:gd name="T54" fmla="*/ 7 w 981"/>
                    <a:gd name="T55" fmla="*/ 1015 h 1596"/>
                    <a:gd name="T56" fmla="*/ 23 w 981"/>
                    <a:gd name="T57" fmla="*/ 932 h 1596"/>
                    <a:gd name="T58" fmla="*/ 47 w 981"/>
                    <a:gd name="T59" fmla="*/ 850 h 1596"/>
                    <a:gd name="T60" fmla="*/ 77 w 981"/>
                    <a:gd name="T61" fmla="*/ 765 h 1596"/>
                    <a:gd name="T62" fmla="*/ 109 w 981"/>
                    <a:gd name="T63" fmla="*/ 671 h 1596"/>
                    <a:gd name="T64" fmla="*/ 141 w 981"/>
                    <a:gd name="T65" fmla="*/ 563 h 1596"/>
                    <a:gd name="T66" fmla="*/ 171 w 981"/>
                    <a:gd name="T67" fmla="*/ 439 h 1596"/>
                    <a:gd name="T68" fmla="*/ 188 w 981"/>
                    <a:gd name="T69" fmla="*/ 369 h 1596"/>
                    <a:gd name="T70" fmla="*/ 208 w 981"/>
                    <a:gd name="T71" fmla="*/ 379 h 1596"/>
                    <a:gd name="T72" fmla="*/ 245 w 981"/>
                    <a:gd name="T73" fmla="*/ 397 h 1596"/>
                    <a:gd name="T74" fmla="*/ 290 w 981"/>
                    <a:gd name="T75" fmla="*/ 424 h 1596"/>
                    <a:gd name="T76" fmla="*/ 341 w 981"/>
                    <a:gd name="T77" fmla="*/ 460 h 1596"/>
                    <a:gd name="T78" fmla="*/ 388 w 981"/>
                    <a:gd name="T79" fmla="*/ 503 h 1596"/>
                    <a:gd name="T80" fmla="*/ 429 w 981"/>
                    <a:gd name="T81" fmla="*/ 553 h 1596"/>
                    <a:gd name="T82" fmla="*/ 435 w 981"/>
                    <a:gd name="T83" fmla="*/ 545 h 1596"/>
                    <a:gd name="T84" fmla="*/ 452 w 981"/>
                    <a:gd name="T85" fmla="*/ 524 h 1596"/>
                    <a:gd name="T86" fmla="*/ 475 w 981"/>
                    <a:gd name="T87" fmla="*/ 491 h 1596"/>
                    <a:gd name="T88" fmla="*/ 501 w 981"/>
                    <a:gd name="T89" fmla="*/ 444 h 1596"/>
                    <a:gd name="T90" fmla="*/ 526 w 981"/>
                    <a:gd name="T91" fmla="*/ 382 h 1596"/>
                    <a:gd name="T92" fmla="*/ 547 w 981"/>
                    <a:gd name="T93" fmla="*/ 306 h 1596"/>
                    <a:gd name="T94" fmla="*/ 562 w 981"/>
                    <a:gd name="T95" fmla="*/ 218 h 1596"/>
                    <a:gd name="T96" fmla="*/ 564 w 981"/>
                    <a:gd name="T97" fmla="*/ 115 h 1596"/>
                    <a:gd name="T98" fmla="*/ 552 w 981"/>
                    <a:gd name="T99" fmla="*/ 0 h 15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981" h="1596">
                      <a:moveTo>
                        <a:pt x="552" y="0"/>
                      </a:moveTo>
                      <a:lnTo>
                        <a:pt x="554" y="1"/>
                      </a:lnTo>
                      <a:lnTo>
                        <a:pt x="560" y="8"/>
                      </a:lnTo>
                      <a:lnTo>
                        <a:pt x="570" y="17"/>
                      </a:lnTo>
                      <a:lnTo>
                        <a:pt x="584" y="30"/>
                      </a:lnTo>
                      <a:lnTo>
                        <a:pt x="600" y="48"/>
                      </a:lnTo>
                      <a:lnTo>
                        <a:pt x="619" y="68"/>
                      </a:lnTo>
                      <a:lnTo>
                        <a:pt x="640" y="93"/>
                      </a:lnTo>
                      <a:lnTo>
                        <a:pt x="663" y="122"/>
                      </a:lnTo>
                      <a:lnTo>
                        <a:pt x="688" y="154"/>
                      </a:lnTo>
                      <a:lnTo>
                        <a:pt x="712" y="190"/>
                      </a:lnTo>
                      <a:lnTo>
                        <a:pt x="739" y="231"/>
                      </a:lnTo>
                      <a:lnTo>
                        <a:pt x="766" y="274"/>
                      </a:lnTo>
                      <a:lnTo>
                        <a:pt x="792" y="323"/>
                      </a:lnTo>
                      <a:lnTo>
                        <a:pt x="819" y="373"/>
                      </a:lnTo>
                      <a:lnTo>
                        <a:pt x="845" y="430"/>
                      </a:lnTo>
                      <a:lnTo>
                        <a:pt x="869" y="488"/>
                      </a:lnTo>
                      <a:lnTo>
                        <a:pt x="892" y="551"/>
                      </a:lnTo>
                      <a:lnTo>
                        <a:pt x="913" y="618"/>
                      </a:lnTo>
                      <a:lnTo>
                        <a:pt x="932" y="688"/>
                      </a:lnTo>
                      <a:lnTo>
                        <a:pt x="948" y="763"/>
                      </a:lnTo>
                      <a:lnTo>
                        <a:pt x="962" y="842"/>
                      </a:lnTo>
                      <a:lnTo>
                        <a:pt x="972" y="924"/>
                      </a:lnTo>
                      <a:lnTo>
                        <a:pt x="979" y="1010"/>
                      </a:lnTo>
                      <a:lnTo>
                        <a:pt x="981" y="1100"/>
                      </a:lnTo>
                      <a:lnTo>
                        <a:pt x="979" y="1157"/>
                      </a:lnTo>
                      <a:lnTo>
                        <a:pt x="969" y="1213"/>
                      </a:lnTo>
                      <a:lnTo>
                        <a:pt x="953" y="1267"/>
                      </a:lnTo>
                      <a:lnTo>
                        <a:pt x="932" y="1318"/>
                      </a:lnTo>
                      <a:lnTo>
                        <a:pt x="905" y="1365"/>
                      </a:lnTo>
                      <a:lnTo>
                        <a:pt x="874" y="1409"/>
                      </a:lnTo>
                      <a:lnTo>
                        <a:pt x="838" y="1450"/>
                      </a:lnTo>
                      <a:lnTo>
                        <a:pt x="799" y="1487"/>
                      </a:lnTo>
                      <a:lnTo>
                        <a:pt x="754" y="1518"/>
                      </a:lnTo>
                      <a:lnTo>
                        <a:pt x="707" y="1545"/>
                      </a:lnTo>
                      <a:lnTo>
                        <a:pt x="657" y="1567"/>
                      </a:lnTo>
                      <a:lnTo>
                        <a:pt x="604" y="1583"/>
                      </a:lnTo>
                      <a:lnTo>
                        <a:pt x="549" y="1593"/>
                      </a:lnTo>
                      <a:lnTo>
                        <a:pt x="490" y="1596"/>
                      </a:lnTo>
                      <a:lnTo>
                        <a:pt x="438" y="1593"/>
                      </a:lnTo>
                      <a:lnTo>
                        <a:pt x="386" y="1583"/>
                      </a:lnTo>
                      <a:lnTo>
                        <a:pt x="335" y="1569"/>
                      </a:lnTo>
                      <a:lnTo>
                        <a:pt x="288" y="1549"/>
                      </a:lnTo>
                      <a:lnTo>
                        <a:pt x="244" y="1524"/>
                      </a:lnTo>
                      <a:lnTo>
                        <a:pt x="202" y="1493"/>
                      </a:lnTo>
                      <a:lnTo>
                        <a:pt x="162" y="1460"/>
                      </a:lnTo>
                      <a:lnTo>
                        <a:pt x="126" y="1423"/>
                      </a:lnTo>
                      <a:lnTo>
                        <a:pt x="95" y="1383"/>
                      </a:lnTo>
                      <a:lnTo>
                        <a:pt x="67" y="1341"/>
                      </a:lnTo>
                      <a:lnTo>
                        <a:pt x="44" y="1297"/>
                      </a:lnTo>
                      <a:lnTo>
                        <a:pt x="25" y="1251"/>
                      </a:lnTo>
                      <a:lnTo>
                        <a:pt x="12" y="1202"/>
                      </a:lnTo>
                      <a:lnTo>
                        <a:pt x="3" y="1154"/>
                      </a:lnTo>
                      <a:lnTo>
                        <a:pt x="0" y="1105"/>
                      </a:lnTo>
                      <a:lnTo>
                        <a:pt x="2" y="1060"/>
                      </a:lnTo>
                      <a:lnTo>
                        <a:pt x="7" y="1015"/>
                      </a:lnTo>
                      <a:lnTo>
                        <a:pt x="13" y="973"/>
                      </a:lnTo>
                      <a:lnTo>
                        <a:pt x="23" y="932"/>
                      </a:lnTo>
                      <a:lnTo>
                        <a:pt x="35" y="891"/>
                      </a:lnTo>
                      <a:lnTo>
                        <a:pt x="47" y="850"/>
                      </a:lnTo>
                      <a:lnTo>
                        <a:pt x="61" y="808"/>
                      </a:lnTo>
                      <a:lnTo>
                        <a:pt x="77" y="765"/>
                      </a:lnTo>
                      <a:lnTo>
                        <a:pt x="93" y="719"/>
                      </a:lnTo>
                      <a:lnTo>
                        <a:pt x="109" y="671"/>
                      </a:lnTo>
                      <a:lnTo>
                        <a:pt x="125" y="619"/>
                      </a:lnTo>
                      <a:lnTo>
                        <a:pt x="141" y="563"/>
                      </a:lnTo>
                      <a:lnTo>
                        <a:pt x="156" y="504"/>
                      </a:lnTo>
                      <a:lnTo>
                        <a:pt x="171" y="439"/>
                      </a:lnTo>
                      <a:lnTo>
                        <a:pt x="184" y="368"/>
                      </a:lnTo>
                      <a:lnTo>
                        <a:pt x="188" y="369"/>
                      </a:lnTo>
                      <a:lnTo>
                        <a:pt x="195" y="373"/>
                      </a:lnTo>
                      <a:lnTo>
                        <a:pt x="208" y="379"/>
                      </a:lnTo>
                      <a:lnTo>
                        <a:pt x="224" y="387"/>
                      </a:lnTo>
                      <a:lnTo>
                        <a:pt x="245" y="397"/>
                      </a:lnTo>
                      <a:lnTo>
                        <a:pt x="266" y="410"/>
                      </a:lnTo>
                      <a:lnTo>
                        <a:pt x="290" y="424"/>
                      </a:lnTo>
                      <a:lnTo>
                        <a:pt x="315" y="441"/>
                      </a:lnTo>
                      <a:lnTo>
                        <a:pt x="341" y="460"/>
                      </a:lnTo>
                      <a:lnTo>
                        <a:pt x="365" y="480"/>
                      </a:lnTo>
                      <a:lnTo>
                        <a:pt x="388" y="503"/>
                      </a:lnTo>
                      <a:lnTo>
                        <a:pt x="411" y="527"/>
                      </a:lnTo>
                      <a:lnTo>
                        <a:pt x="429" y="553"/>
                      </a:lnTo>
                      <a:lnTo>
                        <a:pt x="431" y="550"/>
                      </a:lnTo>
                      <a:lnTo>
                        <a:pt x="435" y="545"/>
                      </a:lnTo>
                      <a:lnTo>
                        <a:pt x="443" y="537"/>
                      </a:lnTo>
                      <a:lnTo>
                        <a:pt x="452" y="524"/>
                      </a:lnTo>
                      <a:lnTo>
                        <a:pt x="462" y="509"/>
                      </a:lnTo>
                      <a:lnTo>
                        <a:pt x="475" y="491"/>
                      </a:lnTo>
                      <a:lnTo>
                        <a:pt x="487" y="468"/>
                      </a:lnTo>
                      <a:lnTo>
                        <a:pt x="501" y="444"/>
                      </a:lnTo>
                      <a:lnTo>
                        <a:pt x="514" y="414"/>
                      </a:lnTo>
                      <a:lnTo>
                        <a:pt x="526" y="382"/>
                      </a:lnTo>
                      <a:lnTo>
                        <a:pt x="538" y="346"/>
                      </a:lnTo>
                      <a:lnTo>
                        <a:pt x="547" y="306"/>
                      </a:lnTo>
                      <a:lnTo>
                        <a:pt x="555" y="264"/>
                      </a:lnTo>
                      <a:lnTo>
                        <a:pt x="562" y="218"/>
                      </a:lnTo>
                      <a:lnTo>
                        <a:pt x="565" y="168"/>
                      </a:lnTo>
                      <a:lnTo>
                        <a:pt x="564" y="115"/>
                      </a:lnTo>
                      <a:lnTo>
                        <a:pt x="560" y="59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rgbClr val="F6F5F7"/>
                </a:solidFill>
                <a:ln w="0">
                  <a:solidFill>
                    <a:srgbClr val="F6F5F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1" name="Group 21"/>
              <p:cNvGrpSpPr>
                <a:grpSpLocks noChangeAspect="1"/>
              </p:cNvGrpSpPr>
              <p:nvPr/>
            </p:nvGrpSpPr>
            <p:grpSpPr bwMode="auto">
              <a:xfrm>
                <a:off x="5359209" y="4597639"/>
                <a:ext cx="1471993" cy="1071310"/>
                <a:chOff x="3234" y="1787"/>
                <a:chExt cx="1216" cy="885"/>
              </a:xfrm>
            </p:grpSpPr>
            <p:sp>
              <p:nvSpPr>
                <p:cNvPr id="22" name="AutoShape 20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234" y="1787"/>
                  <a:ext cx="1211" cy="8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23"/>
                <p:cNvSpPr>
                  <a:spLocks/>
                </p:cNvSpPr>
                <p:nvPr/>
              </p:nvSpPr>
              <p:spPr bwMode="auto">
                <a:xfrm>
                  <a:off x="3239" y="1788"/>
                  <a:ext cx="1211" cy="884"/>
                </a:xfrm>
                <a:custGeom>
                  <a:avLst/>
                  <a:gdLst>
                    <a:gd name="T0" fmla="*/ 76 w 3633"/>
                    <a:gd name="T1" fmla="*/ 0 h 2651"/>
                    <a:gd name="T2" fmla="*/ 3557 w 3633"/>
                    <a:gd name="T3" fmla="*/ 0 h 2651"/>
                    <a:gd name="T4" fmla="*/ 3579 w 3633"/>
                    <a:gd name="T5" fmla="*/ 3 h 2651"/>
                    <a:gd name="T6" fmla="*/ 3597 w 3633"/>
                    <a:gd name="T7" fmla="*/ 10 h 2651"/>
                    <a:gd name="T8" fmla="*/ 3612 w 3633"/>
                    <a:gd name="T9" fmla="*/ 21 h 2651"/>
                    <a:gd name="T10" fmla="*/ 3623 w 3633"/>
                    <a:gd name="T11" fmla="*/ 37 h 2651"/>
                    <a:gd name="T12" fmla="*/ 3631 w 3633"/>
                    <a:gd name="T13" fmla="*/ 54 h 2651"/>
                    <a:gd name="T14" fmla="*/ 3633 w 3633"/>
                    <a:gd name="T15" fmla="*/ 76 h 2651"/>
                    <a:gd name="T16" fmla="*/ 3633 w 3633"/>
                    <a:gd name="T17" fmla="*/ 2583 h 2651"/>
                    <a:gd name="T18" fmla="*/ 3631 w 3633"/>
                    <a:gd name="T19" fmla="*/ 2601 h 2651"/>
                    <a:gd name="T20" fmla="*/ 3623 w 3633"/>
                    <a:gd name="T21" fmla="*/ 2618 h 2651"/>
                    <a:gd name="T22" fmla="*/ 3612 w 3633"/>
                    <a:gd name="T23" fmla="*/ 2631 h 2651"/>
                    <a:gd name="T24" fmla="*/ 3597 w 3633"/>
                    <a:gd name="T25" fmla="*/ 2642 h 2651"/>
                    <a:gd name="T26" fmla="*/ 3579 w 3633"/>
                    <a:gd name="T27" fmla="*/ 2649 h 2651"/>
                    <a:gd name="T28" fmla="*/ 3557 w 3633"/>
                    <a:gd name="T29" fmla="*/ 2651 h 2651"/>
                    <a:gd name="T30" fmla="*/ 76 w 3633"/>
                    <a:gd name="T31" fmla="*/ 2651 h 2651"/>
                    <a:gd name="T32" fmla="*/ 54 w 3633"/>
                    <a:gd name="T33" fmla="*/ 2649 h 2651"/>
                    <a:gd name="T34" fmla="*/ 36 w 3633"/>
                    <a:gd name="T35" fmla="*/ 2642 h 2651"/>
                    <a:gd name="T36" fmla="*/ 21 w 3633"/>
                    <a:gd name="T37" fmla="*/ 2630 h 2651"/>
                    <a:gd name="T38" fmla="*/ 10 w 3633"/>
                    <a:gd name="T39" fmla="*/ 2616 h 2651"/>
                    <a:gd name="T40" fmla="*/ 2 w 3633"/>
                    <a:gd name="T41" fmla="*/ 2597 h 2651"/>
                    <a:gd name="T42" fmla="*/ 0 w 3633"/>
                    <a:gd name="T43" fmla="*/ 2576 h 2651"/>
                    <a:gd name="T44" fmla="*/ 0 w 3633"/>
                    <a:gd name="T45" fmla="*/ 76 h 2651"/>
                    <a:gd name="T46" fmla="*/ 2 w 3633"/>
                    <a:gd name="T47" fmla="*/ 54 h 2651"/>
                    <a:gd name="T48" fmla="*/ 10 w 3633"/>
                    <a:gd name="T49" fmla="*/ 37 h 2651"/>
                    <a:gd name="T50" fmla="*/ 21 w 3633"/>
                    <a:gd name="T51" fmla="*/ 21 h 2651"/>
                    <a:gd name="T52" fmla="*/ 36 w 3633"/>
                    <a:gd name="T53" fmla="*/ 10 h 2651"/>
                    <a:gd name="T54" fmla="*/ 54 w 3633"/>
                    <a:gd name="T55" fmla="*/ 3 h 2651"/>
                    <a:gd name="T56" fmla="*/ 76 w 3633"/>
                    <a:gd name="T57" fmla="*/ 0 h 26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633" h="2651">
                      <a:moveTo>
                        <a:pt x="76" y="0"/>
                      </a:moveTo>
                      <a:lnTo>
                        <a:pt x="3557" y="0"/>
                      </a:lnTo>
                      <a:lnTo>
                        <a:pt x="3579" y="3"/>
                      </a:lnTo>
                      <a:lnTo>
                        <a:pt x="3597" y="10"/>
                      </a:lnTo>
                      <a:lnTo>
                        <a:pt x="3612" y="21"/>
                      </a:lnTo>
                      <a:lnTo>
                        <a:pt x="3623" y="37"/>
                      </a:lnTo>
                      <a:lnTo>
                        <a:pt x="3631" y="54"/>
                      </a:lnTo>
                      <a:lnTo>
                        <a:pt x="3633" y="76"/>
                      </a:lnTo>
                      <a:lnTo>
                        <a:pt x="3633" y="2583"/>
                      </a:lnTo>
                      <a:lnTo>
                        <a:pt x="3631" y="2601"/>
                      </a:lnTo>
                      <a:lnTo>
                        <a:pt x="3623" y="2618"/>
                      </a:lnTo>
                      <a:lnTo>
                        <a:pt x="3612" y="2631"/>
                      </a:lnTo>
                      <a:lnTo>
                        <a:pt x="3597" y="2642"/>
                      </a:lnTo>
                      <a:lnTo>
                        <a:pt x="3579" y="2649"/>
                      </a:lnTo>
                      <a:lnTo>
                        <a:pt x="3557" y="2651"/>
                      </a:lnTo>
                      <a:lnTo>
                        <a:pt x="76" y="2651"/>
                      </a:lnTo>
                      <a:lnTo>
                        <a:pt x="54" y="2649"/>
                      </a:lnTo>
                      <a:lnTo>
                        <a:pt x="36" y="2642"/>
                      </a:lnTo>
                      <a:lnTo>
                        <a:pt x="21" y="2630"/>
                      </a:lnTo>
                      <a:lnTo>
                        <a:pt x="10" y="2616"/>
                      </a:lnTo>
                      <a:lnTo>
                        <a:pt x="2" y="2597"/>
                      </a:lnTo>
                      <a:lnTo>
                        <a:pt x="0" y="2576"/>
                      </a:lnTo>
                      <a:lnTo>
                        <a:pt x="0" y="76"/>
                      </a:lnTo>
                      <a:lnTo>
                        <a:pt x="2" y="54"/>
                      </a:lnTo>
                      <a:lnTo>
                        <a:pt x="10" y="37"/>
                      </a:lnTo>
                      <a:lnTo>
                        <a:pt x="21" y="21"/>
                      </a:lnTo>
                      <a:lnTo>
                        <a:pt x="36" y="10"/>
                      </a:lnTo>
                      <a:lnTo>
                        <a:pt x="54" y="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1A147C"/>
                </a:solidFill>
                <a:ln w="0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3335" y="1889"/>
                  <a:ext cx="1009" cy="511"/>
                </a:xfrm>
                <a:prstGeom prst="rect">
                  <a:avLst/>
                </a:prstGeom>
                <a:solidFill>
                  <a:srgbClr val="F6F5F7"/>
                </a:solidFill>
                <a:ln w="0">
                  <a:solidFill>
                    <a:srgbClr val="F6F5F7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25"/>
                <p:cNvSpPr>
                  <a:spLocks/>
                </p:cNvSpPr>
                <p:nvPr/>
              </p:nvSpPr>
              <p:spPr bwMode="auto">
                <a:xfrm>
                  <a:off x="3365" y="2501"/>
                  <a:ext cx="949" cy="171"/>
                </a:xfrm>
                <a:custGeom>
                  <a:avLst/>
                  <a:gdLst>
                    <a:gd name="T0" fmla="*/ 196 w 2845"/>
                    <a:gd name="T1" fmla="*/ 0 h 514"/>
                    <a:gd name="T2" fmla="*/ 2649 w 2845"/>
                    <a:gd name="T3" fmla="*/ 0 h 514"/>
                    <a:gd name="T4" fmla="*/ 2845 w 2845"/>
                    <a:gd name="T5" fmla="*/ 514 h 514"/>
                    <a:gd name="T6" fmla="*/ 0 w 2845"/>
                    <a:gd name="T7" fmla="*/ 514 h 514"/>
                    <a:gd name="T8" fmla="*/ 196 w 2845"/>
                    <a:gd name="T9" fmla="*/ 0 h 5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45" h="514">
                      <a:moveTo>
                        <a:pt x="196" y="0"/>
                      </a:moveTo>
                      <a:lnTo>
                        <a:pt x="2649" y="0"/>
                      </a:lnTo>
                      <a:lnTo>
                        <a:pt x="2845" y="514"/>
                      </a:lnTo>
                      <a:lnTo>
                        <a:pt x="0" y="514"/>
                      </a:lnTo>
                      <a:lnTo>
                        <a:pt x="196" y="0"/>
                      </a:lnTo>
                      <a:close/>
                    </a:path>
                  </a:pathLst>
                </a:custGeom>
                <a:solidFill>
                  <a:srgbClr val="CBCCF7"/>
                </a:solidFill>
                <a:ln w="0">
                  <a:solidFill>
                    <a:srgbClr val="8389F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26"/>
                <p:cNvSpPr>
                  <a:spLocks/>
                </p:cNvSpPr>
                <p:nvPr/>
              </p:nvSpPr>
              <p:spPr bwMode="auto">
                <a:xfrm>
                  <a:off x="3542" y="2541"/>
                  <a:ext cx="91" cy="91"/>
                </a:xfrm>
                <a:custGeom>
                  <a:avLst/>
                  <a:gdLst>
                    <a:gd name="T0" fmla="*/ 135 w 272"/>
                    <a:gd name="T1" fmla="*/ 0 h 272"/>
                    <a:gd name="T2" fmla="*/ 163 w 272"/>
                    <a:gd name="T3" fmla="*/ 2 h 272"/>
                    <a:gd name="T4" fmla="*/ 189 w 272"/>
                    <a:gd name="T5" fmla="*/ 11 h 272"/>
                    <a:gd name="T6" fmla="*/ 212 w 272"/>
                    <a:gd name="T7" fmla="*/ 23 h 272"/>
                    <a:gd name="T8" fmla="*/ 232 w 272"/>
                    <a:gd name="T9" fmla="*/ 39 h 272"/>
                    <a:gd name="T10" fmla="*/ 248 w 272"/>
                    <a:gd name="T11" fmla="*/ 59 h 272"/>
                    <a:gd name="T12" fmla="*/ 262 w 272"/>
                    <a:gd name="T13" fmla="*/ 82 h 272"/>
                    <a:gd name="T14" fmla="*/ 269 w 272"/>
                    <a:gd name="T15" fmla="*/ 109 h 272"/>
                    <a:gd name="T16" fmla="*/ 272 w 272"/>
                    <a:gd name="T17" fmla="*/ 136 h 272"/>
                    <a:gd name="T18" fmla="*/ 269 w 272"/>
                    <a:gd name="T19" fmla="*/ 163 h 272"/>
                    <a:gd name="T20" fmla="*/ 262 w 272"/>
                    <a:gd name="T21" fmla="*/ 189 h 272"/>
                    <a:gd name="T22" fmla="*/ 248 w 272"/>
                    <a:gd name="T23" fmla="*/ 212 h 272"/>
                    <a:gd name="T24" fmla="*/ 232 w 272"/>
                    <a:gd name="T25" fmla="*/ 232 h 272"/>
                    <a:gd name="T26" fmla="*/ 212 w 272"/>
                    <a:gd name="T27" fmla="*/ 249 h 272"/>
                    <a:gd name="T28" fmla="*/ 189 w 272"/>
                    <a:gd name="T29" fmla="*/ 262 h 272"/>
                    <a:gd name="T30" fmla="*/ 163 w 272"/>
                    <a:gd name="T31" fmla="*/ 270 h 272"/>
                    <a:gd name="T32" fmla="*/ 135 w 272"/>
                    <a:gd name="T33" fmla="*/ 272 h 272"/>
                    <a:gd name="T34" fmla="*/ 109 w 272"/>
                    <a:gd name="T35" fmla="*/ 270 h 272"/>
                    <a:gd name="T36" fmla="*/ 82 w 272"/>
                    <a:gd name="T37" fmla="*/ 262 h 272"/>
                    <a:gd name="T38" fmla="*/ 59 w 272"/>
                    <a:gd name="T39" fmla="*/ 249 h 272"/>
                    <a:gd name="T40" fmla="*/ 39 w 272"/>
                    <a:gd name="T41" fmla="*/ 232 h 272"/>
                    <a:gd name="T42" fmla="*/ 23 w 272"/>
                    <a:gd name="T43" fmla="*/ 212 h 272"/>
                    <a:gd name="T44" fmla="*/ 10 w 272"/>
                    <a:gd name="T45" fmla="*/ 189 h 272"/>
                    <a:gd name="T46" fmla="*/ 2 w 272"/>
                    <a:gd name="T47" fmla="*/ 163 h 272"/>
                    <a:gd name="T48" fmla="*/ 0 w 272"/>
                    <a:gd name="T49" fmla="*/ 136 h 272"/>
                    <a:gd name="T50" fmla="*/ 2 w 272"/>
                    <a:gd name="T51" fmla="*/ 109 h 272"/>
                    <a:gd name="T52" fmla="*/ 10 w 272"/>
                    <a:gd name="T53" fmla="*/ 82 h 272"/>
                    <a:gd name="T54" fmla="*/ 23 w 272"/>
                    <a:gd name="T55" fmla="*/ 59 h 272"/>
                    <a:gd name="T56" fmla="*/ 39 w 272"/>
                    <a:gd name="T57" fmla="*/ 39 h 272"/>
                    <a:gd name="T58" fmla="*/ 59 w 272"/>
                    <a:gd name="T59" fmla="*/ 23 h 272"/>
                    <a:gd name="T60" fmla="*/ 82 w 272"/>
                    <a:gd name="T61" fmla="*/ 11 h 272"/>
                    <a:gd name="T62" fmla="*/ 109 w 272"/>
                    <a:gd name="T63" fmla="*/ 2 h 272"/>
                    <a:gd name="T64" fmla="*/ 135 w 272"/>
                    <a:gd name="T65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72" h="272">
                      <a:moveTo>
                        <a:pt x="135" y="0"/>
                      </a:moveTo>
                      <a:lnTo>
                        <a:pt x="163" y="2"/>
                      </a:lnTo>
                      <a:lnTo>
                        <a:pt x="189" y="11"/>
                      </a:lnTo>
                      <a:lnTo>
                        <a:pt x="212" y="23"/>
                      </a:lnTo>
                      <a:lnTo>
                        <a:pt x="232" y="39"/>
                      </a:lnTo>
                      <a:lnTo>
                        <a:pt x="248" y="59"/>
                      </a:lnTo>
                      <a:lnTo>
                        <a:pt x="262" y="82"/>
                      </a:lnTo>
                      <a:lnTo>
                        <a:pt x="269" y="109"/>
                      </a:lnTo>
                      <a:lnTo>
                        <a:pt x="272" y="136"/>
                      </a:lnTo>
                      <a:lnTo>
                        <a:pt x="269" y="163"/>
                      </a:lnTo>
                      <a:lnTo>
                        <a:pt x="262" y="189"/>
                      </a:lnTo>
                      <a:lnTo>
                        <a:pt x="248" y="212"/>
                      </a:lnTo>
                      <a:lnTo>
                        <a:pt x="232" y="232"/>
                      </a:lnTo>
                      <a:lnTo>
                        <a:pt x="212" y="249"/>
                      </a:lnTo>
                      <a:lnTo>
                        <a:pt x="189" y="262"/>
                      </a:lnTo>
                      <a:lnTo>
                        <a:pt x="163" y="270"/>
                      </a:lnTo>
                      <a:lnTo>
                        <a:pt x="135" y="272"/>
                      </a:lnTo>
                      <a:lnTo>
                        <a:pt x="109" y="270"/>
                      </a:lnTo>
                      <a:lnTo>
                        <a:pt x="82" y="262"/>
                      </a:lnTo>
                      <a:lnTo>
                        <a:pt x="59" y="249"/>
                      </a:lnTo>
                      <a:lnTo>
                        <a:pt x="39" y="232"/>
                      </a:lnTo>
                      <a:lnTo>
                        <a:pt x="23" y="212"/>
                      </a:lnTo>
                      <a:lnTo>
                        <a:pt x="10" y="189"/>
                      </a:lnTo>
                      <a:lnTo>
                        <a:pt x="2" y="163"/>
                      </a:lnTo>
                      <a:lnTo>
                        <a:pt x="0" y="136"/>
                      </a:lnTo>
                      <a:lnTo>
                        <a:pt x="2" y="109"/>
                      </a:lnTo>
                      <a:lnTo>
                        <a:pt x="10" y="82"/>
                      </a:lnTo>
                      <a:lnTo>
                        <a:pt x="23" y="59"/>
                      </a:lnTo>
                      <a:lnTo>
                        <a:pt x="39" y="39"/>
                      </a:lnTo>
                      <a:lnTo>
                        <a:pt x="59" y="23"/>
                      </a:lnTo>
                      <a:lnTo>
                        <a:pt x="82" y="11"/>
                      </a:lnTo>
                      <a:lnTo>
                        <a:pt x="109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8389F2"/>
                </a:solidFill>
                <a:ln w="28575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27"/>
                <p:cNvSpPr>
                  <a:spLocks/>
                </p:cNvSpPr>
                <p:nvPr/>
              </p:nvSpPr>
              <p:spPr bwMode="auto">
                <a:xfrm>
                  <a:off x="4046" y="2541"/>
                  <a:ext cx="91" cy="91"/>
                </a:xfrm>
                <a:custGeom>
                  <a:avLst/>
                  <a:gdLst>
                    <a:gd name="T0" fmla="*/ 137 w 272"/>
                    <a:gd name="T1" fmla="*/ 0 h 272"/>
                    <a:gd name="T2" fmla="*/ 163 w 272"/>
                    <a:gd name="T3" fmla="*/ 2 h 272"/>
                    <a:gd name="T4" fmla="*/ 190 w 272"/>
                    <a:gd name="T5" fmla="*/ 11 h 272"/>
                    <a:gd name="T6" fmla="*/ 213 w 272"/>
                    <a:gd name="T7" fmla="*/ 23 h 272"/>
                    <a:gd name="T8" fmla="*/ 233 w 272"/>
                    <a:gd name="T9" fmla="*/ 39 h 272"/>
                    <a:gd name="T10" fmla="*/ 249 w 272"/>
                    <a:gd name="T11" fmla="*/ 59 h 272"/>
                    <a:gd name="T12" fmla="*/ 262 w 272"/>
                    <a:gd name="T13" fmla="*/ 82 h 272"/>
                    <a:gd name="T14" fmla="*/ 270 w 272"/>
                    <a:gd name="T15" fmla="*/ 109 h 272"/>
                    <a:gd name="T16" fmla="*/ 272 w 272"/>
                    <a:gd name="T17" fmla="*/ 136 h 272"/>
                    <a:gd name="T18" fmla="*/ 270 w 272"/>
                    <a:gd name="T19" fmla="*/ 163 h 272"/>
                    <a:gd name="T20" fmla="*/ 262 w 272"/>
                    <a:gd name="T21" fmla="*/ 189 h 272"/>
                    <a:gd name="T22" fmla="*/ 249 w 272"/>
                    <a:gd name="T23" fmla="*/ 212 h 272"/>
                    <a:gd name="T24" fmla="*/ 233 w 272"/>
                    <a:gd name="T25" fmla="*/ 232 h 272"/>
                    <a:gd name="T26" fmla="*/ 213 w 272"/>
                    <a:gd name="T27" fmla="*/ 249 h 272"/>
                    <a:gd name="T28" fmla="*/ 190 w 272"/>
                    <a:gd name="T29" fmla="*/ 262 h 272"/>
                    <a:gd name="T30" fmla="*/ 163 w 272"/>
                    <a:gd name="T31" fmla="*/ 270 h 272"/>
                    <a:gd name="T32" fmla="*/ 137 w 272"/>
                    <a:gd name="T33" fmla="*/ 272 h 272"/>
                    <a:gd name="T34" fmla="*/ 109 w 272"/>
                    <a:gd name="T35" fmla="*/ 270 h 272"/>
                    <a:gd name="T36" fmla="*/ 83 w 272"/>
                    <a:gd name="T37" fmla="*/ 262 h 272"/>
                    <a:gd name="T38" fmla="*/ 60 w 272"/>
                    <a:gd name="T39" fmla="*/ 249 h 272"/>
                    <a:gd name="T40" fmla="*/ 40 w 272"/>
                    <a:gd name="T41" fmla="*/ 232 h 272"/>
                    <a:gd name="T42" fmla="*/ 24 w 272"/>
                    <a:gd name="T43" fmla="*/ 212 h 272"/>
                    <a:gd name="T44" fmla="*/ 10 w 272"/>
                    <a:gd name="T45" fmla="*/ 189 h 272"/>
                    <a:gd name="T46" fmla="*/ 3 w 272"/>
                    <a:gd name="T47" fmla="*/ 163 h 272"/>
                    <a:gd name="T48" fmla="*/ 0 w 272"/>
                    <a:gd name="T49" fmla="*/ 136 h 272"/>
                    <a:gd name="T50" fmla="*/ 3 w 272"/>
                    <a:gd name="T51" fmla="*/ 109 h 272"/>
                    <a:gd name="T52" fmla="*/ 10 w 272"/>
                    <a:gd name="T53" fmla="*/ 82 h 272"/>
                    <a:gd name="T54" fmla="*/ 24 w 272"/>
                    <a:gd name="T55" fmla="*/ 59 h 272"/>
                    <a:gd name="T56" fmla="*/ 40 w 272"/>
                    <a:gd name="T57" fmla="*/ 39 h 272"/>
                    <a:gd name="T58" fmla="*/ 60 w 272"/>
                    <a:gd name="T59" fmla="*/ 23 h 272"/>
                    <a:gd name="T60" fmla="*/ 83 w 272"/>
                    <a:gd name="T61" fmla="*/ 11 h 272"/>
                    <a:gd name="T62" fmla="*/ 109 w 272"/>
                    <a:gd name="T63" fmla="*/ 2 h 272"/>
                    <a:gd name="T64" fmla="*/ 137 w 272"/>
                    <a:gd name="T65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72" h="272">
                      <a:moveTo>
                        <a:pt x="137" y="0"/>
                      </a:moveTo>
                      <a:lnTo>
                        <a:pt x="163" y="2"/>
                      </a:lnTo>
                      <a:lnTo>
                        <a:pt x="190" y="11"/>
                      </a:lnTo>
                      <a:lnTo>
                        <a:pt x="213" y="23"/>
                      </a:lnTo>
                      <a:lnTo>
                        <a:pt x="233" y="39"/>
                      </a:lnTo>
                      <a:lnTo>
                        <a:pt x="249" y="59"/>
                      </a:lnTo>
                      <a:lnTo>
                        <a:pt x="262" y="82"/>
                      </a:lnTo>
                      <a:lnTo>
                        <a:pt x="270" y="109"/>
                      </a:lnTo>
                      <a:lnTo>
                        <a:pt x="272" y="136"/>
                      </a:lnTo>
                      <a:lnTo>
                        <a:pt x="270" y="163"/>
                      </a:lnTo>
                      <a:lnTo>
                        <a:pt x="262" y="189"/>
                      </a:lnTo>
                      <a:lnTo>
                        <a:pt x="249" y="212"/>
                      </a:lnTo>
                      <a:lnTo>
                        <a:pt x="233" y="232"/>
                      </a:lnTo>
                      <a:lnTo>
                        <a:pt x="213" y="249"/>
                      </a:lnTo>
                      <a:lnTo>
                        <a:pt x="190" y="262"/>
                      </a:lnTo>
                      <a:lnTo>
                        <a:pt x="163" y="270"/>
                      </a:lnTo>
                      <a:lnTo>
                        <a:pt x="137" y="272"/>
                      </a:lnTo>
                      <a:lnTo>
                        <a:pt x="109" y="270"/>
                      </a:lnTo>
                      <a:lnTo>
                        <a:pt x="83" y="262"/>
                      </a:lnTo>
                      <a:lnTo>
                        <a:pt x="60" y="249"/>
                      </a:lnTo>
                      <a:lnTo>
                        <a:pt x="40" y="232"/>
                      </a:lnTo>
                      <a:lnTo>
                        <a:pt x="24" y="212"/>
                      </a:lnTo>
                      <a:lnTo>
                        <a:pt x="10" y="189"/>
                      </a:lnTo>
                      <a:lnTo>
                        <a:pt x="3" y="163"/>
                      </a:lnTo>
                      <a:lnTo>
                        <a:pt x="0" y="136"/>
                      </a:lnTo>
                      <a:lnTo>
                        <a:pt x="3" y="109"/>
                      </a:lnTo>
                      <a:lnTo>
                        <a:pt x="10" y="82"/>
                      </a:lnTo>
                      <a:lnTo>
                        <a:pt x="24" y="59"/>
                      </a:lnTo>
                      <a:lnTo>
                        <a:pt x="40" y="39"/>
                      </a:lnTo>
                      <a:lnTo>
                        <a:pt x="60" y="23"/>
                      </a:lnTo>
                      <a:lnTo>
                        <a:pt x="83" y="11"/>
                      </a:lnTo>
                      <a:lnTo>
                        <a:pt x="109" y="2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8389F2"/>
                </a:solidFill>
                <a:ln w="28575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28"/>
                <p:cNvSpPr>
                  <a:spLocks/>
                </p:cNvSpPr>
                <p:nvPr/>
              </p:nvSpPr>
              <p:spPr bwMode="auto">
                <a:xfrm>
                  <a:off x="3468" y="2018"/>
                  <a:ext cx="743" cy="253"/>
                </a:xfrm>
                <a:custGeom>
                  <a:avLst/>
                  <a:gdLst>
                    <a:gd name="T0" fmla="*/ 379 w 2227"/>
                    <a:gd name="T1" fmla="*/ 0 h 757"/>
                    <a:gd name="T2" fmla="*/ 1848 w 2227"/>
                    <a:gd name="T3" fmla="*/ 0 h 757"/>
                    <a:gd name="T4" fmla="*/ 1896 w 2227"/>
                    <a:gd name="T5" fmla="*/ 2 h 757"/>
                    <a:gd name="T6" fmla="*/ 1941 w 2227"/>
                    <a:gd name="T7" fmla="*/ 11 h 757"/>
                    <a:gd name="T8" fmla="*/ 1985 w 2227"/>
                    <a:gd name="T9" fmla="*/ 24 h 757"/>
                    <a:gd name="T10" fmla="*/ 2027 w 2227"/>
                    <a:gd name="T11" fmla="*/ 43 h 757"/>
                    <a:gd name="T12" fmla="*/ 2065 w 2227"/>
                    <a:gd name="T13" fmla="*/ 67 h 757"/>
                    <a:gd name="T14" fmla="*/ 2100 w 2227"/>
                    <a:gd name="T15" fmla="*/ 94 h 757"/>
                    <a:gd name="T16" fmla="*/ 2132 w 2227"/>
                    <a:gd name="T17" fmla="*/ 126 h 757"/>
                    <a:gd name="T18" fmla="*/ 2159 w 2227"/>
                    <a:gd name="T19" fmla="*/ 161 h 757"/>
                    <a:gd name="T20" fmla="*/ 2182 w 2227"/>
                    <a:gd name="T21" fmla="*/ 199 h 757"/>
                    <a:gd name="T22" fmla="*/ 2201 w 2227"/>
                    <a:gd name="T23" fmla="*/ 240 h 757"/>
                    <a:gd name="T24" fmla="*/ 2214 w 2227"/>
                    <a:gd name="T25" fmla="*/ 284 h 757"/>
                    <a:gd name="T26" fmla="*/ 2223 w 2227"/>
                    <a:gd name="T27" fmla="*/ 331 h 757"/>
                    <a:gd name="T28" fmla="*/ 2227 w 2227"/>
                    <a:gd name="T29" fmla="*/ 378 h 757"/>
                    <a:gd name="T30" fmla="*/ 2223 w 2227"/>
                    <a:gd name="T31" fmla="*/ 425 h 757"/>
                    <a:gd name="T32" fmla="*/ 2214 w 2227"/>
                    <a:gd name="T33" fmla="*/ 470 h 757"/>
                    <a:gd name="T34" fmla="*/ 2201 w 2227"/>
                    <a:gd name="T35" fmla="*/ 513 h 757"/>
                    <a:gd name="T36" fmla="*/ 2182 w 2227"/>
                    <a:gd name="T37" fmla="*/ 554 h 757"/>
                    <a:gd name="T38" fmla="*/ 2159 w 2227"/>
                    <a:gd name="T39" fmla="*/ 593 h 757"/>
                    <a:gd name="T40" fmla="*/ 2132 w 2227"/>
                    <a:gd name="T41" fmla="*/ 628 h 757"/>
                    <a:gd name="T42" fmla="*/ 2100 w 2227"/>
                    <a:gd name="T43" fmla="*/ 660 h 757"/>
                    <a:gd name="T44" fmla="*/ 2065 w 2227"/>
                    <a:gd name="T45" fmla="*/ 687 h 757"/>
                    <a:gd name="T46" fmla="*/ 2027 w 2227"/>
                    <a:gd name="T47" fmla="*/ 712 h 757"/>
                    <a:gd name="T48" fmla="*/ 1985 w 2227"/>
                    <a:gd name="T49" fmla="*/ 730 h 757"/>
                    <a:gd name="T50" fmla="*/ 1941 w 2227"/>
                    <a:gd name="T51" fmla="*/ 745 h 757"/>
                    <a:gd name="T52" fmla="*/ 1896 w 2227"/>
                    <a:gd name="T53" fmla="*/ 754 h 757"/>
                    <a:gd name="T54" fmla="*/ 1848 w 2227"/>
                    <a:gd name="T55" fmla="*/ 757 h 757"/>
                    <a:gd name="T56" fmla="*/ 379 w 2227"/>
                    <a:gd name="T57" fmla="*/ 757 h 757"/>
                    <a:gd name="T58" fmla="*/ 331 w 2227"/>
                    <a:gd name="T59" fmla="*/ 755 h 757"/>
                    <a:gd name="T60" fmla="*/ 286 w 2227"/>
                    <a:gd name="T61" fmla="*/ 746 h 757"/>
                    <a:gd name="T62" fmla="*/ 242 w 2227"/>
                    <a:gd name="T63" fmla="*/ 732 h 757"/>
                    <a:gd name="T64" fmla="*/ 200 w 2227"/>
                    <a:gd name="T65" fmla="*/ 713 h 757"/>
                    <a:gd name="T66" fmla="*/ 162 w 2227"/>
                    <a:gd name="T67" fmla="*/ 690 h 757"/>
                    <a:gd name="T68" fmla="*/ 127 w 2227"/>
                    <a:gd name="T69" fmla="*/ 662 h 757"/>
                    <a:gd name="T70" fmla="*/ 95 w 2227"/>
                    <a:gd name="T71" fmla="*/ 631 h 757"/>
                    <a:gd name="T72" fmla="*/ 68 w 2227"/>
                    <a:gd name="T73" fmla="*/ 596 h 757"/>
                    <a:gd name="T74" fmla="*/ 45 w 2227"/>
                    <a:gd name="T75" fmla="*/ 557 h 757"/>
                    <a:gd name="T76" fmla="*/ 26 w 2227"/>
                    <a:gd name="T77" fmla="*/ 517 h 757"/>
                    <a:gd name="T78" fmla="*/ 13 w 2227"/>
                    <a:gd name="T79" fmla="*/ 473 h 757"/>
                    <a:gd name="T80" fmla="*/ 4 w 2227"/>
                    <a:gd name="T81" fmla="*/ 426 h 757"/>
                    <a:gd name="T82" fmla="*/ 0 w 2227"/>
                    <a:gd name="T83" fmla="*/ 378 h 757"/>
                    <a:gd name="T84" fmla="*/ 4 w 2227"/>
                    <a:gd name="T85" fmla="*/ 331 h 757"/>
                    <a:gd name="T86" fmla="*/ 13 w 2227"/>
                    <a:gd name="T87" fmla="*/ 284 h 757"/>
                    <a:gd name="T88" fmla="*/ 26 w 2227"/>
                    <a:gd name="T89" fmla="*/ 240 h 757"/>
                    <a:gd name="T90" fmla="*/ 45 w 2227"/>
                    <a:gd name="T91" fmla="*/ 199 h 757"/>
                    <a:gd name="T92" fmla="*/ 68 w 2227"/>
                    <a:gd name="T93" fmla="*/ 161 h 757"/>
                    <a:gd name="T94" fmla="*/ 95 w 2227"/>
                    <a:gd name="T95" fmla="*/ 126 h 757"/>
                    <a:gd name="T96" fmla="*/ 127 w 2227"/>
                    <a:gd name="T97" fmla="*/ 94 h 757"/>
                    <a:gd name="T98" fmla="*/ 162 w 2227"/>
                    <a:gd name="T99" fmla="*/ 67 h 757"/>
                    <a:gd name="T100" fmla="*/ 200 w 2227"/>
                    <a:gd name="T101" fmla="*/ 43 h 757"/>
                    <a:gd name="T102" fmla="*/ 242 w 2227"/>
                    <a:gd name="T103" fmla="*/ 24 h 757"/>
                    <a:gd name="T104" fmla="*/ 286 w 2227"/>
                    <a:gd name="T105" fmla="*/ 11 h 757"/>
                    <a:gd name="T106" fmla="*/ 331 w 2227"/>
                    <a:gd name="T107" fmla="*/ 2 h 757"/>
                    <a:gd name="T108" fmla="*/ 379 w 2227"/>
                    <a:gd name="T109" fmla="*/ 0 h 7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227" h="757">
                      <a:moveTo>
                        <a:pt x="379" y="0"/>
                      </a:moveTo>
                      <a:lnTo>
                        <a:pt x="1848" y="0"/>
                      </a:lnTo>
                      <a:lnTo>
                        <a:pt x="1896" y="2"/>
                      </a:lnTo>
                      <a:lnTo>
                        <a:pt x="1941" y="11"/>
                      </a:lnTo>
                      <a:lnTo>
                        <a:pt x="1985" y="24"/>
                      </a:lnTo>
                      <a:lnTo>
                        <a:pt x="2027" y="43"/>
                      </a:lnTo>
                      <a:lnTo>
                        <a:pt x="2065" y="67"/>
                      </a:lnTo>
                      <a:lnTo>
                        <a:pt x="2100" y="94"/>
                      </a:lnTo>
                      <a:lnTo>
                        <a:pt x="2132" y="126"/>
                      </a:lnTo>
                      <a:lnTo>
                        <a:pt x="2159" y="161"/>
                      </a:lnTo>
                      <a:lnTo>
                        <a:pt x="2182" y="199"/>
                      </a:lnTo>
                      <a:lnTo>
                        <a:pt x="2201" y="240"/>
                      </a:lnTo>
                      <a:lnTo>
                        <a:pt x="2214" y="284"/>
                      </a:lnTo>
                      <a:lnTo>
                        <a:pt x="2223" y="331"/>
                      </a:lnTo>
                      <a:lnTo>
                        <a:pt x="2227" y="378"/>
                      </a:lnTo>
                      <a:lnTo>
                        <a:pt x="2223" y="425"/>
                      </a:lnTo>
                      <a:lnTo>
                        <a:pt x="2214" y="470"/>
                      </a:lnTo>
                      <a:lnTo>
                        <a:pt x="2201" y="513"/>
                      </a:lnTo>
                      <a:lnTo>
                        <a:pt x="2182" y="554"/>
                      </a:lnTo>
                      <a:lnTo>
                        <a:pt x="2159" y="593"/>
                      </a:lnTo>
                      <a:lnTo>
                        <a:pt x="2132" y="628"/>
                      </a:lnTo>
                      <a:lnTo>
                        <a:pt x="2100" y="660"/>
                      </a:lnTo>
                      <a:lnTo>
                        <a:pt x="2065" y="687"/>
                      </a:lnTo>
                      <a:lnTo>
                        <a:pt x="2027" y="712"/>
                      </a:lnTo>
                      <a:lnTo>
                        <a:pt x="1985" y="730"/>
                      </a:lnTo>
                      <a:lnTo>
                        <a:pt x="1941" y="745"/>
                      </a:lnTo>
                      <a:lnTo>
                        <a:pt x="1896" y="754"/>
                      </a:lnTo>
                      <a:lnTo>
                        <a:pt x="1848" y="757"/>
                      </a:lnTo>
                      <a:lnTo>
                        <a:pt x="379" y="757"/>
                      </a:lnTo>
                      <a:lnTo>
                        <a:pt x="331" y="755"/>
                      </a:lnTo>
                      <a:lnTo>
                        <a:pt x="286" y="746"/>
                      </a:lnTo>
                      <a:lnTo>
                        <a:pt x="242" y="732"/>
                      </a:lnTo>
                      <a:lnTo>
                        <a:pt x="200" y="713"/>
                      </a:lnTo>
                      <a:lnTo>
                        <a:pt x="162" y="690"/>
                      </a:lnTo>
                      <a:lnTo>
                        <a:pt x="127" y="662"/>
                      </a:lnTo>
                      <a:lnTo>
                        <a:pt x="95" y="631"/>
                      </a:lnTo>
                      <a:lnTo>
                        <a:pt x="68" y="596"/>
                      </a:lnTo>
                      <a:lnTo>
                        <a:pt x="45" y="557"/>
                      </a:lnTo>
                      <a:lnTo>
                        <a:pt x="26" y="517"/>
                      </a:lnTo>
                      <a:lnTo>
                        <a:pt x="13" y="473"/>
                      </a:lnTo>
                      <a:lnTo>
                        <a:pt x="4" y="426"/>
                      </a:lnTo>
                      <a:lnTo>
                        <a:pt x="0" y="378"/>
                      </a:lnTo>
                      <a:lnTo>
                        <a:pt x="4" y="331"/>
                      </a:lnTo>
                      <a:lnTo>
                        <a:pt x="13" y="284"/>
                      </a:lnTo>
                      <a:lnTo>
                        <a:pt x="26" y="240"/>
                      </a:lnTo>
                      <a:lnTo>
                        <a:pt x="45" y="199"/>
                      </a:lnTo>
                      <a:lnTo>
                        <a:pt x="68" y="161"/>
                      </a:lnTo>
                      <a:lnTo>
                        <a:pt x="95" y="126"/>
                      </a:lnTo>
                      <a:lnTo>
                        <a:pt x="127" y="94"/>
                      </a:lnTo>
                      <a:lnTo>
                        <a:pt x="162" y="67"/>
                      </a:lnTo>
                      <a:lnTo>
                        <a:pt x="200" y="43"/>
                      </a:lnTo>
                      <a:lnTo>
                        <a:pt x="242" y="24"/>
                      </a:lnTo>
                      <a:lnTo>
                        <a:pt x="286" y="11"/>
                      </a:lnTo>
                      <a:lnTo>
                        <a:pt x="331" y="2"/>
                      </a:lnTo>
                      <a:lnTo>
                        <a:pt x="379" y="0"/>
                      </a:lnTo>
                      <a:close/>
                    </a:path>
                  </a:pathLst>
                </a:custGeom>
                <a:solidFill>
                  <a:srgbClr val="8389F2"/>
                </a:solidFill>
                <a:ln w="0">
                  <a:solidFill>
                    <a:srgbClr val="8389F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29"/>
                <p:cNvSpPr>
                  <a:spLocks/>
                </p:cNvSpPr>
                <p:nvPr/>
              </p:nvSpPr>
              <p:spPr bwMode="auto">
                <a:xfrm>
                  <a:off x="3517" y="2066"/>
                  <a:ext cx="645" cy="157"/>
                </a:xfrm>
                <a:custGeom>
                  <a:avLst/>
                  <a:gdLst>
                    <a:gd name="T0" fmla="*/ 234 w 1937"/>
                    <a:gd name="T1" fmla="*/ 0 h 471"/>
                    <a:gd name="T2" fmla="*/ 1703 w 1937"/>
                    <a:gd name="T3" fmla="*/ 0 h 471"/>
                    <a:gd name="T4" fmla="*/ 1742 w 1937"/>
                    <a:gd name="T5" fmla="*/ 4 h 471"/>
                    <a:gd name="T6" fmla="*/ 1780 w 1937"/>
                    <a:gd name="T7" fmla="*/ 13 h 471"/>
                    <a:gd name="T8" fmla="*/ 1814 w 1937"/>
                    <a:gd name="T9" fmla="*/ 29 h 471"/>
                    <a:gd name="T10" fmla="*/ 1845 w 1937"/>
                    <a:gd name="T11" fmla="*/ 49 h 471"/>
                    <a:gd name="T12" fmla="*/ 1873 w 1937"/>
                    <a:gd name="T13" fmla="*/ 74 h 471"/>
                    <a:gd name="T14" fmla="*/ 1897 w 1937"/>
                    <a:gd name="T15" fmla="*/ 104 h 471"/>
                    <a:gd name="T16" fmla="*/ 1915 w 1937"/>
                    <a:gd name="T17" fmla="*/ 137 h 471"/>
                    <a:gd name="T18" fmla="*/ 1930 w 1937"/>
                    <a:gd name="T19" fmla="*/ 173 h 471"/>
                    <a:gd name="T20" fmla="*/ 1937 w 1937"/>
                    <a:gd name="T21" fmla="*/ 213 h 471"/>
                    <a:gd name="T22" fmla="*/ 1937 w 1937"/>
                    <a:gd name="T23" fmla="*/ 258 h 471"/>
                    <a:gd name="T24" fmla="*/ 1930 w 1937"/>
                    <a:gd name="T25" fmla="*/ 298 h 471"/>
                    <a:gd name="T26" fmla="*/ 1915 w 1937"/>
                    <a:gd name="T27" fmla="*/ 334 h 471"/>
                    <a:gd name="T28" fmla="*/ 1897 w 1937"/>
                    <a:gd name="T29" fmla="*/ 367 h 471"/>
                    <a:gd name="T30" fmla="*/ 1873 w 1937"/>
                    <a:gd name="T31" fmla="*/ 397 h 471"/>
                    <a:gd name="T32" fmla="*/ 1845 w 1937"/>
                    <a:gd name="T33" fmla="*/ 421 h 471"/>
                    <a:gd name="T34" fmla="*/ 1814 w 1937"/>
                    <a:gd name="T35" fmla="*/ 442 h 471"/>
                    <a:gd name="T36" fmla="*/ 1780 w 1937"/>
                    <a:gd name="T37" fmla="*/ 457 h 471"/>
                    <a:gd name="T38" fmla="*/ 1742 w 1937"/>
                    <a:gd name="T39" fmla="*/ 467 h 471"/>
                    <a:gd name="T40" fmla="*/ 1703 w 1937"/>
                    <a:gd name="T41" fmla="*/ 471 h 471"/>
                    <a:gd name="T42" fmla="*/ 234 w 1937"/>
                    <a:gd name="T43" fmla="*/ 471 h 471"/>
                    <a:gd name="T44" fmla="*/ 197 w 1937"/>
                    <a:gd name="T45" fmla="*/ 467 h 471"/>
                    <a:gd name="T46" fmla="*/ 160 w 1937"/>
                    <a:gd name="T47" fmla="*/ 459 h 471"/>
                    <a:gd name="T48" fmla="*/ 127 w 1937"/>
                    <a:gd name="T49" fmla="*/ 444 h 471"/>
                    <a:gd name="T50" fmla="*/ 97 w 1937"/>
                    <a:gd name="T51" fmla="*/ 424 h 471"/>
                    <a:gd name="T52" fmla="*/ 69 w 1937"/>
                    <a:gd name="T53" fmla="*/ 401 h 471"/>
                    <a:gd name="T54" fmla="*/ 45 w 1937"/>
                    <a:gd name="T55" fmla="*/ 374 h 471"/>
                    <a:gd name="T56" fmla="*/ 26 w 1937"/>
                    <a:gd name="T57" fmla="*/ 343 h 471"/>
                    <a:gd name="T58" fmla="*/ 12 w 1937"/>
                    <a:gd name="T59" fmla="*/ 309 h 471"/>
                    <a:gd name="T60" fmla="*/ 3 w 1937"/>
                    <a:gd name="T61" fmla="*/ 273 h 471"/>
                    <a:gd name="T62" fmla="*/ 0 w 1937"/>
                    <a:gd name="T63" fmla="*/ 235 h 471"/>
                    <a:gd name="T64" fmla="*/ 3 w 1937"/>
                    <a:gd name="T65" fmla="*/ 197 h 471"/>
                    <a:gd name="T66" fmla="*/ 12 w 1937"/>
                    <a:gd name="T67" fmla="*/ 161 h 471"/>
                    <a:gd name="T68" fmla="*/ 26 w 1937"/>
                    <a:gd name="T69" fmla="*/ 128 h 471"/>
                    <a:gd name="T70" fmla="*/ 45 w 1937"/>
                    <a:gd name="T71" fmla="*/ 97 h 471"/>
                    <a:gd name="T72" fmla="*/ 69 w 1937"/>
                    <a:gd name="T73" fmla="*/ 70 h 471"/>
                    <a:gd name="T74" fmla="*/ 97 w 1937"/>
                    <a:gd name="T75" fmla="*/ 47 h 471"/>
                    <a:gd name="T76" fmla="*/ 127 w 1937"/>
                    <a:gd name="T77" fmla="*/ 27 h 471"/>
                    <a:gd name="T78" fmla="*/ 160 w 1937"/>
                    <a:gd name="T79" fmla="*/ 12 h 471"/>
                    <a:gd name="T80" fmla="*/ 197 w 1937"/>
                    <a:gd name="T81" fmla="*/ 4 h 471"/>
                    <a:gd name="T82" fmla="*/ 234 w 1937"/>
                    <a:gd name="T83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937" h="471">
                      <a:moveTo>
                        <a:pt x="234" y="0"/>
                      </a:moveTo>
                      <a:lnTo>
                        <a:pt x="1703" y="0"/>
                      </a:lnTo>
                      <a:lnTo>
                        <a:pt x="1742" y="4"/>
                      </a:lnTo>
                      <a:lnTo>
                        <a:pt x="1780" y="13"/>
                      </a:lnTo>
                      <a:lnTo>
                        <a:pt x="1814" y="29"/>
                      </a:lnTo>
                      <a:lnTo>
                        <a:pt x="1845" y="49"/>
                      </a:lnTo>
                      <a:lnTo>
                        <a:pt x="1873" y="74"/>
                      </a:lnTo>
                      <a:lnTo>
                        <a:pt x="1897" y="104"/>
                      </a:lnTo>
                      <a:lnTo>
                        <a:pt x="1915" y="137"/>
                      </a:lnTo>
                      <a:lnTo>
                        <a:pt x="1930" y="173"/>
                      </a:lnTo>
                      <a:lnTo>
                        <a:pt x="1937" y="213"/>
                      </a:lnTo>
                      <a:lnTo>
                        <a:pt x="1937" y="258"/>
                      </a:lnTo>
                      <a:lnTo>
                        <a:pt x="1930" y="298"/>
                      </a:lnTo>
                      <a:lnTo>
                        <a:pt x="1915" y="334"/>
                      </a:lnTo>
                      <a:lnTo>
                        <a:pt x="1897" y="367"/>
                      </a:lnTo>
                      <a:lnTo>
                        <a:pt x="1873" y="397"/>
                      </a:lnTo>
                      <a:lnTo>
                        <a:pt x="1845" y="421"/>
                      </a:lnTo>
                      <a:lnTo>
                        <a:pt x="1814" y="442"/>
                      </a:lnTo>
                      <a:lnTo>
                        <a:pt x="1780" y="457"/>
                      </a:lnTo>
                      <a:lnTo>
                        <a:pt x="1742" y="467"/>
                      </a:lnTo>
                      <a:lnTo>
                        <a:pt x="1703" y="471"/>
                      </a:lnTo>
                      <a:lnTo>
                        <a:pt x="234" y="471"/>
                      </a:lnTo>
                      <a:lnTo>
                        <a:pt x="197" y="467"/>
                      </a:lnTo>
                      <a:lnTo>
                        <a:pt x="160" y="459"/>
                      </a:lnTo>
                      <a:lnTo>
                        <a:pt x="127" y="444"/>
                      </a:lnTo>
                      <a:lnTo>
                        <a:pt x="97" y="424"/>
                      </a:lnTo>
                      <a:lnTo>
                        <a:pt x="69" y="401"/>
                      </a:lnTo>
                      <a:lnTo>
                        <a:pt x="45" y="374"/>
                      </a:lnTo>
                      <a:lnTo>
                        <a:pt x="26" y="343"/>
                      </a:lnTo>
                      <a:lnTo>
                        <a:pt x="12" y="309"/>
                      </a:lnTo>
                      <a:lnTo>
                        <a:pt x="3" y="273"/>
                      </a:lnTo>
                      <a:lnTo>
                        <a:pt x="0" y="235"/>
                      </a:lnTo>
                      <a:lnTo>
                        <a:pt x="3" y="197"/>
                      </a:lnTo>
                      <a:lnTo>
                        <a:pt x="12" y="161"/>
                      </a:lnTo>
                      <a:lnTo>
                        <a:pt x="26" y="128"/>
                      </a:lnTo>
                      <a:lnTo>
                        <a:pt x="45" y="97"/>
                      </a:lnTo>
                      <a:lnTo>
                        <a:pt x="69" y="70"/>
                      </a:lnTo>
                      <a:lnTo>
                        <a:pt x="97" y="47"/>
                      </a:lnTo>
                      <a:lnTo>
                        <a:pt x="127" y="27"/>
                      </a:lnTo>
                      <a:lnTo>
                        <a:pt x="160" y="12"/>
                      </a:lnTo>
                      <a:lnTo>
                        <a:pt x="197" y="4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rgbClr val="CBCCF7"/>
                </a:solidFill>
                <a:ln w="0">
                  <a:solidFill>
                    <a:srgbClr val="CBCCF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30"/>
                <p:cNvSpPr>
                  <a:spLocks/>
                </p:cNvSpPr>
                <p:nvPr/>
              </p:nvSpPr>
              <p:spPr bwMode="auto">
                <a:xfrm>
                  <a:off x="3895" y="2066"/>
                  <a:ext cx="267" cy="157"/>
                </a:xfrm>
                <a:custGeom>
                  <a:avLst/>
                  <a:gdLst>
                    <a:gd name="T0" fmla="*/ 76 w 802"/>
                    <a:gd name="T1" fmla="*/ 0 h 471"/>
                    <a:gd name="T2" fmla="*/ 568 w 802"/>
                    <a:gd name="T3" fmla="*/ 0 h 471"/>
                    <a:gd name="T4" fmla="*/ 607 w 802"/>
                    <a:gd name="T5" fmla="*/ 4 h 471"/>
                    <a:gd name="T6" fmla="*/ 645 w 802"/>
                    <a:gd name="T7" fmla="*/ 13 h 471"/>
                    <a:gd name="T8" fmla="*/ 679 w 802"/>
                    <a:gd name="T9" fmla="*/ 29 h 471"/>
                    <a:gd name="T10" fmla="*/ 710 w 802"/>
                    <a:gd name="T11" fmla="*/ 49 h 471"/>
                    <a:gd name="T12" fmla="*/ 738 w 802"/>
                    <a:gd name="T13" fmla="*/ 74 h 471"/>
                    <a:gd name="T14" fmla="*/ 762 w 802"/>
                    <a:gd name="T15" fmla="*/ 104 h 471"/>
                    <a:gd name="T16" fmla="*/ 780 w 802"/>
                    <a:gd name="T17" fmla="*/ 137 h 471"/>
                    <a:gd name="T18" fmla="*/ 795 w 802"/>
                    <a:gd name="T19" fmla="*/ 173 h 471"/>
                    <a:gd name="T20" fmla="*/ 802 w 802"/>
                    <a:gd name="T21" fmla="*/ 213 h 471"/>
                    <a:gd name="T22" fmla="*/ 802 w 802"/>
                    <a:gd name="T23" fmla="*/ 258 h 471"/>
                    <a:gd name="T24" fmla="*/ 795 w 802"/>
                    <a:gd name="T25" fmla="*/ 298 h 471"/>
                    <a:gd name="T26" fmla="*/ 780 w 802"/>
                    <a:gd name="T27" fmla="*/ 334 h 471"/>
                    <a:gd name="T28" fmla="*/ 762 w 802"/>
                    <a:gd name="T29" fmla="*/ 367 h 471"/>
                    <a:gd name="T30" fmla="*/ 738 w 802"/>
                    <a:gd name="T31" fmla="*/ 397 h 471"/>
                    <a:gd name="T32" fmla="*/ 710 w 802"/>
                    <a:gd name="T33" fmla="*/ 421 h 471"/>
                    <a:gd name="T34" fmla="*/ 679 w 802"/>
                    <a:gd name="T35" fmla="*/ 442 h 471"/>
                    <a:gd name="T36" fmla="*/ 645 w 802"/>
                    <a:gd name="T37" fmla="*/ 457 h 471"/>
                    <a:gd name="T38" fmla="*/ 607 w 802"/>
                    <a:gd name="T39" fmla="*/ 467 h 471"/>
                    <a:gd name="T40" fmla="*/ 568 w 802"/>
                    <a:gd name="T41" fmla="*/ 471 h 471"/>
                    <a:gd name="T42" fmla="*/ 76 w 802"/>
                    <a:gd name="T43" fmla="*/ 471 h 471"/>
                    <a:gd name="T44" fmla="*/ 55 w 802"/>
                    <a:gd name="T45" fmla="*/ 435 h 471"/>
                    <a:gd name="T46" fmla="*/ 36 w 802"/>
                    <a:gd name="T47" fmla="*/ 399 h 471"/>
                    <a:gd name="T48" fmla="*/ 21 w 802"/>
                    <a:gd name="T49" fmla="*/ 362 h 471"/>
                    <a:gd name="T50" fmla="*/ 10 w 802"/>
                    <a:gd name="T51" fmla="*/ 322 h 471"/>
                    <a:gd name="T52" fmla="*/ 2 w 802"/>
                    <a:gd name="T53" fmla="*/ 280 h 471"/>
                    <a:gd name="T54" fmla="*/ 0 w 802"/>
                    <a:gd name="T55" fmla="*/ 235 h 471"/>
                    <a:gd name="T56" fmla="*/ 2 w 802"/>
                    <a:gd name="T57" fmla="*/ 191 h 471"/>
                    <a:gd name="T58" fmla="*/ 10 w 802"/>
                    <a:gd name="T59" fmla="*/ 149 h 471"/>
                    <a:gd name="T60" fmla="*/ 21 w 802"/>
                    <a:gd name="T61" fmla="*/ 109 h 471"/>
                    <a:gd name="T62" fmla="*/ 36 w 802"/>
                    <a:gd name="T63" fmla="*/ 72 h 471"/>
                    <a:gd name="T64" fmla="*/ 55 w 802"/>
                    <a:gd name="T65" fmla="*/ 36 h 471"/>
                    <a:gd name="T66" fmla="*/ 76 w 802"/>
                    <a:gd name="T67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802" h="471">
                      <a:moveTo>
                        <a:pt x="76" y="0"/>
                      </a:moveTo>
                      <a:lnTo>
                        <a:pt x="568" y="0"/>
                      </a:lnTo>
                      <a:lnTo>
                        <a:pt x="607" y="4"/>
                      </a:lnTo>
                      <a:lnTo>
                        <a:pt x="645" y="13"/>
                      </a:lnTo>
                      <a:lnTo>
                        <a:pt x="679" y="29"/>
                      </a:lnTo>
                      <a:lnTo>
                        <a:pt x="710" y="49"/>
                      </a:lnTo>
                      <a:lnTo>
                        <a:pt x="738" y="74"/>
                      </a:lnTo>
                      <a:lnTo>
                        <a:pt x="762" y="104"/>
                      </a:lnTo>
                      <a:lnTo>
                        <a:pt x="780" y="137"/>
                      </a:lnTo>
                      <a:lnTo>
                        <a:pt x="795" y="173"/>
                      </a:lnTo>
                      <a:lnTo>
                        <a:pt x="802" y="213"/>
                      </a:lnTo>
                      <a:lnTo>
                        <a:pt x="802" y="258"/>
                      </a:lnTo>
                      <a:lnTo>
                        <a:pt x="795" y="298"/>
                      </a:lnTo>
                      <a:lnTo>
                        <a:pt x="780" y="334"/>
                      </a:lnTo>
                      <a:lnTo>
                        <a:pt x="762" y="367"/>
                      </a:lnTo>
                      <a:lnTo>
                        <a:pt x="738" y="397"/>
                      </a:lnTo>
                      <a:lnTo>
                        <a:pt x="710" y="421"/>
                      </a:lnTo>
                      <a:lnTo>
                        <a:pt x="679" y="442"/>
                      </a:lnTo>
                      <a:lnTo>
                        <a:pt x="645" y="457"/>
                      </a:lnTo>
                      <a:lnTo>
                        <a:pt x="607" y="467"/>
                      </a:lnTo>
                      <a:lnTo>
                        <a:pt x="568" y="471"/>
                      </a:lnTo>
                      <a:lnTo>
                        <a:pt x="76" y="471"/>
                      </a:lnTo>
                      <a:lnTo>
                        <a:pt x="55" y="435"/>
                      </a:lnTo>
                      <a:lnTo>
                        <a:pt x="36" y="399"/>
                      </a:lnTo>
                      <a:lnTo>
                        <a:pt x="21" y="362"/>
                      </a:lnTo>
                      <a:lnTo>
                        <a:pt x="10" y="322"/>
                      </a:lnTo>
                      <a:lnTo>
                        <a:pt x="2" y="280"/>
                      </a:lnTo>
                      <a:lnTo>
                        <a:pt x="0" y="235"/>
                      </a:lnTo>
                      <a:lnTo>
                        <a:pt x="2" y="191"/>
                      </a:lnTo>
                      <a:lnTo>
                        <a:pt x="10" y="149"/>
                      </a:lnTo>
                      <a:lnTo>
                        <a:pt x="21" y="109"/>
                      </a:lnTo>
                      <a:lnTo>
                        <a:pt x="36" y="72"/>
                      </a:lnTo>
                      <a:lnTo>
                        <a:pt x="55" y="36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1A147C"/>
                </a:solidFill>
                <a:ln w="0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>
                  <a:off x="3968" y="2066"/>
                  <a:ext cx="194" cy="157"/>
                </a:xfrm>
                <a:custGeom>
                  <a:avLst/>
                  <a:gdLst>
                    <a:gd name="T0" fmla="*/ 75 w 582"/>
                    <a:gd name="T1" fmla="*/ 0 h 471"/>
                    <a:gd name="T2" fmla="*/ 348 w 582"/>
                    <a:gd name="T3" fmla="*/ 0 h 471"/>
                    <a:gd name="T4" fmla="*/ 387 w 582"/>
                    <a:gd name="T5" fmla="*/ 4 h 471"/>
                    <a:gd name="T6" fmla="*/ 425 w 582"/>
                    <a:gd name="T7" fmla="*/ 13 h 471"/>
                    <a:gd name="T8" fmla="*/ 459 w 582"/>
                    <a:gd name="T9" fmla="*/ 29 h 471"/>
                    <a:gd name="T10" fmla="*/ 490 w 582"/>
                    <a:gd name="T11" fmla="*/ 49 h 471"/>
                    <a:gd name="T12" fmla="*/ 518 w 582"/>
                    <a:gd name="T13" fmla="*/ 74 h 471"/>
                    <a:gd name="T14" fmla="*/ 542 w 582"/>
                    <a:gd name="T15" fmla="*/ 104 h 471"/>
                    <a:gd name="T16" fmla="*/ 560 w 582"/>
                    <a:gd name="T17" fmla="*/ 137 h 471"/>
                    <a:gd name="T18" fmla="*/ 575 w 582"/>
                    <a:gd name="T19" fmla="*/ 173 h 471"/>
                    <a:gd name="T20" fmla="*/ 582 w 582"/>
                    <a:gd name="T21" fmla="*/ 213 h 471"/>
                    <a:gd name="T22" fmla="*/ 582 w 582"/>
                    <a:gd name="T23" fmla="*/ 258 h 471"/>
                    <a:gd name="T24" fmla="*/ 575 w 582"/>
                    <a:gd name="T25" fmla="*/ 298 h 471"/>
                    <a:gd name="T26" fmla="*/ 560 w 582"/>
                    <a:gd name="T27" fmla="*/ 334 h 471"/>
                    <a:gd name="T28" fmla="*/ 542 w 582"/>
                    <a:gd name="T29" fmla="*/ 367 h 471"/>
                    <a:gd name="T30" fmla="*/ 518 w 582"/>
                    <a:gd name="T31" fmla="*/ 397 h 471"/>
                    <a:gd name="T32" fmla="*/ 490 w 582"/>
                    <a:gd name="T33" fmla="*/ 421 h 471"/>
                    <a:gd name="T34" fmla="*/ 459 w 582"/>
                    <a:gd name="T35" fmla="*/ 442 h 471"/>
                    <a:gd name="T36" fmla="*/ 425 w 582"/>
                    <a:gd name="T37" fmla="*/ 457 h 471"/>
                    <a:gd name="T38" fmla="*/ 387 w 582"/>
                    <a:gd name="T39" fmla="*/ 467 h 471"/>
                    <a:gd name="T40" fmla="*/ 348 w 582"/>
                    <a:gd name="T41" fmla="*/ 471 h 471"/>
                    <a:gd name="T42" fmla="*/ 75 w 582"/>
                    <a:gd name="T43" fmla="*/ 471 h 471"/>
                    <a:gd name="T44" fmla="*/ 54 w 582"/>
                    <a:gd name="T45" fmla="*/ 435 h 471"/>
                    <a:gd name="T46" fmla="*/ 35 w 582"/>
                    <a:gd name="T47" fmla="*/ 399 h 471"/>
                    <a:gd name="T48" fmla="*/ 21 w 582"/>
                    <a:gd name="T49" fmla="*/ 362 h 471"/>
                    <a:gd name="T50" fmla="*/ 9 w 582"/>
                    <a:gd name="T51" fmla="*/ 322 h 471"/>
                    <a:gd name="T52" fmla="*/ 2 w 582"/>
                    <a:gd name="T53" fmla="*/ 280 h 471"/>
                    <a:gd name="T54" fmla="*/ 0 w 582"/>
                    <a:gd name="T55" fmla="*/ 235 h 471"/>
                    <a:gd name="T56" fmla="*/ 2 w 582"/>
                    <a:gd name="T57" fmla="*/ 191 h 471"/>
                    <a:gd name="T58" fmla="*/ 9 w 582"/>
                    <a:gd name="T59" fmla="*/ 149 h 471"/>
                    <a:gd name="T60" fmla="*/ 21 w 582"/>
                    <a:gd name="T61" fmla="*/ 109 h 471"/>
                    <a:gd name="T62" fmla="*/ 35 w 582"/>
                    <a:gd name="T63" fmla="*/ 72 h 471"/>
                    <a:gd name="T64" fmla="*/ 54 w 582"/>
                    <a:gd name="T65" fmla="*/ 36 h 471"/>
                    <a:gd name="T66" fmla="*/ 75 w 582"/>
                    <a:gd name="T67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582" h="471">
                      <a:moveTo>
                        <a:pt x="75" y="0"/>
                      </a:moveTo>
                      <a:lnTo>
                        <a:pt x="348" y="0"/>
                      </a:lnTo>
                      <a:lnTo>
                        <a:pt x="387" y="4"/>
                      </a:lnTo>
                      <a:lnTo>
                        <a:pt x="425" y="13"/>
                      </a:lnTo>
                      <a:lnTo>
                        <a:pt x="459" y="29"/>
                      </a:lnTo>
                      <a:lnTo>
                        <a:pt x="490" y="49"/>
                      </a:lnTo>
                      <a:lnTo>
                        <a:pt x="518" y="74"/>
                      </a:lnTo>
                      <a:lnTo>
                        <a:pt x="542" y="104"/>
                      </a:lnTo>
                      <a:lnTo>
                        <a:pt x="560" y="137"/>
                      </a:lnTo>
                      <a:lnTo>
                        <a:pt x="575" y="173"/>
                      </a:lnTo>
                      <a:lnTo>
                        <a:pt x="582" y="213"/>
                      </a:lnTo>
                      <a:lnTo>
                        <a:pt x="582" y="258"/>
                      </a:lnTo>
                      <a:lnTo>
                        <a:pt x="575" y="298"/>
                      </a:lnTo>
                      <a:lnTo>
                        <a:pt x="560" y="334"/>
                      </a:lnTo>
                      <a:lnTo>
                        <a:pt x="542" y="367"/>
                      </a:lnTo>
                      <a:lnTo>
                        <a:pt x="518" y="397"/>
                      </a:lnTo>
                      <a:lnTo>
                        <a:pt x="490" y="421"/>
                      </a:lnTo>
                      <a:lnTo>
                        <a:pt x="459" y="442"/>
                      </a:lnTo>
                      <a:lnTo>
                        <a:pt x="425" y="457"/>
                      </a:lnTo>
                      <a:lnTo>
                        <a:pt x="387" y="467"/>
                      </a:lnTo>
                      <a:lnTo>
                        <a:pt x="348" y="471"/>
                      </a:lnTo>
                      <a:lnTo>
                        <a:pt x="75" y="471"/>
                      </a:lnTo>
                      <a:lnTo>
                        <a:pt x="54" y="435"/>
                      </a:lnTo>
                      <a:lnTo>
                        <a:pt x="35" y="399"/>
                      </a:lnTo>
                      <a:lnTo>
                        <a:pt x="21" y="362"/>
                      </a:lnTo>
                      <a:lnTo>
                        <a:pt x="9" y="322"/>
                      </a:lnTo>
                      <a:lnTo>
                        <a:pt x="2" y="280"/>
                      </a:lnTo>
                      <a:lnTo>
                        <a:pt x="0" y="235"/>
                      </a:lnTo>
                      <a:lnTo>
                        <a:pt x="2" y="191"/>
                      </a:lnTo>
                      <a:lnTo>
                        <a:pt x="9" y="149"/>
                      </a:lnTo>
                      <a:lnTo>
                        <a:pt x="21" y="109"/>
                      </a:lnTo>
                      <a:lnTo>
                        <a:pt x="35" y="72"/>
                      </a:lnTo>
                      <a:lnTo>
                        <a:pt x="54" y="36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377A1"/>
                </a:solidFill>
                <a:ln w="0">
                  <a:solidFill>
                    <a:srgbClr val="F377A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>
                  <a:off x="3517" y="2066"/>
                  <a:ext cx="267" cy="157"/>
                </a:xfrm>
                <a:custGeom>
                  <a:avLst/>
                  <a:gdLst>
                    <a:gd name="T0" fmla="*/ 234 w 802"/>
                    <a:gd name="T1" fmla="*/ 0 h 471"/>
                    <a:gd name="T2" fmla="*/ 726 w 802"/>
                    <a:gd name="T3" fmla="*/ 0 h 471"/>
                    <a:gd name="T4" fmla="*/ 751 w 802"/>
                    <a:gd name="T5" fmla="*/ 36 h 471"/>
                    <a:gd name="T6" fmla="*/ 769 w 802"/>
                    <a:gd name="T7" fmla="*/ 72 h 471"/>
                    <a:gd name="T8" fmla="*/ 784 w 802"/>
                    <a:gd name="T9" fmla="*/ 109 h 471"/>
                    <a:gd name="T10" fmla="*/ 795 w 802"/>
                    <a:gd name="T11" fmla="*/ 149 h 471"/>
                    <a:gd name="T12" fmla="*/ 800 w 802"/>
                    <a:gd name="T13" fmla="*/ 191 h 471"/>
                    <a:gd name="T14" fmla="*/ 802 w 802"/>
                    <a:gd name="T15" fmla="*/ 235 h 471"/>
                    <a:gd name="T16" fmla="*/ 800 w 802"/>
                    <a:gd name="T17" fmla="*/ 280 h 471"/>
                    <a:gd name="T18" fmla="*/ 792 w 802"/>
                    <a:gd name="T19" fmla="*/ 322 h 471"/>
                    <a:gd name="T20" fmla="*/ 781 w 802"/>
                    <a:gd name="T21" fmla="*/ 362 h 471"/>
                    <a:gd name="T22" fmla="*/ 766 w 802"/>
                    <a:gd name="T23" fmla="*/ 399 h 471"/>
                    <a:gd name="T24" fmla="*/ 747 w 802"/>
                    <a:gd name="T25" fmla="*/ 435 h 471"/>
                    <a:gd name="T26" fmla="*/ 726 w 802"/>
                    <a:gd name="T27" fmla="*/ 471 h 471"/>
                    <a:gd name="T28" fmla="*/ 234 w 802"/>
                    <a:gd name="T29" fmla="*/ 471 h 471"/>
                    <a:gd name="T30" fmla="*/ 195 w 802"/>
                    <a:gd name="T31" fmla="*/ 467 h 471"/>
                    <a:gd name="T32" fmla="*/ 157 w 802"/>
                    <a:gd name="T33" fmla="*/ 457 h 471"/>
                    <a:gd name="T34" fmla="*/ 123 w 802"/>
                    <a:gd name="T35" fmla="*/ 442 h 471"/>
                    <a:gd name="T36" fmla="*/ 92 w 802"/>
                    <a:gd name="T37" fmla="*/ 421 h 471"/>
                    <a:gd name="T38" fmla="*/ 64 w 802"/>
                    <a:gd name="T39" fmla="*/ 397 h 471"/>
                    <a:gd name="T40" fmla="*/ 40 w 802"/>
                    <a:gd name="T41" fmla="*/ 367 h 471"/>
                    <a:gd name="T42" fmla="*/ 22 w 802"/>
                    <a:gd name="T43" fmla="*/ 334 h 471"/>
                    <a:gd name="T44" fmla="*/ 7 w 802"/>
                    <a:gd name="T45" fmla="*/ 298 h 471"/>
                    <a:gd name="T46" fmla="*/ 0 w 802"/>
                    <a:gd name="T47" fmla="*/ 258 h 471"/>
                    <a:gd name="T48" fmla="*/ 0 w 802"/>
                    <a:gd name="T49" fmla="*/ 213 h 471"/>
                    <a:gd name="T50" fmla="*/ 7 w 802"/>
                    <a:gd name="T51" fmla="*/ 173 h 471"/>
                    <a:gd name="T52" fmla="*/ 22 w 802"/>
                    <a:gd name="T53" fmla="*/ 137 h 471"/>
                    <a:gd name="T54" fmla="*/ 40 w 802"/>
                    <a:gd name="T55" fmla="*/ 104 h 471"/>
                    <a:gd name="T56" fmla="*/ 64 w 802"/>
                    <a:gd name="T57" fmla="*/ 74 h 471"/>
                    <a:gd name="T58" fmla="*/ 92 w 802"/>
                    <a:gd name="T59" fmla="*/ 49 h 471"/>
                    <a:gd name="T60" fmla="*/ 123 w 802"/>
                    <a:gd name="T61" fmla="*/ 29 h 471"/>
                    <a:gd name="T62" fmla="*/ 157 w 802"/>
                    <a:gd name="T63" fmla="*/ 13 h 471"/>
                    <a:gd name="T64" fmla="*/ 195 w 802"/>
                    <a:gd name="T65" fmla="*/ 4 h 471"/>
                    <a:gd name="T66" fmla="*/ 234 w 802"/>
                    <a:gd name="T67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802" h="471">
                      <a:moveTo>
                        <a:pt x="234" y="0"/>
                      </a:moveTo>
                      <a:lnTo>
                        <a:pt x="726" y="0"/>
                      </a:lnTo>
                      <a:lnTo>
                        <a:pt x="751" y="36"/>
                      </a:lnTo>
                      <a:lnTo>
                        <a:pt x="769" y="72"/>
                      </a:lnTo>
                      <a:lnTo>
                        <a:pt x="784" y="109"/>
                      </a:lnTo>
                      <a:lnTo>
                        <a:pt x="795" y="149"/>
                      </a:lnTo>
                      <a:lnTo>
                        <a:pt x="800" y="191"/>
                      </a:lnTo>
                      <a:lnTo>
                        <a:pt x="802" y="235"/>
                      </a:lnTo>
                      <a:lnTo>
                        <a:pt x="800" y="280"/>
                      </a:lnTo>
                      <a:lnTo>
                        <a:pt x="792" y="322"/>
                      </a:lnTo>
                      <a:lnTo>
                        <a:pt x="781" y="362"/>
                      </a:lnTo>
                      <a:lnTo>
                        <a:pt x="766" y="399"/>
                      </a:lnTo>
                      <a:lnTo>
                        <a:pt x="747" y="435"/>
                      </a:lnTo>
                      <a:lnTo>
                        <a:pt x="726" y="471"/>
                      </a:lnTo>
                      <a:lnTo>
                        <a:pt x="234" y="471"/>
                      </a:lnTo>
                      <a:lnTo>
                        <a:pt x="195" y="467"/>
                      </a:lnTo>
                      <a:lnTo>
                        <a:pt x="157" y="457"/>
                      </a:lnTo>
                      <a:lnTo>
                        <a:pt x="123" y="442"/>
                      </a:lnTo>
                      <a:lnTo>
                        <a:pt x="92" y="421"/>
                      </a:lnTo>
                      <a:lnTo>
                        <a:pt x="64" y="397"/>
                      </a:lnTo>
                      <a:lnTo>
                        <a:pt x="40" y="367"/>
                      </a:lnTo>
                      <a:lnTo>
                        <a:pt x="22" y="334"/>
                      </a:lnTo>
                      <a:lnTo>
                        <a:pt x="7" y="298"/>
                      </a:lnTo>
                      <a:lnTo>
                        <a:pt x="0" y="258"/>
                      </a:lnTo>
                      <a:lnTo>
                        <a:pt x="0" y="213"/>
                      </a:lnTo>
                      <a:lnTo>
                        <a:pt x="7" y="173"/>
                      </a:lnTo>
                      <a:lnTo>
                        <a:pt x="22" y="137"/>
                      </a:lnTo>
                      <a:lnTo>
                        <a:pt x="40" y="104"/>
                      </a:lnTo>
                      <a:lnTo>
                        <a:pt x="64" y="74"/>
                      </a:lnTo>
                      <a:lnTo>
                        <a:pt x="92" y="49"/>
                      </a:lnTo>
                      <a:lnTo>
                        <a:pt x="123" y="29"/>
                      </a:lnTo>
                      <a:lnTo>
                        <a:pt x="157" y="13"/>
                      </a:lnTo>
                      <a:lnTo>
                        <a:pt x="195" y="4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rgbClr val="1A147C"/>
                </a:solidFill>
                <a:ln w="0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" name="Freeform 33"/>
                <p:cNvSpPr>
                  <a:spLocks/>
                </p:cNvSpPr>
                <p:nvPr/>
              </p:nvSpPr>
              <p:spPr bwMode="auto">
                <a:xfrm>
                  <a:off x="4006" y="2066"/>
                  <a:ext cx="156" cy="157"/>
                </a:xfrm>
                <a:custGeom>
                  <a:avLst/>
                  <a:gdLst>
                    <a:gd name="T0" fmla="*/ 235 w 469"/>
                    <a:gd name="T1" fmla="*/ 0 h 471"/>
                    <a:gd name="T2" fmla="*/ 272 w 469"/>
                    <a:gd name="T3" fmla="*/ 4 h 471"/>
                    <a:gd name="T4" fmla="*/ 309 w 469"/>
                    <a:gd name="T5" fmla="*/ 12 h 471"/>
                    <a:gd name="T6" fmla="*/ 343 w 469"/>
                    <a:gd name="T7" fmla="*/ 27 h 471"/>
                    <a:gd name="T8" fmla="*/ 374 w 469"/>
                    <a:gd name="T9" fmla="*/ 45 h 471"/>
                    <a:gd name="T10" fmla="*/ 401 w 469"/>
                    <a:gd name="T11" fmla="*/ 70 h 471"/>
                    <a:gd name="T12" fmla="*/ 424 w 469"/>
                    <a:gd name="T13" fmla="*/ 97 h 471"/>
                    <a:gd name="T14" fmla="*/ 443 w 469"/>
                    <a:gd name="T15" fmla="*/ 127 h 471"/>
                    <a:gd name="T16" fmla="*/ 457 w 469"/>
                    <a:gd name="T17" fmla="*/ 161 h 471"/>
                    <a:gd name="T18" fmla="*/ 466 w 469"/>
                    <a:gd name="T19" fmla="*/ 197 h 471"/>
                    <a:gd name="T20" fmla="*/ 469 w 469"/>
                    <a:gd name="T21" fmla="*/ 235 h 471"/>
                    <a:gd name="T22" fmla="*/ 466 w 469"/>
                    <a:gd name="T23" fmla="*/ 273 h 471"/>
                    <a:gd name="T24" fmla="*/ 457 w 469"/>
                    <a:gd name="T25" fmla="*/ 310 h 471"/>
                    <a:gd name="T26" fmla="*/ 443 w 469"/>
                    <a:gd name="T27" fmla="*/ 343 h 471"/>
                    <a:gd name="T28" fmla="*/ 424 w 469"/>
                    <a:gd name="T29" fmla="*/ 374 h 471"/>
                    <a:gd name="T30" fmla="*/ 401 w 469"/>
                    <a:gd name="T31" fmla="*/ 401 h 471"/>
                    <a:gd name="T32" fmla="*/ 374 w 469"/>
                    <a:gd name="T33" fmla="*/ 424 h 471"/>
                    <a:gd name="T34" fmla="*/ 343 w 469"/>
                    <a:gd name="T35" fmla="*/ 444 h 471"/>
                    <a:gd name="T36" fmla="*/ 309 w 469"/>
                    <a:gd name="T37" fmla="*/ 459 h 471"/>
                    <a:gd name="T38" fmla="*/ 272 w 469"/>
                    <a:gd name="T39" fmla="*/ 467 h 471"/>
                    <a:gd name="T40" fmla="*/ 235 w 469"/>
                    <a:gd name="T41" fmla="*/ 471 h 471"/>
                    <a:gd name="T42" fmla="*/ 196 w 469"/>
                    <a:gd name="T43" fmla="*/ 467 h 471"/>
                    <a:gd name="T44" fmla="*/ 161 w 469"/>
                    <a:gd name="T45" fmla="*/ 459 h 471"/>
                    <a:gd name="T46" fmla="*/ 127 w 469"/>
                    <a:gd name="T47" fmla="*/ 444 h 471"/>
                    <a:gd name="T48" fmla="*/ 96 w 469"/>
                    <a:gd name="T49" fmla="*/ 424 h 471"/>
                    <a:gd name="T50" fmla="*/ 69 w 469"/>
                    <a:gd name="T51" fmla="*/ 401 h 471"/>
                    <a:gd name="T52" fmla="*/ 45 w 469"/>
                    <a:gd name="T53" fmla="*/ 374 h 471"/>
                    <a:gd name="T54" fmla="*/ 27 w 469"/>
                    <a:gd name="T55" fmla="*/ 343 h 471"/>
                    <a:gd name="T56" fmla="*/ 12 w 469"/>
                    <a:gd name="T57" fmla="*/ 310 h 471"/>
                    <a:gd name="T58" fmla="*/ 4 w 469"/>
                    <a:gd name="T59" fmla="*/ 273 h 471"/>
                    <a:gd name="T60" fmla="*/ 0 w 469"/>
                    <a:gd name="T61" fmla="*/ 235 h 471"/>
                    <a:gd name="T62" fmla="*/ 4 w 469"/>
                    <a:gd name="T63" fmla="*/ 197 h 471"/>
                    <a:gd name="T64" fmla="*/ 12 w 469"/>
                    <a:gd name="T65" fmla="*/ 161 h 471"/>
                    <a:gd name="T66" fmla="*/ 27 w 469"/>
                    <a:gd name="T67" fmla="*/ 127 h 471"/>
                    <a:gd name="T68" fmla="*/ 45 w 469"/>
                    <a:gd name="T69" fmla="*/ 97 h 471"/>
                    <a:gd name="T70" fmla="*/ 69 w 469"/>
                    <a:gd name="T71" fmla="*/ 70 h 471"/>
                    <a:gd name="T72" fmla="*/ 96 w 469"/>
                    <a:gd name="T73" fmla="*/ 45 h 471"/>
                    <a:gd name="T74" fmla="*/ 127 w 469"/>
                    <a:gd name="T75" fmla="*/ 27 h 471"/>
                    <a:gd name="T76" fmla="*/ 161 w 469"/>
                    <a:gd name="T77" fmla="*/ 12 h 471"/>
                    <a:gd name="T78" fmla="*/ 196 w 469"/>
                    <a:gd name="T79" fmla="*/ 4 h 471"/>
                    <a:gd name="T80" fmla="*/ 235 w 469"/>
                    <a:gd name="T81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9" h="471">
                      <a:moveTo>
                        <a:pt x="235" y="0"/>
                      </a:moveTo>
                      <a:lnTo>
                        <a:pt x="272" y="4"/>
                      </a:lnTo>
                      <a:lnTo>
                        <a:pt x="309" y="12"/>
                      </a:lnTo>
                      <a:lnTo>
                        <a:pt x="343" y="27"/>
                      </a:lnTo>
                      <a:lnTo>
                        <a:pt x="374" y="45"/>
                      </a:lnTo>
                      <a:lnTo>
                        <a:pt x="401" y="70"/>
                      </a:lnTo>
                      <a:lnTo>
                        <a:pt x="424" y="97"/>
                      </a:lnTo>
                      <a:lnTo>
                        <a:pt x="443" y="127"/>
                      </a:lnTo>
                      <a:lnTo>
                        <a:pt x="457" y="161"/>
                      </a:lnTo>
                      <a:lnTo>
                        <a:pt x="466" y="197"/>
                      </a:lnTo>
                      <a:lnTo>
                        <a:pt x="469" y="235"/>
                      </a:lnTo>
                      <a:lnTo>
                        <a:pt x="466" y="273"/>
                      </a:lnTo>
                      <a:lnTo>
                        <a:pt x="457" y="310"/>
                      </a:lnTo>
                      <a:lnTo>
                        <a:pt x="443" y="343"/>
                      </a:lnTo>
                      <a:lnTo>
                        <a:pt x="424" y="374"/>
                      </a:lnTo>
                      <a:lnTo>
                        <a:pt x="401" y="401"/>
                      </a:lnTo>
                      <a:lnTo>
                        <a:pt x="374" y="424"/>
                      </a:lnTo>
                      <a:lnTo>
                        <a:pt x="343" y="444"/>
                      </a:lnTo>
                      <a:lnTo>
                        <a:pt x="309" y="459"/>
                      </a:lnTo>
                      <a:lnTo>
                        <a:pt x="272" y="467"/>
                      </a:lnTo>
                      <a:lnTo>
                        <a:pt x="235" y="471"/>
                      </a:lnTo>
                      <a:lnTo>
                        <a:pt x="196" y="467"/>
                      </a:lnTo>
                      <a:lnTo>
                        <a:pt x="161" y="459"/>
                      </a:lnTo>
                      <a:lnTo>
                        <a:pt x="127" y="444"/>
                      </a:lnTo>
                      <a:lnTo>
                        <a:pt x="96" y="424"/>
                      </a:lnTo>
                      <a:lnTo>
                        <a:pt x="69" y="401"/>
                      </a:lnTo>
                      <a:lnTo>
                        <a:pt x="45" y="374"/>
                      </a:lnTo>
                      <a:lnTo>
                        <a:pt x="27" y="343"/>
                      </a:lnTo>
                      <a:lnTo>
                        <a:pt x="12" y="310"/>
                      </a:lnTo>
                      <a:lnTo>
                        <a:pt x="4" y="273"/>
                      </a:lnTo>
                      <a:lnTo>
                        <a:pt x="0" y="235"/>
                      </a:lnTo>
                      <a:lnTo>
                        <a:pt x="4" y="197"/>
                      </a:lnTo>
                      <a:lnTo>
                        <a:pt x="12" y="161"/>
                      </a:lnTo>
                      <a:lnTo>
                        <a:pt x="27" y="127"/>
                      </a:lnTo>
                      <a:lnTo>
                        <a:pt x="45" y="97"/>
                      </a:lnTo>
                      <a:lnTo>
                        <a:pt x="69" y="70"/>
                      </a:lnTo>
                      <a:lnTo>
                        <a:pt x="96" y="45"/>
                      </a:lnTo>
                      <a:lnTo>
                        <a:pt x="127" y="27"/>
                      </a:lnTo>
                      <a:lnTo>
                        <a:pt x="161" y="12"/>
                      </a:lnTo>
                      <a:lnTo>
                        <a:pt x="196" y="4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rgbClr val="CBCCF7"/>
                </a:solidFill>
                <a:ln w="0">
                  <a:solidFill>
                    <a:srgbClr val="CBCCF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" name="Freeform 34"/>
                <p:cNvSpPr>
                  <a:spLocks/>
                </p:cNvSpPr>
                <p:nvPr/>
              </p:nvSpPr>
              <p:spPr bwMode="auto">
                <a:xfrm>
                  <a:off x="3517" y="2066"/>
                  <a:ext cx="194" cy="157"/>
                </a:xfrm>
                <a:custGeom>
                  <a:avLst/>
                  <a:gdLst>
                    <a:gd name="T0" fmla="*/ 234 w 582"/>
                    <a:gd name="T1" fmla="*/ 0 h 471"/>
                    <a:gd name="T2" fmla="*/ 507 w 582"/>
                    <a:gd name="T3" fmla="*/ 0 h 471"/>
                    <a:gd name="T4" fmla="*/ 528 w 582"/>
                    <a:gd name="T5" fmla="*/ 36 h 471"/>
                    <a:gd name="T6" fmla="*/ 547 w 582"/>
                    <a:gd name="T7" fmla="*/ 72 h 471"/>
                    <a:gd name="T8" fmla="*/ 561 w 582"/>
                    <a:gd name="T9" fmla="*/ 109 h 471"/>
                    <a:gd name="T10" fmla="*/ 573 w 582"/>
                    <a:gd name="T11" fmla="*/ 149 h 471"/>
                    <a:gd name="T12" fmla="*/ 580 w 582"/>
                    <a:gd name="T13" fmla="*/ 191 h 471"/>
                    <a:gd name="T14" fmla="*/ 582 w 582"/>
                    <a:gd name="T15" fmla="*/ 235 h 471"/>
                    <a:gd name="T16" fmla="*/ 580 w 582"/>
                    <a:gd name="T17" fmla="*/ 280 h 471"/>
                    <a:gd name="T18" fmla="*/ 573 w 582"/>
                    <a:gd name="T19" fmla="*/ 322 h 471"/>
                    <a:gd name="T20" fmla="*/ 561 w 582"/>
                    <a:gd name="T21" fmla="*/ 362 h 471"/>
                    <a:gd name="T22" fmla="*/ 547 w 582"/>
                    <a:gd name="T23" fmla="*/ 399 h 471"/>
                    <a:gd name="T24" fmla="*/ 528 w 582"/>
                    <a:gd name="T25" fmla="*/ 435 h 471"/>
                    <a:gd name="T26" fmla="*/ 507 w 582"/>
                    <a:gd name="T27" fmla="*/ 471 h 471"/>
                    <a:gd name="T28" fmla="*/ 234 w 582"/>
                    <a:gd name="T29" fmla="*/ 471 h 471"/>
                    <a:gd name="T30" fmla="*/ 195 w 582"/>
                    <a:gd name="T31" fmla="*/ 467 h 471"/>
                    <a:gd name="T32" fmla="*/ 157 w 582"/>
                    <a:gd name="T33" fmla="*/ 457 h 471"/>
                    <a:gd name="T34" fmla="*/ 123 w 582"/>
                    <a:gd name="T35" fmla="*/ 442 h 471"/>
                    <a:gd name="T36" fmla="*/ 92 w 582"/>
                    <a:gd name="T37" fmla="*/ 421 h 471"/>
                    <a:gd name="T38" fmla="*/ 64 w 582"/>
                    <a:gd name="T39" fmla="*/ 397 h 471"/>
                    <a:gd name="T40" fmla="*/ 40 w 582"/>
                    <a:gd name="T41" fmla="*/ 367 h 471"/>
                    <a:gd name="T42" fmla="*/ 22 w 582"/>
                    <a:gd name="T43" fmla="*/ 334 h 471"/>
                    <a:gd name="T44" fmla="*/ 7 w 582"/>
                    <a:gd name="T45" fmla="*/ 298 h 471"/>
                    <a:gd name="T46" fmla="*/ 0 w 582"/>
                    <a:gd name="T47" fmla="*/ 258 h 471"/>
                    <a:gd name="T48" fmla="*/ 0 w 582"/>
                    <a:gd name="T49" fmla="*/ 213 h 471"/>
                    <a:gd name="T50" fmla="*/ 7 w 582"/>
                    <a:gd name="T51" fmla="*/ 173 h 471"/>
                    <a:gd name="T52" fmla="*/ 22 w 582"/>
                    <a:gd name="T53" fmla="*/ 137 h 471"/>
                    <a:gd name="T54" fmla="*/ 40 w 582"/>
                    <a:gd name="T55" fmla="*/ 104 h 471"/>
                    <a:gd name="T56" fmla="*/ 64 w 582"/>
                    <a:gd name="T57" fmla="*/ 74 h 471"/>
                    <a:gd name="T58" fmla="*/ 92 w 582"/>
                    <a:gd name="T59" fmla="*/ 49 h 471"/>
                    <a:gd name="T60" fmla="*/ 123 w 582"/>
                    <a:gd name="T61" fmla="*/ 29 h 471"/>
                    <a:gd name="T62" fmla="*/ 157 w 582"/>
                    <a:gd name="T63" fmla="*/ 13 h 471"/>
                    <a:gd name="T64" fmla="*/ 195 w 582"/>
                    <a:gd name="T65" fmla="*/ 4 h 471"/>
                    <a:gd name="T66" fmla="*/ 234 w 582"/>
                    <a:gd name="T67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582" h="471">
                      <a:moveTo>
                        <a:pt x="234" y="0"/>
                      </a:moveTo>
                      <a:lnTo>
                        <a:pt x="507" y="0"/>
                      </a:lnTo>
                      <a:lnTo>
                        <a:pt x="528" y="36"/>
                      </a:lnTo>
                      <a:lnTo>
                        <a:pt x="547" y="72"/>
                      </a:lnTo>
                      <a:lnTo>
                        <a:pt x="561" y="109"/>
                      </a:lnTo>
                      <a:lnTo>
                        <a:pt x="573" y="149"/>
                      </a:lnTo>
                      <a:lnTo>
                        <a:pt x="580" y="191"/>
                      </a:lnTo>
                      <a:lnTo>
                        <a:pt x="582" y="235"/>
                      </a:lnTo>
                      <a:lnTo>
                        <a:pt x="580" y="280"/>
                      </a:lnTo>
                      <a:lnTo>
                        <a:pt x="573" y="322"/>
                      </a:lnTo>
                      <a:lnTo>
                        <a:pt x="561" y="362"/>
                      </a:lnTo>
                      <a:lnTo>
                        <a:pt x="547" y="399"/>
                      </a:lnTo>
                      <a:lnTo>
                        <a:pt x="528" y="435"/>
                      </a:lnTo>
                      <a:lnTo>
                        <a:pt x="507" y="471"/>
                      </a:lnTo>
                      <a:lnTo>
                        <a:pt x="234" y="471"/>
                      </a:lnTo>
                      <a:lnTo>
                        <a:pt x="195" y="467"/>
                      </a:lnTo>
                      <a:lnTo>
                        <a:pt x="157" y="457"/>
                      </a:lnTo>
                      <a:lnTo>
                        <a:pt x="123" y="442"/>
                      </a:lnTo>
                      <a:lnTo>
                        <a:pt x="92" y="421"/>
                      </a:lnTo>
                      <a:lnTo>
                        <a:pt x="64" y="397"/>
                      </a:lnTo>
                      <a:lnTo>
                        <a:pt x="40" y="367"/>
                      </a:lnTo>
                      <a:lnTo>
                        <a:pt x="22" y="334"/>
                      </a:lnTo>
                      <a:lnTo>
                        <a:pt x="7" y="298"/>
                      </a:lnTo>
                      <a:lnTo>
                        <a:pt x="0" y="258"/>
                      </a:lnTo>
                      <a:lnTo>
                        <a:pt x="0" y="213"/>
                      </a:lnTo>
                      <a:lnTo>
                        <a:pt x="7" y="173"/>
                      </a:lnTo>
                      <a:lnTo>
                        <a:pt x="22" y="137"/>
                      </a:lnTo>
                      <a:lnTo>
                        <a:pt x="40" y="104"/>
                      </a:lnTo>
                      <a:lnTo>
                        <a:pt x="64" y="74"/>
                      </a:lnTo>
                      <a:lnTo>
                        <a:pt x="92" y="49"/>
                      </a:lnTo>
                      <a:lnTo>
                        <a:pt x="123" y="29"/>
                      </a:lnTo>
                      <a:lnTo>
                        <a:pt x="157" y="13"/>
                      </a:lnTo>
                      <a:lnTo>
                        <a:pt x="195" y="4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rgbClr val="F377A1"/>
                </a:solidFill>
                <a:ln w="0">
                  <a:solidFill>
                    <a:srgbClr val="F377A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6" name="Freeform 35"/>
                <p:cNvSpPr>
                  <a:spLocks/>
                </p:cNvSpPr>
                <p:nvPr/>
              </p:nvSpPr>
              <p:spPr bwMode="auto">
                <a:xfrm>
                  <a:off x="3517" y="2066"/>
                  <a:ext cx="156" cy="157"/>
                </a:xfrm>
                <a:custGeom>
                  <a:avLst/>
                  <a:gdLst>
                    <a:gd name="T0" fmla="*/ 234 w 469"/>
                    <a:gd name="T1" fmla="*/ 0 h 471"/>
                    <a:gd name="T2" fmla="*/ 273 w 469"/>
                    <a:gd name="T3" fmla="*/ 4 h 471"/>
                    <a:gd name="T4" fmla="*/ 308 w 469"/>
                    <a:gd name="T5" fmla="*/ 12 h 471"/>
                    <a:gd name="T6" fmla="*/ 342 w 469"/>
                    <a:gd name="T7" fmla="*/ 27 h 471"/>
                    <a:gd name="T8" fmla="*/ 373 w 469"/>
                    <a:gd name="T9" fmla="*/ 45 h 471"/>
                    <a:gd name="T10" fmla="*/ 400 w 469"/>
                    <a:gd name="T11" fmla="*/ 70 h 471"/>
                    <a:gd name="T12" fmla="*/ 424 w 469"/>
                    <a:gd name="T13" fmla="*/ 97 h 471"/>
                    <a:gd name="T14" fmla="*/ 442 w 469"/>
                    <a:gd name="T15" fmla="*/ 127 h 471"/>
                    <a:gd name="T16" fmla="*/ 457 w 469"/>
                    <a:gd name="T17" fmla="*/ 161 h 471"/>
                    <a:gd name="T18" fmla="*/ 465 w 469"/>
                    <a:gd name="T19" fmla="*/ 197 h 471"/>
                    <a:gd name="T20" fmla="*/ 469 w 469"/>
                    <a:gd name="T21" fmla="*/ 235 h 471"/>
                    <a:gd name="T22" fmla="*/ 465 w 469"/>
                    <a:gd name="T23" fmla="*/ 273 h 471"/>
                    <a:gd name="T24" fmla="*/ 457 w 469"/>
                    <a:gd name="T25" fmla="*/ 310 h 471"/>
                    <a:gd name="T26" fmla="*/ 442 w 469"/>
                    <a:gd name="T27" fmla="*/ 343 h 471"/>
                    <a:gd name="T28" fmla="*/ 424 w 469"/>
                    <a:gd name="T29" fmla="*/ 374 h 471"/>
                    <a:gd name="T30" fmla="*/ 400 w 469"/>
                    <a:gd name="T31" fmla="*/ 401 h 471"/>
                    <a:gd name="T32" fmla="*/ 373 w 469"/>
                    <a:gd name="T33" fmla="*/ 424 h 471"/>
                    <a:gd name="T34" fmla="*/ 342 w 469"/>
                    <a:gd name="T35" fmla="*/ 444 h 471"/>
                    <a:gd name="T36" fmla="*/ 308 w 469"/>
                    <a:gd name="T37" fmla="*/ 459 h 471"/>
                    <a:gd name="T38" fmla="*/ 273 w 469"/>
                    <a:gd name="T39" fmla="*/ 467 h 471"/>
                    <a:gd name="T40" fmla="*/ 234 w 469"/>
                    <a:gd name="T41" fmla="*/ 471 h 471"/>
                    <a:gd name="T42" fmla="*/ 197 w 469"/>
                    <a:gd name="T43" fmla="*/ 467 h 471"/>
                    <a:gd name="T44" fmla="*/ 160 w 469"/>
                    <a:gd name="T45" fmla="*/ 459 h 471"/>
                    <a:gd name="T46" fmla="*/ 126 w 469"/>
                    <a:gd name="T47" fmla="*/ 444 h 471"/>
                    <a:gd name="T48" fmla="*/ 95 w 469"/>
                    <a:gd name="T49" fmla="*/ 424 h 471"/>
                    <a:gd name="T50" fmla="*/ 68 w 469"/>
                    <a:gd name="T51" fmla="*/ 401 h 471"/>
                    <a:gd name="T52" fmla="*/ 45 w 469"/>
                    <a:gd name="T53" fmla="*/ 374 h 471"/>
                    <a:gd name="T54" fmla="*/ 26 w 469"/>
                    <a:gd name="T55" fmla="*/ 343 h 471"/>
                    <a:gd name="T56" fmla="*/ 12 w 469"/>
                    <a:gd name="T57" fmla="*/ 310 h 471"/>
                    <a:gd name="T58" fmla="*/ 3 w 469"/>
                    <a:gd name="T59" fmla="*/ 273 h 471"/>
                    <a:gd name="T60" fmla="*/ 0 w 469"/>
                    <a:gd name="T61" fmla="*/ 235 h 471"/>
                    <a:gd name="T62" fmla="*/ 3 w 469"/>
                    <a:gd name="T63" fmla="*/ 197 h 471"/>
                    <a:gd name="T64" fmla="*/ 12 w 469"/>
                    <a:gd name="T65" fmla="*/ 161 h 471"/>
                    <a:gd name="T66" fmla="*/ 26 w 469"/>
                    <a:gd name="T67" fmla="*/ 127 h 471"/>
                    <a:gd name="T68" fmla="*/ 45 w 469"/>
                    <a:gd name="T69" fmla="*/ 97 h 471"/>
                    <a:gd name="T70" fmla="*/ 68 w 469"/>
                    <a:gd name="T71" fmla="*/ 70 h 471"/>
                    <a:gd name="T72" fmla="*/ 95 w 469"/>
                    <a:gd name="T73" fmla="*/ 45 h 471"/>
                    <a:gd name="T74" fmla="*/ 126 w 469"/>
                    <a:gd name="T75" fmla="*/ 27 h 471"/>
                    <a:gd name="T76" fmla="*/ 160 w 469"/>
                    <a:gd name="T77" fmla="*/ 12 h 471"/>
                    <a:gd name="T78" fmla="*/ 197 w 469"/>
                    <a:gd name="T79" fmla="*/ 4 h 471"/>
                    <a:gd name="T80" fmla="*/ 234 w 469"/>
                    <a:gd name="T81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9" h="471">
                      <a:moveTo>
                        <a:pt x="234" y="0"/>
                      </a:moveTo>
                      <a:lnTo>
                        <a:pt x="273" y="4"/>
                      </a:lnTo>
                      <a:lnTo>
                        <a:pt x="308" y="12"/>
                      </a:lnTo>
                      <a:lnTo>
                        <a:pt x="342" y="27"/>
                      </a:lnTo>
                      <a:lnTo>
                        <a:pt x="373" y="45"/>
                      </a:lnTo>
                      <a:lnTo>
                        <a:pt x="400" y="70"/>
                      </a:lnTo>
                      <a:lnTo>
                        <a:pt x="424" y="97"/>
                      </a:lnTo>
                      <a:lnTo>
                        <a:pt x="442" y="127"/>
                      </a:lnTo>
                      <a:lnTo>
                        <a:pt x="457" y="161"/>
                      </a:lnTo>
                      <a:lnTo>
                        <a:pt x="465" y="197"/>
                      </a:lnTo>
                      <a:lnTo>
                        <a:pt x="469" y="235"/>
                      </a:lnTo>
                      <a:lnTo>
                        <a:pt x="465" y="273"/>
                      </a:lnTo>
                      <a:lnTo>
                        <a:pt x="457" y="310"/>
                      </a:lnTo>
                      <a:lnTo>
                        <a:pt x="442" y="343"/>
                      </a:lnTo>
                      <a:lnTo>
                        <a:pt x="424" y="374"/>
                      </a:lnTo>
                      <a:lnTo>
                        <a:pt x="400" y="401"/>
                      </a:lnTo>
                      <a:lnTo>
                        <a:pt x="373" y="424"/>
                      </a:lnTo>
                      <a:lnTo>
                        <a:pt x="342" y="444"/>
                      </a:lnTo>
                      <a:lnTo>
                        <a:pt x="308" y="459"/>
                      </a:lnTo>
                      <a:lnTo>
                        <a:pt x="273" y="467"/>
                      </a:lnTo>
                      <a:lnTo>
                        <a:pt x="234" y="471"/>
                      </a:lnTo>
                      <a:lnTo>
                        <a:pt x="197" y="467"/>
                      </a:lnTo>
                      <a:lnTo>
                        <a:pt x="160" y="459"/>
                      </a:lnTo>
                      <a:lnTo>
                        <a:pt x="126" y="444"/>
                      </a:lnTo>
                      <a:lnTo>
                        <a:pt x="95" y="424"/>
                      </a:lnTo>
                      <a:lnTo>
                        <a:pt x="68" y="401"/>
                      </a:lnTo>
                      <a:lnTo>
                        <a:pt x="45" y="374"/>
                      </a:lnTo>
                      <a:lnTo>
                        <a:pt x="26" y="343"/>
                      </a:lnTo>
                      <a:lnTo>
                        <a:pt x="12" y="310"/>
                      </a:lnTo>
                      <a:lnTo>
                        <a:pt x="3" y="273"/>
                      </a:lnTo>
                      <a:lnTo>
                        <a:pt x="0" y="235"/>
                      </a:lnTo>
                      <a:lnTo>
                        <a:pt x="3" y="197"/>
                      </a:lnTo>
                      <a:lnTo>
                        <a:pt x="12" y="161"/>
                      </a:lnTo>
                      <a:lnTo>
                        <a:pt x="26" y="127"/>
                      </a:lnTo>
                      <a:lnTo>
                        <a:pt x="45" y="97"/>
                      </a:lnTo>
                      <a:lnTo>
                        <a:pt x="68" y="70"/>
                      </a:lnTo>
                      <a:lnTo>
                        <a:pt x="95" y="45"/>
                      </a:lnTo>
                      <a:lnTo>
                        <a:pt x="126" y="27"/>
                      </a:lnTo>
                      <a:lnTo>
                        <a:pt x="160" y="12"/>
                      </a:lnTo>
                      <a:lnTo>
                        <a:pt x="197" y="4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rgbClr val="CBCCF7"/>
                </a:solidFill>
                <a:ln w="0">
                  <a:solidFill>
                    <a:srgbClr val="CBCCF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56" name="하트 55"/>
            <p:cNvSpPr/>
            <p:nvPr/>
          </p:nvSpPr>
          <p:spPr>
            <a:xfrm rot="20827082">
              <a:off x="5379981" y="2391823"/>
              <a:ext cx="221033" cy="221033"/>
            </a:xfrm>
            <a:prstGeom prst="heart">
              <a:avLst/>
            </a:prstGeom>
            <a:solidFill>
              <a:srgbClr val="F6F5F7"/>
            </a:solidFill>
            <a:ln w="28575">
              <a:solidFill>
                <a:srgbClr val="1A14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하트 56"/>
            <p:cNvSpPr/>
            <p:nvPr/>
          </p:nvSpPr>
          <p:spPr>
            <a:xfrm rot="435831">
              <a:off x="7114996" y="2108840"/>
              <a:ext cx="197193" cy="197193"/>
            </a:xfrm>
            <a:prstGeom prst="heart">
              <a:avLst/>
            </a:prstGeom>
            <a:solidFill>
              <a:srgbClr val="F6F5F7"/>
            </a:solidFill>
            <a:ln w="28575">
              <a:solidFill>
                <a:srgbClr val="1A14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하트 57"/>
            <p:cNvSpPr/>
            <p:nvPr/>
          </p:nvSpPr>
          <p:spPr>
            <a:xfrm rot="20827082">
              <a:off x="5143439" y="3534057"/>
              <a:ext cx="126584" cy="126584"/>
            </a:xfrm>
            <a:prstGeom prst="heart">
              <a:avLst/>
            </a:prstGeom>
            <a:solidFill>
              <a:srgbClr val="F6F5F7"/>
            </a:solidFill>
            <a:ln w="28575">
              <a:solidFill>
                <a:srgbClr val="1A14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하트 58"/>
            <p:cNvSpPr/>
            <p:nvPr/>
          </p:nvSpPr>
          <p:spPr>
            <a:xfrm rot="1800000">
              <a:off x="7351038" y="3221773"/>
              <a:ext cx="126763" cy="126763"/>
            </a:xfrm>
            <a:prstGeom prst="heart">
              <a:avLst/>
            </a:prstGeom>
            <a:solidFill>
              <a:srgbClr val="F6F5F7"/>
            </a:solidFill>
            <a:ln w="28575">
              <a:solidFill>
                <a:srgbClr val="1A14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15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/>
          <p:cNvSpPr/>
          <p:nvPr/>
        </p:nvSpPr>
        <p:spPr>
          <a:xfrm>
            <a:off x="1" y="0"/>
            <a:ext cx="4666004" cy="6858000"/>
          </a:xfrm>
          <a:prstGeom prst="rect">
            <a:avLst/>
          </a:prstGeom>
          <a:solidFill>
            <a:srgbClr val="8389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1414867" y="2072155"/>
            <a:ext cx="1977814" cy="1444637"/>
            <a:chOff x="5143439" y="2000690"/>
            <a:chExt cx="2403657" cy="1755682"/>
          </a:xfrm>
        </p:grpSpPr>
        <p:grpSp>
          <p:nvGrpSpPr>
            <p:cNvPr id="41" name="그룹 40"/>
            <p:cNvGrpSpPr/>
            <p:nvPr/>
          </p:nvGrpSpPr>
          <p:grpSpPr>
            <a:xfrm>
              <a:off x="5359209" y="2000690"/>
              <a:ext cx="2187887" cy="1755682"/>
              <a:chOff x="5359209" y="3913267"/>
              <a:chExt cx="2187887" cy="1755682"/>
            </a:xfrm>
          </p:grpSpPr>
          <p:grpSp>
            <p:nvGrpSpPr>
              <p:cNvPr id="46" name="Group 38"/>
              <p:cNvGrpSpPr>
                <a:grpSpLocks noChangeAspect="1"/>
              </p:cNvGrpSpPr>
              <p:nvPr/>
            </p:nvGrpSpPr>
            <p:grpSpPr bwMode="auto">
              <a:xfrm rot="2700000">
                <a:off x="5882049" y="3587593"/>
                <a:ext cx="1059162" cy="1710510"/>
                <a:chOff x="3472" y="1760"/>
                <a:chExt cx="735" cy="1187"/>
              </a:xfrm>
            </p:grpSpPr>
            <p:sp>
              <p:nvSpPr>
                <p:cNvPr id="66" name="Freeform 40"/>
                <p:cNvSpPr>
                  <a:spLocks/>
                </p:cNvSpPr>
                <p:nvPr/>
              </p:nvSpPr>
              <p:spPr bwMode="auto">
                <a:xfrm>
                  <a:off x="3472" y="1760"/>
                  <a:ext cx="735" cy="1187"/>
                </a:xfrm>
                <a:custGeom>
                  <a:avLst/>
                  <a:gdLst>
                    <a:gd name="T0" fmla="*/ 1185 w 2207"/>
                    <a:gd name="T1" fmla="*/ 250 h 3561"/>
                    <a:gd name="T2" fmla="*/ 1181 w 2207"/>
                    <a:gd name="T3" fmla="*/ 557 h 3561"/>
                    <a:gd name="T4" fmla="*/ 1233 w 2207"/>
                    <a:gd name="T5" fmla="*/ 829 h 3561"/>
                    <a:gd name="T6" fmla="*/ 1320 w 2207"/>
                    <a:gd name="T7" fmla="*/ 1059 h 3561"/>
                    <a:gd name="T8" fmla="*/ 1420 w 2207"/>
                    <a:gd name="T9" fmla="*/ 1244 h 3561"/>
                    <a:gd name="T10" fmla="*/ 1513 w 2207"/>
                    <a:gd name="T11" fmla="*/ 1378 h 3561"/>
                    <a:gd name="T12" fmla="*/ 1578 w 2207"/>
                    <a:gd name="T13" fmla="*/ 1456 h 3561"/>
                    <a:gd name="T14" fmla="*/ 1623 w 2207"/>
                    <a:gd name="T15" fmla="*/ 1403 h 3561"/>
                    <a:gd name="T16" fmla="*/ 1752 w 2207"/>
                    <a:gd name="T17" fmla="*/ 1179 h 3561"/>
                    <a:gd name="T18" fmla="*/ 1887 w 2207"/>
                    <a:gd name="T19" fmla="*/ 1038 h 3561"/>
                    <a:gd name="T20" fmla="*/ 2006 w 2207"/>
                    <a:gd name="T21" fmla="*/ 959 h 3561"/>
                    <a:gd name="T22" fmla="*/ 2086 w 2207"/>
                    <a:gd name="T23" fmla="*/ 926 h 3561"/>
                    <a:gd name="T24" fmla="*/ 2080 w 2207"/>
                    <a:gd name="T25" fmla="*/ 986 h 3561"/>
                    <a:gd name="T26" fmla="*/ 2036 w 2207"/>
                    <a:gd name="T27" fmla="*/ 1256 h 3561"/>
                    <a:gd name="T28" fmla="*/ 2066 w 2207"/>
                    <a:gd name="T29" fmla="*/ 1544 h 3561"/>
                    <a:gd name="T30" fmla="*/ 2130 w 2207"/>
                    <a:gd name="T31" fmla="*/ 1854 h 3561"/>
                    <a:gd name="T32" fmla="*/ 2190 w 2207"/>
                    <a:gd name="T33" fmla="*/ 2187 h 3561"/>
                    <a:gd name="T34" fmla="*/ 2204 w 2207"/>
                    <a:gd name="T35" fmla="*/ 2542 h 3561"/>
                    <a:gd name="T36" fmla="*/ 2128 w 2207"/>
                    <a:gd name="T37" fmla="*/ 2867 h 3561"/>
                    <a:gd name="T38" fmla="*/ 1964 w 2207"/>
                    <a:gd name="T39" fmla="*/ 3147 h 3561"/>
                    <a:gd name="T40" fmla="*/ 1729 w 2207"/>
                    <a:gd name="T41" fmla="*/ 3367 h 3561"/>
                    <a:gd name="T42" fmla="*/ 1436 w 2207"/>
                    <a:gd name="T43" fmla="*/ 3510 h 3561"/>
                    <a:gd name="T44" fmla="*/ 1103 w 2207"/>
                    <a:gd name="T45" fmla="*/ 3561 h 3561"/>
                    <a:gd name="T46" fmla="*/ 770 w 2207"/>
                    <a:gd name="T47" fmla="*/ 3510 h 3561"/>
                    <a:gd name="T48" fmla="*/ 478 w 2207"/>
                    <a:gd name="T49" fmla="*/ 3367 h 3561"/>
                    <a:gd name="T50" fmla="*/ 242 w 2207"/>
                    <a:gd name="T51" fmla="*/ 3147 h 3561"/>
                    <a:gd name="T52" fmla="*/ 79 w 2207"/>
                    <a:gd name="T53" fmla="*/ 2867 h 3561"/>
                    <a:gd name="T54" fmla="*/ 3 w 2207"/>
                    <a:gd name="T55" fmla="*/ 2542 h 3561"/>
                    <a:gd name="T56" fmla="*/ 12 w 2207"/>
                    <a:gd name="T57" fmla="*/ 2278 h 3561"/>
                    <a:gd name="T58" fmla="*/ 53 w 2207"/>
                    <a:gd name="T59" fmla="*/ 2073 h 3561"/>
                    <a:gd name="T60" fmla="*/ 109 w 2207"/>
                    <a:gd name="T61" fmla="*/ 1887 h 3561"/>
                    <a:gd name="T62" fmla="*/ 165 w 2207"/>
                    <a:gd name="T63" fmla="*/ 1703 h 3561"/>
                    <a:gd name="T64" fmla="*/ 204 w 2207"/>
                    <a:gd name="T65" fmla="*/ 1499 h 3561"/>
                    <a:gd name="T66" fmla="*/ 209 w 2207"/>
                    <a:gd name="T67" fmla="*/ 1259 h 3561"/>
                    <a:gd name="T68" fmla="*/ 184 w 2207"/>
                    <a:gd name="T69" fmla="*/ 1046 h 3561"/>
                    <a:gd name="T70" fmla="*/ 234 w 2207"/>
                    <a:gd name="T71" fmla="*/ 1079 h 3561"/>
                    <a:gd name="T72" fmla="*/ 329 w 2207"/>
                    <a:gd name="T73" fmla="*/ 1160 h 3561"/>
                    <a:gd name="T74" fmla="*/ 440 w 2207"/>
                    <a:gd name="T75" fmla="*/ 1291 h 3561"/>
                    <a:gd name="T76" fmla="*/ 541 w 2207"/>
                    <a:gd name="T77" fmla="*/ 1471 h 3561"/>
                    <a:gd name="T78" fmla="*/ 604 w 2207"/>
                    <a:gd name="T79" fmla="*/ 1705 h 3561"/>
                    <a:gd name="T80" fmla="*/ 616 w 2207"/>
                    <a:gd name="T81" fmla="*/ 1839 h 3561"/>
                    <a:gd name="T82" fmla="*/ 632 w 2207"/>
                    <a:gd name="T83" fmla="*/ 1811 h 3561"/>
                    <a:gd name="T84" fmla="*/ 657 w 2207"/>
                    <a:gd name="T85" fmla="*/ 1739 h 3561"/>
                    <a:gd name="T86" fmla="*/ 681 w 2207"/>
                    <a:gd name="T87" fmla="*/ 1612 h 3561"/>
                    <a:gd name="T88" fmla="*/ 693 w 2207"/>
                    <a:gd name="T89" fmla="*/ 1414 h 3561"/>
                    <a:gd name="T90" fmla="*/ 685 w 2207"/>
                    <a:gd name="T91" fmla="*/ 1130 h 3561"/>
                    <a:gd name="T92" fmla="*/ 679 w 2207"/>
                    <a:gd name="T93" fmla="*/ 820 h 3561"/>
                    <a:gd name="T94" fmla="*/ 728 w 2207"/>
                    <a:gd name="T95" fmla="*/ 572 h 3561"/>
                    <a:gd name="T96" fmla="*/ 820 w 2207"/>
                    <a:gd name="T97" fmla="*/ 373 h 3561"/>
                    <a:gd name="T98" fmla="*/ 933 w 2207"/>
                    <a:gd name="T99" fmla="*/ 222 h 3561"/>
                    <a:gd name="T100" fmla="*/ 1051 w 2207"/>
                    <a:gd name="T101" fmla="*/ 114 h 3561"/>
                    <a:gd name="T102" fmla="*/ 1152 w 2207"/>
                    <a:gd name="T103" fmla="*/ 44 h 3561"/>
                    <a:gd name="T104" fmla="*/ 1220 w 2207"/>
                    <a:gd name="T105" fmla="*/ 8 h 35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207" h="3561">
                      <a:moveTo>
                        <a:pt x="1237" y="0"/>
                      </a:moveTo>
                      <a:lnTo>
                        <a:pt x="1214" y="85"/>
                      </a:lnTo>
                      <a:lnTo>
                        <a:pt x="1197" y="168"/>
                      </a:lnTo>
                      <a:lnTo>
                        <a:pt x="1185" y="250"/>
                      </a:lnTo>
                      <a:lnTo>
                        <a:pt x="1178" y="330"/>
                      </a:lnTo>
                      <a:lnTo>
                        <a:pt x="1175" y="408"/>
                      </a:lnTo>
                      <a:lnTo>
                        <a:pt x="1176" y="483"/>
                      </a:lnTo>
                      <a:lnTo>
                        <a:pt x="1181" y="557"/>
                      </a:lnTo>
                      <a:lnTo>
                        <a:pt x="1190" y="628"/>
                      </a:lnTo>
                      <a:lnTo>
                        <a:pt x="1201" y="697"/>
                      </a:lnTo>
                      <a:lnTo>
                        <a:pt x="1215" y="764"/>
                      </a:lnTo>
                      <a:lnTo>
                        <a:pt x="1233" y="829"/>
                      </a:lnTo>
                      <a:lnTo>
                        <a:pt x="1252" y="890"/>
                      </a:lnTo>
                      <a:lnTo>
                        <a:pt x="1274" y="950"/>
                      </a:lnTo>
                      <a:lnTo>
                        <a:pt x="1296" y="1006"/>
                      </a:lnTo>
                      <a:lnTo>
                        <a:pt x="1320" y="1059"/>
                      </a:lnTo>
                      <a:lnTo>
                        <a:pt x="1345" y="1109"/>
                      </a:lnTo>
                      <a:lnTo>
                        <a:pt x="1370" y="1158"/>
                      </a:lnTo>
                      <a:lnTo>
                        <a:pt x="1394" y="1202"/>
                      </a:lnTo>
                      <a:lnTo>
                        <a:pt x="1420" y="1244"/>
                      </a:lnTo>
                      <a:lnTo>
                        <a:pt x="1445" y="1283"/>
                      </a:lnTo>
                      <a:lnTo>
                        <a:pt x="1469" y="1318"/>
                      </a:lnTo>
                      <a:lnTo>
                        <a:pt x="1491" y="1350"/>
                      </a:lnTo>
                      <a:lnTo>
                        <a:pt x="1513" y="1378"/>
                      </a:lnTo>
                      <a:lnTo>
                        <a:pt x="1532" y="1403"/>
                      </a:lnTo>
                      <a:lnTo>
                        <a:pt x="1550" y="1424"/>
                      </a:lnTo>
                      <a:lnTo>
                        <a:pt x="1565" y="1442"/>
                      </a:lnTo>
                      <a:lnTo>
                        <a:pt x="1578" y="1456"/>
                      </a:lnTo>
                      <a:lnTo>
                        <a:pt x="1586" y="1465"/>
                      </a:lnTo>
                      <a:lnTo>
                        <a:pt x="1593" y="1472"/>
                      </a:lnTo>
                      <a:lnTo>
                        <a:pt x="1595" y="1474"/>
                      </a:lnTo>
                      <a:lnTo>
                        <a:pt x="1623" y="1403"/>
                      </a:lnTo>
                      <a:lnTo>
                        <a:pt x="1653" y="1339"/>
                      </a:lnTo>
                      <a:lnTo>
                        <a:pt x="1685" y="1280"/>
                      </a:lnTo>
                      <a:lnTo>
                        <a:pt x="1718" y="1227"/>
                      </a:lnTo>
                      <a:lnTo>
                        <a:pt x="1752" y="1179"/>
                      </a:lnTo>
                      <a:lnTo>
                        <a:pt x="1786" y="1137"/>
                      </a:lnTo>
                      <a:lnTo>
                        <a:pt x="1820" y="1100"/>
                      </a:lnTo>
                      <a:lnTo>
                        <a:pt x="1854" y="1067"/>
                      </a:lnTo>
                      <a:lnTo>
                        <a:pt x="1887" y="1038"/>
                      </a:lnTo>
                      <a:lnTo>
                        <a:pt x="1919" y="1013"/>
                      </a:lnTo>
                      <a:lnTo>
                        <a:pt x="1950" y="992"/>
                      </a:lnTo>
                      <a:lnTo>
                        <a:pt x="1979" y="974"/>
                      </a:lnTo>
                      <a:lnTo>
                        <a:pt x="2006" y="959"/>
                      </a:lnTo>
                      <a:lnTo>
                        <a:pt x="2030" y="947"/>
                      </a:lnTo>
                      <a:lnTo>
                        <a:pt x="2053" y="938"/>
                      </a:lnTo>
                      <a:lnTo>
                        <a:pt x="2071" y="931"/>
                      </a:lnTo>
                      <a:lnTo>
                        <a:pt x="2086" y="926"/>
                      </a:lnTo>
                      <a:lnTo>
                        <a:pt x="2097" y="923"/>
                      </a:lnTo>
                      <a:lnTo>
                        <a:pt x="2104" y="922"/>
                      </a:lnTo>
                      <a:lnTo>
                        <a:pt x="2107" y="920"/>
                      </a:lnTo>
                      <a:lnTo>
                        <a:pt x="2080" y="986"/>
                      </a:lnTo>
                      <a:lnTo>
                        <a:pt x="2059" y="1052"/>
                      </a:lnTo>
                      <a:lnTo>
                        <a:pt x="2045" y="1119"/>
                      </a:lnTo>
                      <a:lnTo>
                        <a:pt x="2038" y="1187"/>
                      </a:lnTo>
                      <a:lnTo>
                        <a:pt x="2036" y="1256"/>
                      </a:lnTo>
                      <a:lnTo>
                        <a:pt x="2038" y="1326"/>
                      </a:lnTo>
                      <a:lnTo>
                        <a:pt x="2044" y="1397"/>
                      </a:lnTo>
                      <a:lnTo>
                        <a:pt x="2053" y="1470"/>
                      </a:lnTo>
                      <a:lnTo>
                        <a:pt x="2066" y="1544"/>
                      </a:lnTo>
                      <a:lnTo>
                        <a:pt x="2080" y="1620"/>
                      </a:lnTo>
                      <a:lnTo>
                        <a:pt x="2096" y="1696"/>
                      </a:lnTo>
                      <a:lnTo>
                        <a:pt x="2113" y="1774"/>
                      </a:lnTo>
                      <a:lnTo>
                        <a:pt x="2130" y="1854"/>
                      </a:lnTo>
                      <a:lnTo>
                        <a:pt x="2146" y="1935"/>
                      </a:lnTo>
                      <a:lnTo>
                        <a:pt x="2163" y="2018"/>
                      </a:lnTo>
                      <a:lnTo>
                        <a:pt x="2177" y="2102"/>
                      </a:lnTo>
                      <a:lnTo>
                        <a:pt x="2190" y="2187"/>
                      </a:lnTo>
                      <a:lnTo>
                        <a:pt x="2199" y="2276"/>
                      </a:lnTo>
                      <a:lnTo>
                        <a:pt x="2205" y="2364"/>
                      </a:lnTo>
                      <a:lnTo>
                        <a:pt x="2207" y="2456"/>
                      </a:lnTo>
                      <a:lnTo>
                        <a:pt x="2204" y="2542"/>
                      </a:lnTo>
                      <a:lnTo>
                        <a:pt x="2194" y="2627"/>
                      </a:lnTo>
                      <a:lnTo>
                        <a:pt x="2178" y="2710"/>
                      </a:lnTo>
                      <a:lnTo>
                        <a:pt x="2156" y="2789"/>
                      </a:lnTo>
                      <a:lnTo>
                        <a:pt x="2128" y="2867"/>
                      </a:lnTo>
                      <a:lnTo>
                        <a:pt x="2095" y="2942"/>
                      </a:lnTo>
                      <a:lnTo>
                        <a:pt x="2057" y="3014"/>
                      </a:lnTo>
                      <a:lnTo>
                        <a:pt x="2013" y="3082"/>
                      </a:lnTo>
                      <a:lnTo>
                        <a:pt x="1964" y="3147"/>
                      </a:lnTo>
                      <a:lnTo>
                        <a:pt x="1912" y="3208"/>
                      </a:lnTo>
                      <a:lnTo>
                        <a:pt x="1856" y="3265"/>
                      </a:lnTo>
                      <a:lnTo>
                        <a:pt x="1794" y="3318"/>
                      </a:lnTo>
                      <a:lnTo>
                        <a:pt x="1729" y="3367"/>
                      </a:lnTo>
                      <a:lnTo>
                        <a:pt x="1661" y="3410"/>
                      </a:lnTo>
                      <a:lnTo>
                        <a:pt x="1589" y="3449"/>
                      </a:lnTo>
                      <a:lnTo>
                        <a:pt x="1514" y="3482"/>
                      </a:lnTo>
                      <a:lnTo>
                        <a:pt x="1436" y="3510"/>
                      </a:lnTo>
                      <a:lnTo>
                        <a:pt x="1357" y="3532"/>
                      </a:lnTo>
                      <a:lnTo>
                        <a:pt x="1275" y="3548"/>
                      </a:lnTo>
                      <a:lnTo>
                        <a:pt x="1190" y="3558"/>
                      </a:lnTo>
                      <a:lnTo>
                        <a:pt x="1103" y="3561"/>
                      </a:lnTo>
                      <a:lnTo>
                        <a:pt x="1017" y="3558"/>
                      </a:lnTo>
                      <a:lnTo>
                        <a:pt x="933" y="3548"/>
                      </a:lnTo>
                      <a:lnTo>
                        <a:pt x="851" y="3532"/>
                      </a:lnTo>
                      <a:lnTo>
                        <a:pt x="770" y="3510"/>
                      </a:lnTo>
                      <a:lnTo>
                        <a:pt x="693" y="3482"/>
                      </a:lnTo>
                      <a:lnTo>
                        <a:pt x="618" y="3449"/>
                      </a:lnTo>
                      <a:lnTo>
                        <a:pt x="546" y="3410"/>
                      </a:lnTo>
                      <a:lnTo>
                        <a:pt x="478" y="3367"/>
                      </a:lnTo>
                      <a:lnTo>
                        <a:pt x="414" y="3318"/>
                      </a:lnTo>
                      <a:lnTo>
                        <a:pt x="352" y="3265"/>
                      </a:lnTo>
                      <a:lnTo>
                        <a:pt x="295" y="3208"/>
                      </a:lnTo>
                      <a:lnTo>
                        <a:pt x="242" y="3147"/>
                      </a:lnTo>
                      <a:lnTo>
                        <a:pt x="194" y="3082"/>
                      </a:lnTo>
                      <a:lnTo>
                        <a:pt x="151" y="3014"/>
                      </a:lnTo>
                      <a:lnTo>
                        <a:pt x="112" y="2942"/>
                      </a:lnTo>
                      <a:lnTo>
                        <a:pt x="79" y="2867"/>
                      </a:lnTo>
                      <a:lnTo>
                        <a:pt x="52" y="2789"/>
                      </a:lnTo>
                      <a:lnTo>
                        <a:pt x="29" y="2710"/>
                      </a:lnTo>
                      <a:lnTo>
                        <a:pt x="13" y="2627"/>
                      </a:lnTo>
                      <a:lnTo>
                        <a:pt x="3" y="2542"/>
                      </a:lnTo>
                      <a:lnTo>
                        <a:pt x="0" y="2456"/>
                      </a:lnTo>
                      <a:lnTo>
                        <a:pt x="1" y="2393"/>
                      </a:lnTo>
                      <a:lnTo>
                        <a:pt x="5" y="2334"/>
                      </a:lnTo>
                      <a:lnTo>
                        <a:pt x="12" y="2278"/>
                      </a:lnTo>
                      <a:lnTo>
                        <a:pt x="19" y="2224"/>
                      </a:lnTo>
                      <a:lnTo>
                        <a:pt x="29" y="2172"/>
                      </a:lnTo>
                      <a:lnTo>
                        <a:pt x="40" y="2121"/>
                      </a:lnTo>
                      <a:lnTo>
                        <a:pt x="53" y="2073"/>
                      </a:lnTo>
                      <a:lnTo>
                        <a:pt x="66" y="2025"/>
                      </a:lnTo>
                      <a:lnTo>
                        <a:pt x="80" y="1979"/>
                      </a:lnTo>
                      <a:lnTo>
                        <a:pt x="94" y="1933"/>
                      </a:lnTo>
                      <a:lnTo>
                        <a:pt x="109" y="1887"/>
                      </a:lnTo>
                      <a:lnTo>
                        <a:pt x="124" y="1842"/>
                      </a:lnTo>
                      <a:lnTo>
                        <a:pt x="138" y="1796"/>
                      </a:lnTo>
                      <a:lnTo>
                        <a:pt x="152" y="1749"/>
                      </a:lnTo>
                      <a:lnTo>
                        <a:pt x="165" y="1703"/>
                      </a:lnTo>
                      <a:lnTo>
                        <a:pt x="177" y="1654"/>
                      </a:lnTo>
                      <a:lnTo>
                        <a:pt x="187" y="1605"/>
                      </a:lnTo>
                      <a:lnTo>
                        <a:pt x="196" y="1553"/>
                      </a:lnTo>
                      <a:lnTo>
                        <a:pt x="204" y="1499"/>
                      </a:lnTo>
                      <a:lnTo>
                        <a:pt x="208" y="1444"/>
                      </a:lnTo>
                      <a:lnTo>
                        <a:pt x="211" y="1384"/>
                      </a:lnTo>
                      <a:lnTo>
                        <a:pt x="211" y="1324"/>
                      </a:lnTo>
                      <a:lnTo>
                        <a:pt x="209" y="1259"/>
                      </a:lnTo>
                      <a:lnTo>
                        <a:pt x="204" y="1191"/>
                      </a:lnTo>
                      <a:lnTo>
                        <a:pt x="194" y="1119"/>
                      </a:lnTo>
                      <a:lnTo>
                        <a:pt x="182" y="1043"/>
                      </a:lnTo>
                      <a:lnTo>
                        <a:pt x="184" y="1046"/>
                      </a:lnTo>
                      <a:lnTo>
                        <a:pt x="191" y="1049"/>
                      </a:lnTo>
                      <a:lnTo>
                        <a:pt x="201" y="1056"/>
                      </a:lnTo>
                      <a:lnTo>
                        <a:pt x="217" y="1066"/>
                      </a:lnTo>
                      <a:lnTo>
                        <a:pt x="234" y="1079"/>
                      </a:lnTo>
                      <a:lnTo>
                        <a:pt x="254" y="1095"/>
                      </a:lnTo>
                      <a:lnTo>
                        <a:pt x="277" y="1114"/>
                      </a:lnTo>
                      <a:lnTo>
                        <a:pt x="302" y="1135"/>
                      </a:lnTo>
                      <a:lnTo>
                        <a:pt x="329" y="1160"/>
                      </a:lnTo>
                      <a:lnTo>
                        <a:pt x="356" y="1188"/>
                      </a:lnTo>
                      <a:lnTo>
                        <a:pt x="384" y="1219"/>
                      </a:lnTo>
                      <a:lnTo>
                        <a:pt x="412" y="1253"/>
                      </a:lnTo>
                      <a:lnTo>
                        <a:pt x="440" y="1291"/>
                      </a:lnTo>
                      <a:lnTo>
                        <a:pt x="467" y="1331"/>
                      </a:lnTo>
                      <a:lnTo>
                        <a:pt x="493" y="1374"/>
                      </a:lnTo>
                      <a:lnTo>
                        <a:pt x="517" y="1421"/>
                      </a:lnTo>
                      <a:lnTo>
                        <a:pt x="541" y="1471"/>
                      </a:lnTo>
                      <a:lnTo>
                        <a:pt x="561" y="1525"/>
                      </a:lnTo>
                      <a:lnTo>
                        <a:pt x="579" y="1581"/>
                      </a:lnTo>
                      <a:lnTo>
                        <a:pt x="594" y="1641"/>
                      </a:lnTo>
                      <a:lnTo>
                        <a:pt x="604" y="1705"/>
                      </a:lnTo>
                      <a:lnTo>
                        <a:pt x="611" y="1772"/>
                      </a:lnTo>
                      <a:lnTo>
                        <a:pt x="613" y="1842"/>
                      </a:lnTo>
                      <a:lnTo>
                        <a:pt x="614" y="1841"/>
                      </a:lnTo>
                      <a:lnTo>
                        <a:pt x="616" y="1839"/>
                      </a:lnTo>
                      <a:lnTo>
                        <a:pt x="618" y="1836"/>
                      </a:lnTo>
                      <a:lnTo>
                        <a:pt x="623" y="1829"/>
                      </a:lnTo>
                      <a:lnTo>
                        <a:pt x="627" y="1822"/>
                      </a:lnTo>
                      <a:lnTo>
                        <a:pt x="632" y="1811"/>
                      </a:lnTo>
                      <a:lnTo>
                        <a:pt x="639" y="1798"/>
                      </a:lnTo>
                      <a:lnTo>
                        <a:pt x="644" y="1782"/>
                      </a:lnTo>
                      <a:lnTo>
                        <a:pt x="651" y="1762"/>
                      </a:lnTo>
                      <a:lnTo>
                        <a:pt x="657" y="1739"/>
                      </a:lnTo>
                      <a:lnTo>
                        <a:pt x="664" y="1714"/>
                      </a:lnTo>
                      <a:lnTo>
                        <a:pt x="670" y="1684"/>
                      </a:lnTo>
                      <a:lnTo>
                        <a:pt x="676" y="1650"/>
                      </a:lnTo>
                      <a:lnTo>
                        <a:pt x="681" y="1612"/>
                      </a:lnTo>
                      <a:lnTo>
                        <a:pt x="685" y="1570"/>
                      </a:lnTo>
                      <a:lnTo>
                        <a:pt x="689" y="1523"/>
                      </a:lnTo>
                      <a:lnTo>
                        <a:pt x="692" y="1471"/>
                      </a:lnTo>
                      <a:lnTo>
                        <a:pt x="693" y="1414"/>
                      </a:lnTo>
                      <a:lnTo>
                        <a:pt x="693" y="1351"/>
                      </a:lnTo>
                      <a:lnTo>
                        <a:pt x="692" y="1283"/>
                      </a:lnTo>
                      <a:lnTo>
                        <a:pt x="690" y="1210"/>
                      </a:lnTo>
                      <a:lnTo>
                        <a:pt x="685" y="1130"/>
                      </a:lnTo>
                      <a:lnTo>
                        <a:pt x="679" y="1043"/>
                      </a:lnTo>
                      <a:lnTo>
                        <a:pt x="674" y="966"/>
                      </a:lnTo>
                      <a:lnTo>
                        <a:pt x="674" y="891"/>
                      </a:lnTo>
                      <a:lnTo>
                        <a:pt x="679" y="820"/>
                      </a:lnTo>
                      <a:lnTo>
                        <a:pt x="686" y="753"/>
                      </a:lnTo>
                      <a:lnTo>
                        <a:pt x="697" y="690"/>
                      </a:lnTo>
                      <a:lnTo>
                        <a:pt x="711" y="629"/>
                      </a:lnTo>
                      <a:lnTo>
                        <a:pt x="728" y="572"/>
                      </a:lnTo>
                      <a:lnTo>
                        <a:pt x="749" y="517"/>
                      </a:lnTo>
                      <a:lnTo>
                        <a:pt x="770" y="466"/>
                      </a:lnTo>
                      <a:lnTo>
                        <a:pt x="794" y="419"/>
                      </a:lnTo>
                      <a:lnTo>
                        <a:pt x="820" y="373"/>
                      </a:lnTo>
                      <a:lnTo>
                        <a:pt x="847" y="331"/>
                      </a:lnTo>
                      <a:lnTo>
                        <a:pt x="875" y="292"/>
                      </a:lnTo>
                      <a:lnTo>
                        <a:pt x="904" y="256"/>
                      </a:lnTo>
                      <a:lnTo>
                        <a:pt x="933" y="222"/>
                      </a:lnTo>
                      <a:lnTo>
                        <a:pt x="963" y="192"/>
                      </a:lnTo>
                      <a:lnTo>
                        <a:pt x="992" y="163"/>
                      </a:lnTo>
                      <a:lnTo>
                        <a:pt x="1021" y="137"/>
                      </a:lnTo>
                      <a:lnTo>
                        <a:pt x="1051" y="114"/>
                      </a:lnTo>
                      <a:lnTo>
                        <a:pt x="1078" y="93"/>
                      </a:lnTo>
                      <a:lnTo>
                        <a:pt x="1103" y="74"/>
                      </a:lnTo>
                      <a:lnTo>
                        <a:pt x="1129" y="58"/>
                      </a:lnTo>
                      <a:lnTo>
                        <a:pt x="1152" y="44"/>
                      </a:lnTo>
                      <a:lnTo>
                        <a:pt x="1173" y="32"/>
                      </a:lnTo>
                      <a:lnTo>
                        <a:pt x="1192" y="22"/>
                      </a:lnTo>
                      <a:lnTo>
                        <a:pt x="1207" y="14"/>
                      </a:lnTo>
                      <a:lnTo>
                        <a:pt x="1220" y="8"/>
                      </a:lnTo>
                      <a:lnTo>
                        <a:pt x="1229" y="3"/>
                      </a:lnTo>
                      <a:lnTo>
                        <a:pt x="1235" y="1"/>
                      </a:lnTo>
                      <a:lnTo>
                        <a:pt x="1237" y="0"/>
                      </a:lnTo>
                      <a:close/>
                    </a:path>
                  </a:pathLst>
                </a:custGeom>
                <a:solidFill>
                  <a:srgbClr val="E63B5C"/>
                </a:solidFill>
                <a:ln w="28575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41"/>
                <p:cNvSpPr>
                  <a:spLocks/>
                </p:cNvSpPr>
                <p:nvPr/>
              </p:nvSpPr>
              <p:spPr bwMode="auto">
                <a:xfrm>
                  <a:off x="3593" y="2149"/>
                  <a:ext cx="512" cy="798"/>
                </a:xfrm>
                <a:custGeom>
                  <a:avLst/>
                  <a:gdLst>
                    <a:gd name="T0" fmla="*/ 751 w 1536"/>
                    <a:gd name="T1" fmla="*/ 50 h 2395"/>
                    <a:gd name="T2" fmla="*/ 787 w 1536"/>
                    <a:gd name="T3" fmla="*/ 144 h 2395"/>
                    <a:gd name="T4" fmla="*/ 831 w 1536"/>
                    <a:gd name="T5" fmla="*/ 230 h 2395"/>
                    <a:gd name="T6" fmla="*/ 885 w 1536"/>
                    <a:gd name="T7" fmla="*/ 311 h 2395"/>
                    <a:gd name="T8" fmla="*/ 945 w 1536"/>
                    <a:gd name="T9" fmla="*/ 389 h 2395"/>
                    <a:gd name="T10" fmla="*/ 1010 w 1536"/>
                    <a:gd name="T11" fmla="*/ 465 h 2395"/>
                    <a:gd name="T12" fmla="*/ 1078 w 1536"/>
                    <a:gd name="T13" fmla="*/ 540 h 2395"/>
                    <a:gd name="T14" fmla="*/ 1148 w 1536"/>
                    <a:gd name="T15" fmla="*/ 617 h 2395"/>
                    <a:gd name="T16" fmla="*/ 1217 w 1536"/>
                    <a:gd name="T17" fmla="*/ 695 h 2395"/>
                    <a:gd name="T18" fmla="*/ 1284 w 1536"/>
                    <a:gd name="T19" fmla="*/ 780 h 2395"/>
                    <a:gd name="T20" fmla="*/ 1346 w 1536"/>
                    <a:gd name="T21" fmla="*/ 870 h 2395"/>
                    <a:gd name="T22" fmla="*/ 1402 w 1536"/>
                    <a:gd name="T23" fmla="*/ 968 h 2395"/>
                    <a:gd name="T24" fmla="*/ 1452 w 1536"/>
                    <a:gd name="T25" fmla="*/ 1075 h 2395"/>
                    <a:gd name="T26" fmla="*/ 1491 w 1536"/>
                    <a:gd name="T27" fmla="*/ 1195 h 2395"/>
                    <a:gd name="T28" fmla="*/ 1519 w 1536"/>
                    <a:gd name="T29" fmla="*/ 1327 h 2395"/>
                    <a:gd name="T30" fmla="*/ 1534 w 1536"/>
                    <a:gd name="T31" fmla="*/ 1472 h 2395"/>
                    <a:gd name="T32" fmla="*/ 1533 w 1536"/>
                    <a:gd name="T33" fmla="*/ 1623 h 2395"/>
                    <a:gd name="T34" fmla="*/ 1510 w 1536"/>
                    <a:gd name="T35" fmla="*/ 1763 h 2395"/>
                    <a:gd name="T36" fmla="*/ 1466 w 1536"/>
                    <a:gd name="T37" fmla="*/ 1894 h 2395"/>
                    <a:gd name="T38" fmla="*/ 1403 w 1536"/>
                    <a:gd name="T39" fmla="*/ 2015 h 2395"/>
                    <a:gd name="T40" fmla="*/ 1324 w 1536"/>
                    <a:gd name="T41" fmla="*/ 2124 h 2395"/>
                    <a:gd name="T42" fmla="*/ 1228 w 1536"/>
                    <a:gd name="T43" fmla="*/ 2218 h 2395"/>
                    <a:gd name="T44" fmla="*/ 1118 w 1536"/>
                    <a:gd name="T45" fmla="*/ 2294 h 2395"/>
                    <a:gd name="T46" fmla="*/ 996 w 1536"/>
                    <a:gd name="T47" fmla="*/ 2350 h 2395"/>
                    <a:gd name="T48" fmla="*/ 863 w 1536"/>
                    <a:gd name="T49" fmla="*/ 2384 h 2395"/>
                    <a:gd name="T50" fmla="*/ 722 w 1536"/>
                    <a:gd name="T51" fmla="*/ 2395 h 2395"/>
                    <a:gd name="T52" fmla="*/ 582 w 1536"/>
                    <a:gd name="T53" fmla="*/ 2381 h 2395"/>
                    <a:gd name="T54" fmla="*/ 453 w 1536"/>
                    <a:gd name="T55" fmla="*/ 2344 h 2395"/>
                    <a:gd name="T56" fmla="*/ 336 w 1536"/>
                    <a:gd name="T57" fmla="*/ 2288 h 2395"/>
                    <a:gd name="T58" fmla="*/ 233 w 1536"/>
                    <a:gd name="T59" fmla="*/ 2213 h 2395"/>
                    <a:gd name="T60" fmla="*/ 147 w 1536"/>
                    <a:gd name="T61" fmla="*/ 2122 h 2395"/>
                    <a:gd name="T62" fmla="*/ 78 w 1536"/>
                    <a:gd name="T63" fmla="*/ 2015 h 2395"/>
                    <a:gd name="T64" fmla="*/ 30 w 1536"/>
                    <a:gd name="T65" fmla="*/ 1896 h 2395"/>
                    <a:gd name="T66" fmla="*/ 5 w 1536"/>
                    <a:gd name="T67" fmla="*/ 1767 h 2395"/>
                    <a:gd name="T68" fmla="*/ 3 w 1536"/>
                    <a:gd name="T69" fmla="*/ 1628 h 2395"/>
                    <a:gd name="T70" fmla="*/ 17 w 1536"/>
                    <a:gd name="T71" fmla="*/ 1538 h 2395"/>
                    <a:gd name="T72" fmla="*/ 48 w 1536"/>
                    <a:gd name="T73" fmla="*/ 1437 h 2395"/>
                    <a:gd name="T74" fmla="*/ 92 w 1536"/>
                    <a:gd name="T75" fmla="*/ 1325 h 2395"/>
                    <a:gd name="T76" fmla="*/ 150 w 1536"/>
                    <a:gd name="T77" fmla="*/ 1204 h 2395"/>
                    <a:gd name="T78" fmla="*/ 221 w 1536"/>
                    <a:gd name="T79" fmla="*/ 1076 h 2395"/>
                    <a:gd name="T80" fmla="*/ 305 w 1536"/>
                    <a:gd name="T81" fmla="*/ 945 h 2395"/>
                    <a:gd name="T82" fmla="*/ 401 w 1536"/>
                    <a:gd name="T83" fmla="*/ 810 h 2395"/>
                    <a:gd name="T84" fmla="*/ 561 w 1536"/>
                    <a:gd name="T85" fmla="*/ 855 h 2395"/>
                    <a:gd name="T86" fmla="*/ 567 w 1536"/>
                    <a:gd name="T87" fmla="*/ 749 h 2395"/>
                    <a:gd name="T88" fmla="*/ 580 w 1536"/>
                    <a:gd name="T89" fmla="*/ 641 h 2395"/>
                    <a:gd name="T90" fmla="*/ 597 w 1536"/>
                    <a:gd name="T91" fmla="*/ 534 h 2395"/>
                    <a:gd name="T92" fmla="*/ 619 w 1536"/>
                    <a:gd name="T93" fmla="*/ 430 h 2395"/>
                    <a:gd name="T94" fmla="*/ 641 w 1536"/>
                    <a:gd name="T95" fmla="*/ 331 h 2395"/>
                    <a:gd name="T96" fmla="*/ 665 w 1536"/>
                    <a:gd name="T97" fmla="*/ 241 h 2395"/>
                    <a:gd name="T98" fmla="*/ 688 w 1536"/>
                    <a:gd name="T99" fmla="*/ 161 h 2395"/>
                    <a:gd name="T100" fmla="*/ 708 w 1536"/>
                    <a:gd name="T101" fmla="*/ 94 h 2395"/>
                    <a:gd name="T102" fmla="*/ 724 w 1536"/>
                    <a:gd name="T103" fmla="*/ 44 h 2395"/>
                    <a:gd name="T104" fmla="*/ 735 w 1536"/>
                    <a:gd name="T105" fmla="*/ 12 h 2395"/>
                    <a:gd name="T106" fmla="*/ 738 w 1536"/>
                    <a:gd name="T107" fmla="*/ 0 h 2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536" h="2395">
                      <a:moveTo>
                        <a:pt x="738" y="0"/>
                      </a:moveTo>
                      <a:lnTo>
                        <a:pt x="751" y="50"/>
                      </a:lnTo>
                      <a:lnTo>
                        <a:pt x="767" y="99"/>
                      </a:lnTo>
                      <a:lnTo>
                        <a:pt x="787" y="144"/>
                      </a:lnTo>
                      <a:lnTo>
                        <a:pt x="807" y="188"/>
                      </a:lnTo>
                      <a:lnTo>
                        <a:pt x="831" y="230"/>
                      </a:lnTo>
                      <a:lnTo>
                        <a:pt x="857" y="271"/>
                      </a:lnTo>
                      <a:lnTo>
                        <a:pt x="885" y="311"/>
                      </a:lnTo>
                      <a:lnTo>
                        <a:pt x="914" y="351"/>
                      </a:lnTo>
                      <a:lnTo>
                        <a:pt x="945" y="389"/>
                      </a:lnTo>
                      <a:lnTo>
                        <a:pt x="977" y="427"/>
                      </a:lnTo>
                      <a:lnTo>
                        <a:pt x="1010" y="465"/>
                      </a:lnTo>
                      <a:lnTo>
                        <a:pt x="1044" y="502"/>
                      </a:lnTo>
                      <a:lnTo>
                        <a:pt x="1078" y="540"/>
                      </a:lnTo>
                      <a:lnTo>
                        <a:pt x="1113" y="578"/>
                      </a:lnTo>
                      <a:lnTo>
                        <a:pt x="1148" y="617"/>
                      </a:lnTo>
                      <a:lnTo>
                        <a:pt x="1182" y="656"/>
                      </a:lnTo>
                      <a:lnTo>
                        <a:pt x="1217" y="695"/>
                      </a:lnTo>
                      <a:lnTo>
                        <a:pt x="1250" y="738"/>
                      </a:lnTo>
                      <a:lnTo>
                        <a:pt x="1284" y="780"/>
                      </a:lnTo>
                      <a:lnTo>
                        <a:pt x="1315" y="824"/>
                      </a:lnTo>
                      <a:lnTo>
                        <a:pt x="1346" y="870"/>
                      </a:lnTo>
                      <a:lnTo>
                        <a:pt x="1375" y="918"/>
                      </a:lnTo>
                      <a:lnTo>
                        <a:pt x="1402" y="968"/>
                      </a:lnTo>
                      <a:lnTo>
                        <a:pt x="1428" y="1020"/>
                      </a:lnTo>
                      <a:lnTo>
                        <a:pt x="1452" y="1075"/>
                      </a:lnTo>
                      <a:lnTo>
                        <a:pt x="1472" y="1134"/>
                      </a:lnTo>
                      <a:lnTo>
                        <a:pt x="1491" y="1195"/>
                      </a:lnTo>
                      <a:lnTo>
                        <a:pt x="1506" y="1259"/>
                      </a:lnTo>
                      <a:lnTo>
                        <a:pt x="1519" y="1327"/>
                      </a:lnTo>
                      <a:lnTo>
                        <a:pt x="1528" y="1398"/>
                      </a:lnTo>
                      <a:lnTo>
                        <a:pt x="1534" y="1472"/>
                      </a:lnTo>
                      <a:lnTo>
                        <a:pt x="1536" y="1551"/>
                      </a:lnTo>
                      <a:lnTo>
                        <a:pt x="1533" y="1623"/>
                      </a:lnTo>
                      <a:lnTo>
                        <a:pt x="1524" y="1694"/>
                      </a:lnTo>
                      <a:lnTo>
                        <a:pt x="1510" y="1763"/>
                      </a:lnTo>
                      <a:lnTo>
                        <a:pt x="1491" y="1830"/>
                      </a:lnTo>
                      <a:lnTo>
                        <a:pt x="1466" y="1894"/>
                      </a:lnTo>
                      <a:lnTo>
                        <a:pt x="1437" y="1957"/>
                      </a:lnTo>
                      <a:lnTo>
                        <a:pt x="1403" y="2015"/>
                      </a:lnTo>
                      <a:lnTo>
                        <a:pt x="1366" y="2071"/>
                      </a:lnTo>
                      <a:lnTo>
                        <a:pt x="1324" y="2124"/>
                      </a:lnTo>
                      <a:lnTo>
                        <a:pt x="1277" y="2173"/>
                      </a:lnTo>
                      <a:lnTo>
                        <a:pt x="1228" y="2218"/>
                      </a:lnTo>
                      <a:lnTo>
                        <a:pt x="1174" y="2258"/>
                      </a:lnTo>
                      <a:lnTo>
                        <a:pt x="1118" y="2294"/>
                      </a:lnTo>
                      <a:lnTo>
                        <a:pt x="1058" y="2325"/>
                      </a:lnTo>
                      <a:lnTo>
                        <a:pt x="996" y="2350"/>
                      </a:lnTo>
                      <a:lnTo>
                        <a:pt x="930" y="2370"/>
                      </a:lnTo>
                      <a:lnTo>
                        <a:pt x="863" y="2384"/>
                      </a:lnTo>
                      <a:lnTo>
                        <a:pt x="793" y="2393"/>
                      </a:lnTo>
                      <a:lnTo>
                        <a:pt x="722" y="2395"/>
                      </a:lnTo>
                      <a:lnTo>
                        <a:pt x="651" y="2391"/>
                      </a:lnTo>
                      <a:lnTo>
                        <a:pt x="582" y="2381"/>
                      </a:lnTo>
                      <a:lnTo>
                        <a:pt x="516" y="2365"/>
                      </a:lnTo>
                      <a:lnTo>
                        <a:pt x="453" y="2344"/>
                      </a:lnTo>
                      <a:lnTo>
                        <a:pt x="392" y="2318"/>
                      </a:lnTo>
                      <a:lnTo>
                        <a:pt x="336" y="2288"/>
                      </a:lnTo>
                      <a:lnTo>
                        <a:pt x="283" y="2253"/>
                      </a:lnTo>
                      <a:lnTo>
                        <a:pt x="233" y="2213"/>
                      </a:lnTo>
                      <a:lnTo>
                        <a:pt x="188" y="2169"/>
                      </a:lnTo>
                      <a:lnTo>
                        <a:pt x="147" y="2122"/>
                      </a:lnTo>
                      <a:lnTo>
                        <a:pt x="110" y="2070"/>
                      </a:lnTo>
                      <a:lnTo>
                        <a:pt x="78" y="2015"/>
                      </a:lnTo>
                      <a:lnTo>
                        <a:pt x="52" y="1958"/>
                      </a:lnTo>
                      <a:lnTo>
                        <a:pt x="30" y="1896"/>
                      </a:lnTo>
                      <a:lnTo>
                        <a:pt x="14" y="1833"/>
                      </a:lnTo>
                      <a:lnTo>
                        <a:pt x="5" y="1767"/>
                      </a:lnTo>
                      <a:lnTo>
                        <a:pt x="0" y="1698"/>
                      </a:lnTo>
                      <a:lnTo>
                        <a:pt x="3" y="1628"/>
                      </a:lnTo>
                      <a:lnTo>
                        <a:pt x="8" y="1585"/>
                      </a:lnTo>
                      <a:lnTo>
                        <a:pt x="17" y="1538"/>
                      </a:lnTo>
                      <a:lnTo>
                        <a:pt x="30" y="1489"/>
                      </a:lnTo>
                      <a:lnTo>
                        <a:pt x="48" y="1437"/>
                      </a:lnTo>
                      <a:lnTo>
                        <a:pt x="67" y="1382"/>
                      </a:lnTo>
                      <a:lnTo>
                        <a:pt x="92" y="1325"/>
                      </a:lnTo>
                      <a:lnTo>
                        <a:pt x="119" y="1265"/>
                      </a:lnTo>
                      <a:lnTo>
                        <a:pt x="150" y="1204"/>
                      </a:lnTo>
                      <a:lnTo>
                        <a:pt x="183" y="1141"/>
                      </a:lnTo>
                      <a:lnTo>
                        <a:pt x="221" y="1076"/>
                      </a:lnTo>
                      <a:lnTo>
                        <a:pt x="262" y="1011"/>
                      </a:lnTo>
                      <a:lnTo>
                        <a:pt x="305" y="945"/>
                      </a:lnTo>
                      <a:lnTo>
                        <a:pt x="352" y="878"/>
                      </a:lnTo>
                      <a:lnTo>
                        <a:pt x="401" y="810"/>
                      </a:lnTo>
                      <a:lnTo>
                        <a:pt x="560" y="906"/>
                      </a:lnTo>
                      <a:lnTo>
                        <a:pt x="561" y="855"/>
                      </a:lnTo>
                      <a:lnTo>
                        <a:pt x="563" y="802"/>
                      </a:lnTo>
                      <a:lnTo>
                        <a:pt x="567" y="749"/>
                      </a:lnTo>
                      <a:lnTo>
                        <a:pt x="572" y="695"/>
                      </a:lnTo>
                      <a:lnTo>
                        <a:pt x="580" y="641"/>
                      </a:lnTo>
                      <a:lnTo>
                        <a:pt x="588" y="588"/>
                      </a:lnTo>
                      <a:lnTo>
                        <a:pt x="597" y="534"/>
                      </a:lnTo>
                      <a:lnTo>
                        <a:pt x="608" y="481"/>
                      </a:lnTo>
                      <a:lnTo>
                        <a:pt x="619" y="430"/>
                      </a:lnTo>
                      <a:lnTo>
                        <a:pt x="630" y="379"/>
                      </a:lnTo>
                      <a:lnTo>
                        <a:pt x="641" y="331"/>
                      </a:lnTo>
                      <a:lnTo>
                        <a:pt x="653" y="284"/>
                      </a:lnTo>
                      <a:lnTo>
                        <a:pt x="665" y="241"/>
                      </a:lnTo>
                      <a:lnTo>
                        <a:pt x="677" y="199"/>
                      </a:lnTo>
                      <a:lnTo>
                        <a:pt x="688" y="161"/>
                      </a:lnTo>
                      <a:lnTo>
                        <a:pt x="699" y="126"/>
                      </a:lnTo>
                      <a:lnTo>
                        <a:pt x="708" y="94"/>
                      </a:lnTo>
                      <a:lnTo>
                        <a:pt x="717" y="67"/>
                      </a:lnTo>
                      <a:lnTo>
                        <a:pt x="724" y="44"/>
                      </a:lnTo>
                      <a:lnTo>
                        <a:pt x="730" y="25"/>
                      </a:lnTo>
                      <a:lnTo>
                        <a:pt x="735" y="12"/>
                      </a:lnTo>
                      <a:lnTo>
                        <a:pt x="737" y="4"/>
                      </a:lnTo>
                      <a:lnTo>
                        <a:pt x="738" y="0"/>
                      </a:lnTo>
                      <a:close/>
                    </a:path>
                  </a:pathLst>
                </a:custGeom>
                <a:solidFill>
                  <a:srgbClr val="F377A1"/>
                </a:solidFill>
                <a:ln w="0">
                  <a:solidFill>
                    <a:srgbClr val="F377A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42"/>
                <p:cNvSpPr>
                  <a:spLocks/>
                </p:cNvSpPr>
                <p:nvPr/>
              </p:nvSpPr>
              <p:spPr bwMode="auto">
                <a:xfrm>
                  <a:off x="3676" y="2415"/>
                  <a:ext cx="327" cy="532"/>
                </a:xfrm>
                <a:custGeom>
                  <a:avLst/>
                  <a:gdLst>
                    <a:gd name="T0" fmla="*/ 554 w 981"/>
                    <a:gd name="T1" fmla="*/ 1 h 1596"/>
                    <a:gd name="T2" fmla="*/ 570 w 981"/>
                    <a:gd name="T3" fmla="*/ 17 h 1596"/>
                    <a:gd name="T4" fmla="*/ 600 w 981"/>
                    <a:gd name="T5" fmla="*/ 48 h 1596"/>
                    <a:gd name="T6" fmla="*/ 640 w 981"/>
                    <a:gd name="T7" fmla="*/ 93 h 1596"/>
                    <a:gd name="T8" fmla="*/ 688 w 981"/>
                    <a:gd name="T9" fmla="*/ 154 h 1596"/>
                    <a:gd name="T10" fmla="*/ 739 w 981"/>
                    <a:gd name="T11" fmla="*/ 231 h 1596"/>
                    <a:gd name="T12" fmla="*/ 792 w 981"/>
                    <a:gd name="T13" fmla="*/ 323 h 1596"/>
                    <a:gd name="T14" fmla="*/ 845 w 981"/>
                    <a:gd name="T15" fmla="*/ 430 h 1596"/>
                    <a:gd name="T16" fmla="*/ 892 w 981"/>
                    <a:gd name="T17" fmla="*/ 551 h 1596"/>
                    <a:gd name="T18" fmla="*/ 932 w 981"/>
                    <a:gd name="T19" fmla="*/ 688 h 1596"/>
                    <a:gd name="T20" fmla="*/ 962 w 981"/>
                    <a:gd name="T21" fmla="*/ 842 h 1596"/>
                    <a:gd name="T22" fmla="*/ 979 w 981"/>
                    <a:gd name="T23" fmla="*/ 1010 h 1596"/>
                    <a:gd name="T24" fmla="*/ 979 w 981"/>
                    <a:gd name="T25" fmla="*/ 1157 h 1596"/>
                    <a:gd name="T26" fmla="*/ 953 w 981"/>
                    <a:gd name="T27" fmla="*/ 1267 h 1596"/>
                    <a:gd name="T28" fmla="*/ 905 w 981"/>
                    <a:gd name="T29" fmla="*/ 1365 h 1596"/>
                    <a:gd name="T30" fmla="*/ 838 w 981"/>
                    <a:gd name="T31" fmla="*/ 1450 h 1596"/>
                    <a:gd name="T32" fmla="*/ 754 w 981"/>
                    <a:gd name="T33" fmla="*/ 1518 h 1596"/>
                    <a:gd name="T34" fmla="*/ 657 w 981"/>
                    <a:gd name="T35" fmla="*/ 1567 h 1596"/>
                    <a:gd name="T36" fmla="*/ 549 w 981"/>
                    <a:gd name="T37" fmla="*/ 1593 h 1596"/>
                    <a:gd name="T38" fmla="*/ 438 w 981"/>
                    <a:gd name="T39" fmla="*/ 1593 h 1596"/>
                    <a:gd name="T40" fmla="*/ 335 w 981"/>
                    <a:gd name="T41" fmla="*/ 1569 h 1596"/>
                    <a:gd name="T42" fmla="*/ 244 w 981"/>
                    <a:gd name="T43" fmla="*/ 1524 h 1596"/>
                    <a:gd name="T44" fmla="*/ 162 w 981"/>
                    <a:gd name="T45" fmla="*/ 1460 h 1596"/>
                    <a:gd name="T46" fmla="*/ 95 w 981"/>
                    <a:gd name="T47" fmla="*/ 1383 h 1596"/>
                    <a:gd name="T48" fmla="*/ 44 w 981"/>
                    <a:gd name="T49" fmla="*/ 1297 h 1596"/>
                    <a:gd name="T50" fmla="*/ 12 w 981"/>
                    <a:gd name="T51" fmla="*/ 1202 h 1596"/>
                    <a:gd name="T52" fmla="*/ 0 w 981"/>
                    <a:gd name="T53" fmla="*/ 1105 h 1596"/>
                    <a:gd name="T54" fmla="*/ 7 w 981"/>
                    <a:gd name="T55" fmla="*/ 1015 h 1596"/>
                    <a:gd name="T56" fmla="*/ 23 w 981"/>
                    <a:gd name="T57" fmla="*/ 932 h 1596"/>
                    <a:gd name="T58" fmla="*/ 47 w 981"/>
                    <a:gd name="T59" fmla="*/ 850 h 1596"/>
                    <a:gd name="T60" fmla="*/ 77 w 981"/>
                    <a:gd name="T61" fmla="*/ 765 h 1596"/>
                    <a:gd name="T62" fmla="*/ 109 w 981"/>
                    <a:gd name="T63" fmla="*/ 671 h 1596"/>
                    <a:gd name="T64" fmla="*/ 141 w 981"/>
                    <a:gd name="T65" fmla="*/ 563 h 1596"/>
                    <a:gd name="T66" fmla="*/ 171 w 981"/>
                    <a:gd name="T67" fmla="*/ 439 h 1596"/>
                    <a:gd name="T68" fmla="*/ 188 w 981"/>
                    <a:gd name="T69" fmla="*/ 369 h 1596"/>
                    <a:gd name="T70" fmla="*/ 208 w 981"/>
                    <a:gd name="T71" fmla="*/ 379 h 1596"/>
                    <a:gd name="T72" fmla="*/ 245 w 981"/>
                    <a:gd name="T73" fmla="*/ 397 h 1596"/>
                    <a:gd name="T74" fmla="*/ 290 w 981"/>
                    <a:gd name="T75" fmla="*/ 424 h 1596"/>
                    <a:gd name="T76" fmla="*/ 341 w 981"/>
                    <a:gd name="T77" fmla="*/ 460 h 1596"/>
                    <a:gd name="T78" fmla="*/ 388 w 981"/>
                    <a:gd name="T79" fmla="*/ 503 h 1596"/>
                    <a:gd name="T80" fmla="*/ 429 w 981"/>
                    <a:gd name="T81" fmla="*/ 553 h 1596"/>
                    <a:gd name="T82" fmla="*/ 435 w 981"/>
                    <a:gd name="T83" fmla="*/ 545 h 1596"/>
                    <a:gd name="T84" fmla="*/ 452 w 981"/>
                    <a:gd name="T85" fmla="*/ 524 h 1596"/>
                    <a:gd name="T86" fmla="*/ 475 w 981"/>
                    <a:gd name="T87" fmla="*/ 491 h 1596"/>
                    <a:gd name="T88" fmla="*/ 501 w 981"/>
                    <a:gd name="T89" fmla="*/ 444 h 1596"/>
                    <a:gd name="T90" fmla="*/ 526 w 981"/>
                    <a:gd name="T91" fmla="*/ 382 h 1596"/>
                    <a:gd name="T92" fmla="*/ 547 w 981"/>
                    <a:gd name="T93" fmla="*/ 306 h 1596"/>
                    <a:gd name="T94" fmla="*/ 562 w 981"/>
                    <a:gd name="T95" fmla="*/ 218 h 1596"/>
                    <a:gd name="T96" fmla="*/ 564 w 981"/>
                    <a:gd name="T97" fmla="*/ 115 h 1596"/>
                    <a:gd name="T98" fmla="*/ 552 w 981"/>
                    <a:gd name="T99" fmla="*/ 0 h 15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981" h="1596">
                      <a:moveTo>
                        <a:pt x="552" y="0"/>
                      </a:moveTo>
                      <a:lnTo>
                        <a:pt x="554" y="1"/>
                      </a:lnTo>
                      <a:lnTo>
                        <a:pt x="560" y="8"/>
                      </a:lnTo>
                      <a:lnTo>
                        <a:pt x="570" y="17"/>
                      </a:lnTo>
                      <a:lnTo>
                        <a:pt x="584" y="30"/>
                      </a:lnTo>
                      <a:lnTo>
                        <a:pt x="600" y="48"/>
                      </a:lnTo>
                      <a:lnTo>
                        <a:pt x="619" y="68"/>
                      </a:lnTo>
                      <a:lnTo>
                        <a:pt x="640" y="93"/>
                      </a:lnTo>
                      <a:lnTo>
                        <a:pt x="663" y="122"/>
                      </a:lnTo>
                      <a:lnTo>
                        <a:pt x="688" y="154"/>
                      </a:lnTo>
                      <a:lnTo>
                        <a:pt x="712" y="190"/>
                      </a:lnTo>
                      <a:lnTo>
                        <a:pt x="739" y="231"/>
                      </a:lnTo>
                      <a:lnTo>
                        <a:pt x="766" y="274"/>
                      </a:lnTo>
                      <a:lnTo>
                        <a:pt x="792" y="323"/>
                      </a:lnTo>
                      <a:lnTo>
                        <a:pt x="819" y="373"/>
                      </a:lnTo>
                      <a:lnTo>
                        <a:pt x="845" y="430"/>
                      </a:lnTo>
                      <a:lnTo>
                        <a:pt x="869" y="488"/>
                      </a:lnTo>
                      <a:lnTo>
                        <a:pt x="892" y="551"/>
                      </a:lnTo>
                      <a:lnTo>
                        <a:pt x="913" y="618"/>
                      </a:lnTo>
                      <a:lnTo>
                        <a:pt x="932" y="688"/>
                      </a:lnTo>
                      <a:lnTo>
                        <a:pt x="948" y="763"/>
                      </a:lnTo>
                      <a:lnTo>
                        <a:pt x="962" y="842"/>
                      </a:lnTo>
                      <a:lnTo>
                        <a:pt x="972" y="924"/>
                      </a:lnTo>
                      <a:lnTo>
                        <a:pt x="979" y="1010"/>
                      </a:lnTo>
                      <a:lnTo>
                        <a:pt x="981" y="1100"/>
                      </a:lnTo>
                      <a:lnTo>
                        <a:pt x="979" y="1157"/>
                      </a:lnTo>
                      <a:lnTo>
                        <a:pt x="969" y="1213"/>
                      </a:lnTo>
                      <a:lnTo>
                        <a:pt x="953" y="1267"/>
                      </a:lnTo>
                      <a:lnTo>
                        <a:pt x="932" y="1318"/>
                      </a:lnTo>
                      <a:lnTo>
                        <a:pt x="905" y="1365"/>
                      </a:lnTo>
                      <a:lnTo>
                        <a:pt x="874" y="1409"/>
                      </a:lnTo>
                      <a:lnTo>
                        <a:pt x="838" y="1450"/>
                      </a:lnTo>
                      <a:lnTo>
                        <a:pt x="799" y="1487"/>
                      </a:lnTo>
                      <a:lnTo>
                        <a:pt x="754" y="1518"/>
                      </a:lnTo>
                      <a:lnTo>
                        <a:pt x="707" y="1545"/>
                      </a:lnTo>
                      <a:lnTo>
                        <a:pt x="657" y="1567"/>
                      </a:lnTo>
                      <a:lnTo>
                        <a:pt x="604" y="1583"/>
                      </a:lnTo>
                      <a:lnTo>
                        <a:pt x="549" y="1593"/>
                      </a:lnTo>
                      <a:lnTo>
                        <a:pt x="490" y="1596"/>
                      </a:lnTo>
                      <a:lnTo>
                        <a:pt x="438" y="1593"/>
                      </a:lnTo>
                      <a:lnTo>
                        <a:pt x="386" y="1583"/>
                      </a:lnTo>
                      <a:lnTo>
                        <a:pt x="335" y="1569"/>
                      </a:lnTo>
                      <a:lnTo>
                        <a:pt x="288" y="1549"/>
                      </a:lnTo>
                      <a:lnTo>
                        <a:pt x="244" y="1524"/>
                      </a:lnTo>
                      <a:lnTo>
                        <a:pt x="202" y="1493"/>
                      </a:lnTo>
                      <a:lnTo>
                        <a:pt x="162" y="1460"/>
                      </a:lnTo>
                      <a:lnTo>
                        <a:pt x="126" y="1423"/>
                      </a:lnTo>
                      <a:lnTo>
                        <a:pt x="95" y="1383"/>
                      </a:lnTo>
                      <a:lnTo>
                        <a:pt x="67" y="1341"/>
                      </a:lnTo>
                      <a:lnTo>
                        <a:pt x="44" y="1297"/>
                      </a:lnTo>
                      <a:lnTo>
                        <a:pt x="25" y="1251"/>
                      </a:lnTo>
                      <a:lnTo>
                        <a:pt x="12" y="1202"/>
                      </a:lnTo>
                      <a:lnTo>
                        <a:pt x="3" y="1154"/>
                      </a:lnTo>
                      <a:lnTo>
                        <a:pt x="0" y="1105"/>
                      </a:lnTo>
                      <a:lnTo>
                        <a:pt x="2" y="1060"/>
                      </a:lnTo>
                      <a:lnTo>
                        <a:pt x="7" y="1015"/>
                      </a:lnTo>
                      <a:lnTo>
                        <a:pt x="13" y="973"/>
                      </a:lnTo>
                      <a:lnTo>
                        <a:pt x="23" y="932"/>
                      </a:lnTo>
                      <a:lnTo>
                        <a:pt x="35" y="891"/>
                      </a:lnTo>
                      <a:lnTo>
                        <a:pt x="47" y="850"/>
                      </a:lnTo>
                      <a:lnTo>
                        <a:pt x="61" y="808"/>
                      </a:lnTo>
                      <a:lnTo>
                        <a:pt x="77" y="765"/>
                      </a:lnTo>
                      <a:lnTo>
                        <a:pt x="93" y="719"/>
                      </a:lnTo>
                      <a:lnTo>
                        <a:pt x="109" y="671"/>
                      </a:lnTo>
                      <a:lnTo>
                        <a:pt x="125" y="619"/>
                      </a:lnTo>
                      <a:lnTo>
                        <a:pt x="141" y="563"/>
                      </a:lnTo>
                      <a:lnTo>
                        <a:pt x="156" y="504"/>
                      </a:lnTo>
                      <a:lnTo>
                        <a:pt x="171" y="439"/>
                      </a:lnTo>
                      <a:lnTo>
                        <a:pt x="184" y="368"/>
                      </a:lnTo>
                      <a:lnTo>
                        <a:pt x="188" y="369"/>
                      </a:lnTo>
                      <a:lnTo>
                        <a:pt x="195" y="373"/>
                      </a:lnTo>
                      <a:lnTo>
                        <a:pt x="208" y="379"/>
                      </a:lnTo>
                      <a:lnTo>
                        <a:pt x="224" y="387"/>
                      </a:lnTo>
                      <a:lnTo>
                        <a:pt x="245" y="397"/>
                      </a:lnTo>
                      <a:lnTo>
                        <a:pt x="266" y="410"/>
                      </a:lnTo>
                      <a:lnTo>
                        <a:pt x="290" y="424"/>
                      </a:lnTo>
                      <a:lnTo>
                        <a:pt x="315" y="441"/>
                      </a:lnTo>
                      <a:lnTo>
                        <a:pt x="341" y="460"/>
                      </a:lnTo>
                      <a:lnTo>
                        <a:pt x="365" y="480"/>
                      </a:lnTo>
                      <a:lnTo>
                        <a:pt x="388" y="503"/>
                      </a:lnTo>
                      <a:lnTo>
                        <a:pt x="411" y="527"/>
                      </a:lnTo>
                      <a:lnTo>
                        <a:pt x="429" y="553"/>
                      </a:lnTo>
                      <a:lnTo>
                        <a:pt x="431" y="550"/>
                      </a:lnTo>
                      <a:lnTo>
                        <a:pt x="435" y="545"/>
                      </a:lnTo>
                      <a:lnTo>
                        <a:pt x="443" y="537"/>
                      </a:lnTo>
                      <a:lnTo>
                        <a:pt x="452" y="524"/>
                      </a:lnTo>
                      <a:lnTo>
                        <a:pt x="462" y="509"/>
                      </a:lnTo>
                      <a:lnTo>
                        <a:pt x="475" y="491"/>
                      </a:lnTo>
                      <a:lnTo>
                        <a:pt x="487" y="468"/>
                      </a:lnTo>
                      <a:lnTo>
                        <a:pt x="501" y="444"/>
                      </a:lnTo>
                      <a:lnTo>
                        <a:pt x="514" y="414"/>
                      </a:lnTo>
                      <a:lnTo>
                        <a:pt x="526" y="382"/>
                      </a:lnTo>
                      <a:lnTo>
                        <a:pt x="538" y="346"/>
                      </a:lnTo>
                      <a:lnTo>
                        <a:pt x="547" y="306"/>
                      </a:lnTo>
                      <a:lnTo>
                        <a:pt x="555" y="264"/>
                      </a:lnTo>
                      <a:lnTo>
                        <a:pt x="562" y="218"/>
                      </a:lnTo>
                      <a:lnTo>
                        <a:pt x="565" y="168"/>
                      </a:lnTo>
                      <a:lnTo>
                        <a:pt x="564" y="115"/>
                      </a:lnTo>
                      <a:lnTo>
                        <a:pt x="560" y="59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rgbClr val="F6F5F7"/>
                </a:solidFill>
                <a:ln w="0">
                  <a:solidFill>
                    <a:srgbClr val="F6F5F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7" name="Group 38"/>
              <p:cNvGrpSpPr>
                <a:grpSpLocks noChangeAspect="1"/>
              </p:cNvGrpSpPr>
              <p:nvPr/>
            </p:nvGrpSpPr>
            <p:grpSpPr bwMode="auto">
              <a:xfrm rot="2667828">
                <a:off x="6654148" y="3982765"/>
                <a:ext cx="892948" cy="1442080"/>
                <a:chOff x="3472" y="1760"/>
                <a:chExt cx="735" cy="1187"/>
              </a:xfrm>
            </p:grpSpPr>
            <p:sp>
              <p:nvSpPr>
                <p:cNvPr id="63" name="Freeform 40"/>
                <p:cNvSpPr>
                  <a:spLocks/>
                </p:cNvSpPr>
                <p:nvPr/>
              </p:nvSpPr>
              <p:spPr bwMode="auto">
                <a:xfrm>
                  <a:off x="3472" y="1760"/>
                  <a:ext cx="735" cy="1187"/>
                </a:xfrm>
                <a:custGeom>
                  <a:avLst/>
                  <a:gdLst>
                    <a:gd name="T0" fmla="*/ 1185 w 2207"/>
                    <a:gd name="T1" fmla="*/ 250 h 3561"/>
                    <a:gd name="T2" fmla="*/ 1181 w 2207"/>
                    <a:gd name="T3" fmla="*/ 557 h 3561"/>
                    <a:gd name="T4" fmla="*/ 1233 w 2207"/>
                    <a:gd name="T5" fmla="*/ 829 h 3561"/>
                    <a:gd name="T6" fmla="*/ 1320 w 2207"/>
                    <a:gd name="T7" fmla="*/ 1059 h 3561"/>
                    <a:gd name="T8" fmla="*/ 1420 w 2207"/>
                    <a:gd name="T9" fmla="*/ 1244 h 3561"/>
                    <a:gd name="T10" fmla="*/ 1513 w 2207"/>
                    <a:gd name="T11" fmla="*/ 1378 h 3561"/>
                    <a:gd name="T12" fmla="*/ 1578 w 2207"/>
                    <a:gd name="T13" fmla="*/ 1456 h 3561"/>
                    <a:gd name="T14" fmla="*/ 1623 w 2207"/>
                    <a:gd name="T15" fmla="*/ 1403 h 3561"/>
                    <a:gd name="T16" fmla="*/ 1752 w 2207"/>
                    <a:gd name="T17" fmla="*/ 1179 h 3561"/>
                    <a:gd name="T18" fmla="*/ 1887 w 2207"/>
                    <a:gd name="T19" fmla="*/ 1038 h 3561"/>
                    <a:gd name="T20" fmla="*/ 2006 w 2207"/>
                    <a:gd name="T21" fmla="*/ 959 h 3561"/>
                    <a:gd name="T22" fmla="*/ 2086 w 2207"/>
                    <a:gd name="T23" fmla="*/ 926 h 3561"/>
                    <a:gd name="T24" fmla="*/ 2080 w 2207"/>
                    <a:gd name="T25" fmla="*/ 986 h 3561"/>
                    <a:gd name="T26" fmla="*/ 2036 w 2207"/>
                    <a:gd name="T27" fmla="*/ 1256 h 3561"/>
                    <a:gd name="T28" fmla="*/ 2066 w 2207"/>
                    <a:gd name="T29" fmla="*/ 1544 h 3561"/>
                    <a:gd name="T30" fmla="*/ 2130 w 2207"/>
                    <a:gd name="T31" fmla="*/ 1854 h 3561"/>
                    <a:gd name="T32" fmla="*/ 2190 w 2207"/>
                    <a:gd name="T33" fmla="*/ 2187 h 3561"/>
                    <a:gd name="T34" fmla="*/ 2204 w 2207"/>
                    <a:gd name="T35" fmla="*/ 2542 h 3561"/>
                    <a:gd name="T36" fmla="*/ 2128 w 2207"/>
                    <a:gd name="T37" fmla="*/ 2867 h 3561"/>
                    <a:gd name="T38" fmla="*/ 1964 w 2207"/>
                    <a:gd name="T39" fmla="*/ 3147 h 3561"/>
                    <a:gd name="T40" fmla="*/ 1729 w 2207"/>
                    <a:gd name="T41" fmla="*/ 3367 h 3561"/>
                    <a:gd name="T42" fmla="*/ 1436 w 2207"/>
                    <a:gd name="T43" fmla="*/ 3510 h 3561"/>
                    <a:gd name="T44" fmla="*/ 1103 w 2207"/>
                    <a:gd name="T45" fmla="*/ 3561 h 3561"/>
                    <a:gd name="T46" fmla="*/ 770 w 2207"/>
                    <a:gd name="T47" fmla="*/ 3510 h 3561"/>
                    <a:gd name="T48" fmla="*/ 478 w 2207"/>
                    <a:gd name="T49" fmla="*/ 3367 h 3561"/>
                    <a:gd name="T50" fmla="*/ 242 w 2207"/>
                    <a:gd name="T51" fmla="*/ 3147 h 3561"/>
                    <a:gd name="T52" fmla="*/ 79 w 2207"/>
                    <a:gd name="T53" fmla="*/ 2867 h 3561"/>
                    <a:gd name="T54" fmla="*/ 3 w 2207"/>
                    <a:gd name="T55" fmla="*/ 2542 h 3561"/>
                    <a:gd name="T56" fmla="*/ 12 w 2207"/>
                    <a:gd name="T57" fmla="*/ 2278 h 3561"/>
                    <a:gd name="T58" fmla="*/ 53 w 2207"/>
                    <a:gd name="T59" fmla="*/ 2073 h 3561"/>
                    <a:gd name="T60" fmla="*/ 109 w 2207"/>
                    <a:gd name="T61" fmla="*/ 1887 h 3561"/>
                    <a:gd name="T62" fmla="*/ 165 w 2207"/>
                    <a:gd name="T63" fmla="*/ 1703 h 3561"/>
                    <a:gd name="T64" fmla="*/ 204 w 2207"/>
                    <a:gd name="T65" fmla="*/ 1499 h 3561"/>
                    <a:gd name="T66" fmla="*/ 209 w 2207"/>
                    <a:gd name="T67" fmla="*/ 1259 h 3561"/>
                    <a:gd name="T68" fmla="*/ 184 w 2207"/>
                    <a:gd name="T69" fmla="*/ 1046 h 3561"/>
                    <a:gd name="T70" fmla="*/ 234 w 2207"/>
                    <a:gd name="T71" fmla="*/ 1079 h 3561"/>
                    <a:gd name="T72" fmla="*/ 329 w 2207"/>
                    <a:gd name="T73" fmla="*/ 1160 h 3561"/>
                    <a:gd name="T74" fmla="*/ 440 w 2207"/>
                    <a:gd name="T75" fmla="*/ 1291 h 3561"/>
                    <a:gd name="T76" fmla="*/ 541 w 2207"/>
                    <a:gd name="T77" fmla="*/ 1471 h 3561"/>
                    <a:gd name="T78" fmla="*/ 604 w 2207"/>
                    <a:gd name="T79" fmla="*/ 1705 h 3561"/>
                    <a:gd name="T80" fmla="*/ 616 w 2207"/>
                    <a:gd name="T81" fmla="*/ 1839 h 3561"/>
                    <a:gd name="T82" fmla="*/ 632 w 2207"/>
                    <a:gd name="T83" fmla="*/ 1811 h 3561"/>
                    <a:gd name="T84" fmla="*/ 657 w 2207"/>
                    <a:gd name="T85" fmla="*/ 1739 h 3561"/>
                    <a:gd name="T86" fmla="*/ 681 w 2207"/>
                    <a:gd name="T87" fmla="*/ 1612 h 3561"/>
                    <a:gd name="T88" fmla="*/ 693 w 2207"/>
                    <a:gd name="T89" fmla="*/ 1414 h 3561"/>
                    <a:gd name="T90" fmla="*/ 685 w 2207"/>
                    <a:gd name="T91" fmla="*/ 1130 h 3561"/>
                    <a:gd name="T92" fmla="*/ 679 w 2207"/>
                    <a:gd name="T93" fmla="*/ 820 h 3561"/>
                    <a:gd name="T94" fmla="*/ 728 w 2207"/>
                    <a:gd name="T95" fmla="*/ 572 h 3561"/>
                    <a:gd name="T96" fmla="*/ 820 w 2207"/>
                    <a:gd name="T97" fmla="*/ 373 h 3561"/>
                    <a:gd name="T98" fmla="*/ 933 w 2207"/>
                    <a:gd name="T99" fmla="*/ 222 h 3561"/>
                    <a:gd name="T100" fmla="*/ 1051 w 2207"/>
                    <a:gd name="T101" fmla="*/ 114 h 3561"/>
                    <a:gd name="T102" fmla="*/ 1152 w 2207"/>
                    <a:gd name="T103" fmla="*/ 44 h 3561"/>
                    <a:gd name="T104" fmla="*/ 1220 w 2207"/>
                    <a:gd name="T105" fmla="*/ 8 h 35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207" h="3561">
                      <a:moveTo>
                        <a:pt x="1237" y="0"/>
                      </a:moveTo>
                      <a:lnTo>
                        <a:pt x="1214" y="85"/>
                      </a:lnTo>
                      <a:lnTo>
                        <a:pt x="1197" y="168"/>
                      </a:lnTo>
                      <a:lnTo>
                        <a:pt x="1185" y="250"/>
                      </a:lnTo>
                      <a:lnTo>
                        <a:pt x="1178" y="330"/>
                      </a:lnTo>
                      <a:lnTo>
                        <a:pt x="1175" y="408"/>
                      </a:lnTo>
                      <a:lnTo>
                        <a:pt x="1176" y="483"/>
                      </a:lnTo>
                      <a:lnTo>
                        <a:pt x="1181" y="557"/>
                      </a:lnTo>
                      <a:lnTo>
                        <a:pt x="1190" y="628"/>
                      </a:lnTo>
                      <a:lnTo>
                        <a:pt x="1201" y="697"/>
                      </a:lnTo>
                      <a:lnTo>
                        <a:pt x="1215" y="764"/>
                      </a:lnTo>
                      <a:lnTo>
                        <a:pt x="1233" y="829"/>
                      </a:lnTo>
                      <a:lnTo>
                        <a:pt x="1252" y="890"/>
                      </a:lnTo>
                      <a:lnTo>
                        <a:pt x="1274" y="950"/>
                      </a:lnTo>
                      <a:lnTo>
                        <a:pt x="1296" y="1006"/>
                      </a:lnTo>
                      <a:lnTo>
                        <a:pt x="1320" y="1059"/>
                      </a:lnTo>
                      <a:lnTo>
                        <a:pt x="1345" y="1109"/>
                      </a:lnTo>
                      <a:lnTo>
                        <a:pt x="1370" y="1158"/>
                      </a:lnTo>
                      <a:lnTo>
                        <a:pt x="1394" y="1202"/>
                      </a:lnTo>
                      <a:lnTo>
                        <a:pt x="1420" y="1244"/>
                      </a:lnTo>
                      <a:lnTo>
                        <a:pt x="1445" y="1283"/>
                      </a:lnTo>
                      <a:lnTo>
                        <a:pt x="1469" y="1318"/>
                      </a:lnTo>
                      <a:lnTo>
                        <a:pt x="1491" y="1350"/>
                      </a:lnTo>
                      <a:lnTo>
                        <a:pt x="1513" y="1378"/>
                      </a:lnTo>
                      <a:lnTo>
                        <a:pt x="1532" y="1403"/>
                      </a:lnTo>
                      <a:lnTo>
                        <a:pt x="1550" y="1424"/>
                      </a:lnTo>
                      <a:lnTo>
                        <a:pt x="1565" y="1442"/>
                      </a:lnTo>
                      <a:lnTo>
                        <a:pt x="1578" y="1456"/>
                      </a:lnTo>
                      <a:lnTo>
                        <a:pt x="1586" y="1465"/>
                      </a:lnTo>
                      <a:lnTo>
                        <a:pt x="1593" y="1472"/>
                      </a:lnTo>
                      <a:lnTo>
                        <a:pt x="1595" y="1474"/>
                      </a:lnTo>
                      <a:lnTo>
                        <a:pt x="1623" y="1403"/>
                      </a:lnTo>
                      <a:lnTo>
                        <a:pt x="1653" y="1339"/>
                      </a:lnTo>
                      <a:lnTo>
                        <a:pt x="1685" y="1280"/>
                      </a:lnTo>
                      <a:lnTo>
                        <a:pt x="1718" y="1227"/>
                      </a:lnTo>
                      <a:lnTo>
                        <a:pt x="1752" y="1179"/>
                      </a:lnTo>
                      <a:lnTo>
                        <a:pt x="1786" y="1137"/>
                      </a:lnTo>
                      <a:lnTo>
                        <a:pt x="1820" y="1100"/>
                      </a:lnTo>
                      <a:lnTo>
                        <a:pt x="1854" y="1067"/>
                      </a:lnTo>
                      <a:lnTo>
                        <a:pt x="1887" y="1038"/>
                      </a:lnTo>
                      <a:lnTo>
                        <a:pt x="1919" y="1013"/>
                      </a:lnTo>
                      <a:lnTo>
                        <a:pt x="1950" y="992"/>
                      </a:lnTo>
                      <a:lnTo>
                        <a:pt x="1979" y="974"/>
                      </a:lnTo>
                      <a:lnTo>
                        <a:pt x="2006" y="959"/>
                      </a:lnTo>
                      <a:lnTo>
                        <a:pt x="2030" y="947"/>
                      </a:lnTo>
                      <a:lnTo>
                        <a:pt x="2053" y="938"/>
                      </a:lnTo>
                      <a:lnTo>
                        <a:pt x="2071" y="931"/>
                      </a:lnTo>
                      <a:lnTo>
                        <a:pt x="2086" y="926"/>
                      </a:lnTo>
                      <a:lnTo>
                        <a:pt x="2097" y="923"/>
                      </a:lnTo>
                      <a:lnTo>
                        <a:pt x="2104" y="922"/>
                      </a:lnTo>
                      <a:lnTo>
                        <a:pt x="2107" y="920"/>
                      </a:lnTo>
                      <a:lnTo>
                        <a:pt x="2080" y="986"/>
                      </a:lnTo>
                      <a:lnTo>
                        <a:pt x="2059" y="1052"/>
                      </a:lnTo>
                      <a:lnTo>
                        <a:pt x="2045" y="1119"/>
                      </a:lnTo>
                      <a:lnTo>
                        <a:pt x="2038" y="1187"/>
                      </a:lnTo>
                      <a:lnTo>
                        <a:pt x="2036" y="1256"/>
                      </a:lnTo>
                      <a:lnTo>
                        <a:pt x="2038" y="1326"/>
                      </a:lnTo>
                      <a:lnTo>
                        <a:pt x="2044" y="1397"/>
                      </a:lnTo>
                      <a:lnTo>
                        <a:pt x="2053" y="1470"/>
                      </a:lnTo>
                      <a:lnTo>
                        <a:pt x="2066" y="1544"/>
                      </a:lnTo>
                      <a:lnTo>
                        <a:pt x="2080" y="1620"/>
                      </a:lnTo>
                      <a:lnTo>
                        <a:pt x="2096" y="1696"/>
                      </a:lnTo>
                      <a:lnTo>
                        <a:pt x="2113" y="1774"/>
                      </a:lnTo>
                      <a:lnTo>
                        <a:pt x="2130" y="1854"/>
                      </a:lnTo>
                      <a:lnTo>
                        <a:pt x="2146" y="1935"/>
                      </a:lnTo>
                      <a:lnTo>
                        <a:pt x="2163" y="2018"/>
                      </a:lnTo>
                      <a:lnTo>
                        <a:pt x="2177" y="2102"/>
                      </a:lnTo>
                      <a:lnTo>
                        <a:pt x="2190" y="2187"/>
                      </a:lnTo>
                      <a:lnTo>
                        <a:pt x="2199" y="2276"/>
                      </a:lnTo>
                      <a:lnTo>
                        <a:pt x="2205" y="2364"/>
                      </a:lnTo>
                      <a:lnTo>
                        <a:pt x="2207" y="2456"/>
                      </a:lnTo>
                      <a:lnTo>
                        <a:pt x="2204" y="2542"/>
                      </a:lnTo>
                      <a:lnTo>
                        <a:pt x="2194" y="2627"/>
                      </a:lnTo>
                      <a:lnTo>
                        <a:pt x="2178" y="2710"/>
                      </a:lnTo>
                      <a:lnTo>
                        <a:pt x="2156" y="2789"/>
                      </a:lnTo>
                      <a:lnTo>
                        <a:pt x="2128" y="2867"/>
                      </a:lnTo>
                      <a:lnTo>
                        <a:pt x="2095" y="2942"/>
                      </a:lnTo>
                      <a:lnTo>
                        <a:pt x="2057" y="3014"/>
                      </a:lnTo>
                      <a:lnTo>
                        <a:pt x="2013" y="3082"/>
                      </a:lnTo>
                      <a:lnTo>
                        <a:pt x="1964" y="3147"/>
                      </a:lnTo>
                      <a:lnTo>
                        <a:pt x="1912" y="3208"/>
                      </a:lnTo>
                      <a:lnTo>
                        <a:pt x="1856" y="3265"/>
                      </a:lnTo>
                      <a:lnTo>
                        <a:pt x="1794" y="3318"/>
                      </a:lnTo>
                      <a:lnTo>
                        <a:pt x="1729" y="3367"/>
                      </a:lnTo>
                      <a:lnTo>
                        <a:pt x="1661" y="3410"/>
                      </a:lnTo>
                      <a:lnTo>
                        <a:pt x="1589" y="3449"/>
                      </a:lnTo>
                      <a:lnTo>
                        <a:pt x="1514" y="3482"/>
                      </a:lnTo>
                      <a:lnTo>
                        <a:pt x="1436" y="3510"/>
                      </a:lnTo>
                      <a:lnTo>
                        <a:pt x="1357" y="3532"/>
                      </a:lnTo>
                      <a:lnTo>
                        <a:pt x="1275" y="3548"/>
                      </a:lnTo>
                      <a:lnTo>
                        <a:pt x="1190" y="3558"/>
                      </a:lnTo>
                      <a:lnTo>
                        <a:pt x="1103" y="3561"/>
                      </a:lnTo>
                      <a:lnTo>
                        <a:pt x="1017" y="3558"/>
                      </a:lnTo>
                      <a:lnTo>
                        <a:pt x="933" y="3548"/>
                      </a:lnTo>
                      <a:lnTo>
                        <a:pt x="851" y="3532"/>
                      </a:lnTo>
                      <a:lnTo>
                        <a:pt x="770" y="3510"/>
                      </a:lnTo>
                      <a:lnTo>
                        <a:pt x="693" y="3482"/>
                      </a:lnTo>
                      <a:lnTo>
                        <a:pt x="618" y="3449"/>
                      </a:lnTo>
                      <a:lnTo>
                        <a:pt x="546" y="3410"/>
                      </a:lnTo>
                      <a:lnTo>
                        <a:pt x="478" y="3367"/>
                      </a:lnTo>
                      <a:lnTo>
                        <a:pt x="414" y="3318"/>
                      </a:lnTo>
                      <a:lnTo>
                        <a:pt x="352" y="3265"/>
                      </a:lnTo>
                      <a:lnTo>
                        <a:pt x="295" y="3208"/>
                      </a:lnTo>
                      <a:lnTo>
                        <a:pt x="242" y="3147"/>
                      </a:lnTo>
                      <a:lnTo>
                        <a:pt x="194" y="3082"/>
                      </a:lnTo>
                      <a:lnTo>
                        <a:pt x="151" y="3014"/>
                      </a:lnTo>
                      <a:lnTo>
                        <a:pt x="112" y="2942"/>
                      </a:lnTo>
                      <a:lnTo>
                        <a:pt x="79" y="2867"/>
                      </a:lnTo>
                      <a:lnTo>
                        <a:pt x="52" y="2789"/>
                      </a:lnTo>
                      <a:lnTo>
                        <a:pt x="29" y="2710"/>
                      </a:lnTo>
                      <a:lnTo>
                        <a:pt x="13" y="2627"/>
                      </a:lnTo>
                      <a:lnTo>
                        <a:pt x="3" y="2542"/>
                      </a:lnTo>
                      <a:lnTo>
                        <a:pt x="0" y="2456"/>
                      </a:lnTo>
                      <a:lnTo>
                        <a:pt x="1" y="2393"/>
                      </a:lnTo>
                      <a:lnTo>
                        <a:pt x="5" y="2334"/>
                      </a:lnTo>
                      <a:lnTo>
                        <a:pt x="12" y="2278"/>
                      </a:lnTo>
                      <a:lnTo>
                        <a:pt x="19" y="2224"/>
                      </a:lnTo>
                      <a:lnTo>
                        <a:pt x="29" y="2172"/>
                      </a:lnTo>
                      <a:lnTo>
                        <a:pt x="40" y="2121"/>
                      </a:lnTo>
                      <a:lnTo>
                        <a:pt x="53" y="2073"/>
                      </a:lnTo>
                      <a:lnTo>
                        <a:pt x="66" y="2025"/>
                      </a:lnTo>
                      <a:lnTo>
                        <a:pt x="80" y="1979"/>
                      </a:lnTo>
                      <a:lnTo>
                        <a:pt x="94" y="1933"/>
                      </a:lnTo>
                      <a:lnTo>
                        <a:pt x="109" y="1887"/>
                      </a:lnTo>
                      <a:lnTo>
                        <a:pt x="124" y="1842"/>
                      </a:lnTo>
                      <a:lnTo>
                        <a:pt x="138" y="1796"/>
                      </a:lnTo>
                      <a:lnTo>
                        <a:pt x="152" y="1749"/>
                      </a:lnTo>
                      <a:lnTo>
                        <a:pt x="165" y="1703"/>
                      </a:lnTo>
                      <a:lnTo>
                        <a:pt x="177" y="1654"/>
                      </a:lnTo>
                      <a:lnTo>
                        <a:pt x="187" y="1605"/>
                      </a:lnTo>
                      <a:lnTo>
                        <a:pt x="196" y="1553"/>
                      </a:lnTo>
                      <a:lnTo>
                        <a:pt x="204" y="1499"/>
                      </a:lnTo>
                      <a:lnTo>
                        <a:pt x="208" y="1444"/>
                      </a:lnTo>
                      <a:lnTo>
                        <a:pt x="211" y="1384"/>
                      </a:lnTo>
                      <a:lnTo>
                        <a:pt x="211" y="1324"/>
                      </a:lnTo>
                      <a:lnTo>
                        <a:pt x="209" y="1259"/>
                      </a:lnTo>
                      <a:lnTo>
                        <a:pt x="204" y="1191"/>
                      </a:lnTo>
                      <a:lnTo>
                        <a:pt x="194" y="1119"/>
                      </a:lnTo>
                      <a:lnTo>
                        <a:pt x="182" y="1043"/>
                      </a:lnTo>
                      <a:lnTo>
                        <a:pt x="184" y="1046"/>
                      </a:lnTo>
                      <a:lnTo>
                        <a:pt x="191" y="1049"/>
                      </a:lnTo>
                      <a:lnTo>
                        <a:pt x="201" y="1056"/>
                      </a:lnTo>
                      <a:lnTo>
                        <a:pt x="217" y="1066"/>
                      </a:lnTo>
                      <a:lnTo>
                        <a:pt x="234" y="1079"/>
                      </a:lnTo>
                      <a:lnTo>
                        <a:pt x="254" y="1095"/>
                      </a:lnTo>
                      <a:lnTo>
                        <a:pt x="277" y="1114"/>
                      </a:lnTo>
                      <a:lnTo>
                        <a:pt x="302" y="1135"/>
                      </a:lnTo>
                      <a:lnTo>
                        <a:pt x="329" y="1160"/>
                      </a:lnTo>
                      <a:lnTo>
                        <a:pt x="356" y="1188"/>
                      </a:lnTo>
                      <a:lnTo>
                        <a:pt x="384" y="1219"/>
                      </a:lnTo>
                      <a:lnTo>
                        <a:pt x="412" y="1253"/>
                      </a:lnTo>
                      <a:lnTo>
                        <a:pt x="440" y="1291"/>
                      </a:lnTo>
                      <a:lnTo>
                        <a:pt x="467" y="1331"/>
                      </a:lnTo>
                      <a:lnTo>
                        <a:pt x="493" y="1374"/>
                      </a:lnTo>
                      <a:lnTo>
                        <a:pt x="517" y="1421"/>
                      </a:lnTo>
                      <a:lnTo>
                        <a:pt x="541" y="1471"/>
                      </a:lnTo>
                      <a:lnTo>
                        <a:pt x="561" y="1525"/>
                      </a:lnTo>
                      <a:lnTo>
                        <a:pt x="579" y="1581"/>
                      </a:lnTo>
                      <a:lnTo>
                        <a:pt x="594" y="1641"/>
                      </a:lnTo>
                      <a:lnTo>
                        <a:pt x="604" y="1705"/>
                      </a:lnTo>
                      <a:lnTo>
                        <a:pt x="611" y="1772"/>
                      </a:lnTo>
                      <a:lnTo>
                        <a:pt x="613" y="1842"/>
                      </a:lnTo>
                      <a:lnTo>
                        <a:pt x="614" y="1841"/>
                      </a:lnTo>
                      <a:lnTo>
                        <a:pt x="616" y="1839"/>
                      </a:lnTo>
                      <a:lnTo>
                        <a:pt x="618" y="1836"/>
                      </a:lnTo>
                      <a:lnTo>
                        <a:pt x="623" y="1829"/>
                      </a:lnTo>
                      <a:lnTo>
                        <a:pt x="627" y="1822"/>
                      </a:lnTo>
                      <a:lnTo>
                        <a:pt x="632" y="1811"/>
                      </a:lnTo>
                      <a:lnTo>
                        <a:pt x="639" y="1798"/>
                      </a:lnTo>
                      <a:lnTo>
                        <a:pt x="644" y="1782"/>
                      </a:lnTo>
                      <a:lnTo>
                        <a:pt x="651" y="1762"/>
                      </a:lnTo>
                      <a:lnTo>
                        <a:pt x="657" y="1739"/>
                      </a:lnTo>
                      <a:lnTo>
                        <a:pt x="664" y="1714"/>
                      </a:lnTo>
                      <a:lnTo>
                        <a:pt x="670" y="1684"/>
                      </a:lnTo>
                      <a:lnTo>
                        <a:pt x="676" y="1650"/>
                      </a:lnTo>
                      <a:lnTo>
                        <a:pt x="681" y="1612"/>
                      </a:lnTo>
                      <a:lnTo>
                        <a:pt x="685" y="1570"/>
                      </a:lnTo>
                      <a:lnTo>
                        <a:pt x="689" y="1523"/>
                      </a:lnTo>
                      <a:lnTo>
                        <a:pt x="692" y="1471"/>
                      </a:lnTo>
                      <a:lnTo>
                        <a:pt x="693" y="1414"/>
                      </a:lnTo>
                      <a:lnTo>
                        <a:pt x="693" y="1351"/>
                      </a:lnTo>
                      <a:lnTo>
                        <a:pt x="692" y="1283"/>
                      </a:lnTo>
                      <a:lnTo>
                        <a:pt x="690" y="1210"/>
                      </a:lnTo>
                      <a:lnTo>
                        <a:pt x="685" y="1130"/>
                      </a:lnTo>
                      <a:lnTo>
                        <a:pt x="679" y="1043"/>
                      </a:lnTo>
                      <a:lnTo>
                        <a:pt x="674" y="966"/>
                      </a:lnTo>
                      <a:lnTo>
                        <a:pt x="674" y="891"/>
                      </a:lnTo>
                      <a:lnTo>
                        <a:pt x="679" y="820"/>
                      </a:lnTo>
                      <a:lnTo>
                        <a:pt x="686" y="753"/>
                      </a:lnTo>
                      <a:lnTo>
                        <a:pt x="697" y="690"/>
                      </a:lnTo>
                      <a:lnTo>
                        <a:pt x="711" y="629"/>
                      </a:lnTo>
                      <a:lnTo>
                        <a:pt x="728" y="572"/>
                      </a:lnTo>
                      <a:lnTo>
                        <a:pt x="749" y="517"/>
                      </a:lnTo>
                      <a:lnTo>
                        <a:pt x="770" y="466"/>
                      </a:lnTo>
                      <a:lnTo>
                        <a:pt x="794" y="419"/>
                      </a:lnTo>
                      <a:lnTo>
                        <a:pt x="820" y="373"/>
                      </a:lnTo>
                      <a:lnTo>
                        <a:pt x="847" y="331"/>
                      </a:lnTo>
                      <a:lnTo>
                        <a:pt x="875" y="292"/>
                      </a:lnTo>
                      <a:lnTo>
                        <a:pt x="904" y="256"/>
                      </a:lnTo>
                      <a:lnTo>
                        <a:pt x="933" y="222"/>
                      </a:lnTo>
                      <a:lnTo>
                        <a:pt x="963" y="192"/>
                      </a:lnTo>
                      <a:lnTo>
                        <a:pt x="992" y="163"/>
                      </a:lnTo>
                      <a:lnTo>
                        <a:pt x="1021" y="137"/>
                      </a:lnTo>
                      <a:lnTo>
                        <a:pt x="1051" y="114"/>
                      </a:lnTo>
                      <a:lnTo>
                        <a:pt x="1078" y="93"/>
                      </a:lnTo>
                      <a:lnTo>
                        <a:pt x="1103" y="74"/>
                      </a:lnTo>
                      <a:lnTo>
                        <a:pt x="1129" y="58"/>
                      </a:lnTo>
                      <a:lnTo>
                        <a:pt x="1152" y="44"/>
                      </a:lnTo>
                      <a:lnTo>
                        <a:pt x="1173" y="32"/>
                      </a:lnTo>
                      <a:lnTo>
                        <a:pt x="1192" y="22"/>
                      </a:lnTo>
                      <a:lnTo>
                        <a:pt x="1207" y="14"/>
                      </a:lnTo>
                      <a:lnTo>
                        <a:pt x="1220" y="8"/>
                      </a:lnTo>
                      <a:lnTo>
                        <a:pt x="1229" y="3"/>
                      </a:lnTo>
                      <a:lnTo>
                        <a:pt x="1235" y="1"/>
                      </a:lnTo>
                      <a:lnTo>
                        <a:pt x="1237" y="0"/>
                      </a:lnTo>
                      <a:close/>
                    </a:path>
                  </a:pathLst>
                </a:custGeom>
                <a:solidFill>
                  <a:srgbClr val="E63B5C"/>
                </a:solidFill>
                <a:ln w="28575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4" name="Freeform 41"/>
                <p:cNvSpPr>
                  <a:spLocks/>
                </p:cNvSpPr>
                <p:nvPr/>
              </p:nvSpPr>
              <p:spPr bwMode="auto">
                <a:xfrm>
                  <a:off x="3593" y="2149"/>
                  <a:ext cx="512" cy="798"/>
                </a:xfrm>
                <a:custGeom>
                  <a:avLst/>
                  <a:gdLst>
                    <a:gd name="T0" fmla="*/ 751 w 1536"/>
                    <a:gd name="T1" fmla="*/ 50 h 2395"/>
                    <a:gd name="T2" fmla="*/ 787 w 1536"/>
                    <a:gd name="T3" fmla="*/ 144 h 2395"/>
                    <a:gd name="T4" fmla="*/ 831 w 1536"/>
                    <a:gd name="T5" fmla="*/ 230 h 2395"/>
                    <a:gd name="T6" fmla="*/ 885 w 1536"/>
                    <a:gd name="T7" fmla="*/ 311 h 2395"/>
                    <a:gd name="T8" fmla="*/ 945 w 1536"/>
                    <a:gd name="T9" fmla="*/ 389 h 2395"/>
                    <a:gd name="T10" fmla="*/ 1010 w 1536"/>
                    <a:gd name="T11" fmla="*/ 465 h 2395"/>
                    <a:gd name="T12" fmla="*/ 1078 w 1536"/>
                    <a:gd name="T13" fmla="*/ 540 h 2395"/>
                    <a:gd name="T14" fmla="*/ 1148 w 1536"/>
                    <a:gd name="T15" fmla="*/ 617 h 2395"/>
                    <a:gd name="T16" fmla="*/ 1217 w 1536"/>
                    <a:gd name="T17" fmla="*/ 695 h 2395"/>
                    <a:gd name="T18" fmla="*/ 1284 w 1536"/>
                    <a:gd name="T19" fmla="*/ 780 h 2395"/>
                    <a:gd name="T20" fmla="*/ 1346 w 1536"/>
                    <a:gd name="T21" fmla="*/ 870 h 2395"/>
                    <a:gd name="T22" fmla="*/ 1402 w 1536"/>
                    <a:gd name="T23" fmla="*/ 968 h 2395"/>
                    <a:gd name="T24" fmla="*/ 1452 w 1536"/>
                    <a:gd name="T25" fmla="*/ 1075 h 2395"/>
                    <a:gd name="T26" fmla="*/ 1491 w 1536"/>
                    <a:gd name="T27" fmla="*/ 1195 h 2395"/>
                    <a:gd name="T28" fmla="*/ 1519 w 1536"/>
                    <a:gd name="T29" fmla="*/ 1327 h 2395"/>
                    <a:gd name="T30" fmla="*/ 1534 w 1536"/>
                    <a:gd name="T31" fmla="*/ 1472 h 2395"/>
                    <a:gd name="T32" fmla="*/ 1533 w 1536"/>
                    <a:gd name="T33" fmla="*/ 1623 h 2395"/>
                    <a:gd name="T34" fmla="*/ 1510 w 1536"/>
                    <a:gd name="T35" fmla="*/ 1763 h 2395"/>
                    <a:gd name="T36" fmla="*/ 1466 w 1536"/>
                    <a:gd name="T37" fmla="*/ 1894 h 2395"/>
                    <a:gd name="T38" fmla="*/ 1403 w 1536"/>
                    <a:gd name="T39" fmla="*/ 2015 h 2395"/>
                    <a:gd name="T40" fmla="*/ 1324 w 1536"/>
                    <a:gd name="T41" fmla="*/ 2124 h 2395"/>
                    <a:gd name="T42" fmla="*/ 1228 w 1536"/>
                    <a:gd name="T43" fmla="*/ 2218 h 2395"/>
                    <a:gd name="T44" fmla="*/ 1118 w 1536"/>
                    <a:gd name="T45" fmla="*/ 2294 h 2395"/>
                    <a:gd name="T46" fmla="*/ 996 w 1536"/>
                    <a:gd name="T47" fmla="*/ 2350 h 2395"/>
                    <a:gd name="T48" fmla="*/ 863 w 1536"/>
                    <a:gd name="T49" fmla="*/ 2384 h 2395"/>
                    <a:gd name="T50" fmla="*/ 722 w 1536"/>
                    <a:gd name="T51" fmla="*/ 2395 h 2395"/>
                    <a:gd name="T52" fmla="*/ 582 w 1536"/>
                    <a:gd name="T53" fmla="*/ 2381 h 2395"/>
                    <a:gd name="T54" fmla="*/ 453 w 1536"/>
                    <a:gd name="T55" fmla="*/ 2344 h 2395"/>
                    <a:gd name="T56" fmla="*/ 336 w 1536"/>
                    <a:gd name="T57" fmla="*/ 2288 h 2395"/>
                    <a:gd name="T58" fmla="*/ 233 w 1536"/>
                    <a:gd name="T59" fmla="*/ 2213 h 2395"/>
                    <a:gd name="T60" fmla="*/ 147 w 1536"/>
                    <a:gd name="T61" fmla="*/ 2122 h 2395"/>
                    <a:gd name="T62" fmla="*/ 78 w 1536"/>
                    <a:gd name="T63" fmla="*/ 2015 h 2395"/>
                    <a:gd name="T64" fmla="*/ 30 w 1536"/>
                    <a:gd name="T65" fmla="*/ 1896 h 2395"/>
                    <a:gd name="T66" fmla="*/ 5 w 1536"/>
                    <a:gd name="T67" fmla="*/ 1767 h 2395"/>
                    <a:gd name="T68" fmla="*/ 3 w 1536"/>
                    <a:gd name="T69" fmla="*/ 1628 h 2395"/>
                    <a:gd name="T70" fmla="*/ 17 w 1536"/>
                    <a:gd name="T71" fmla="*/ 1538 h 2395"/>
                    <a:gd name="T72" fmla="*/ 48 w 1536"/>
                    <a:gd name="T73" fmla="*/ 1437 h 2395"/>
                    <a:gd name="T74" fmla="*/ 92 w 1536"/>
                    <a:gd name="T75" fmla="*/ 1325 h 2395"/>
                    <a:gd name="T76" fmla="*/ 150 w 1536"/>
                    <a:gd name="T77" fmla="*/ 1204 h 2395"/>
                    <a:gd name="T78" fmla="*/ 221 w 1536"/>
                    <a:gd name="T79" fmla="*/ 1076 h 2395"/>
                    <a:gd name="T80" fmla="*/ 305 w 1536"/>
                    <a:gd name="T81" fmla="*/ 945 h 2395"/>
                    <a:gd name="T82" fmla="*/ 401 w 1536"/>
                    <a:gd name="T83" fmla="*/ 810 h 2395"/>
                    <a:gd name="T84" fmla="*/ 561 w 1536"/>
                    <a:gd name="T85" fmla="*/ 855 h 2395"/>
                    <a:gd name="T86" fmla="*/ 567 w 1536"/>
                    <a:gd name="T87" fmla="*/ 749 h 2395"/>
                    <a:gd name="T88" fmla="*/ 580 w 1536"/>
                    <a:gd name="T89" fmla="*/ 641 h 2395"/>
                    <a:gd name="T90" fmla="*/ 597 w 1536"/>
                    <a:gd name="T91" fmla="*/ 534 h 2395"/>
                    <a:gd name="T92" fmla="*/ 619 w 1536"/>
                    <a:gd name="T93" fmla="*/ 430 h 2395"/>
                    <a:gd name="T94" fmla="*/ 641 w 1536"/>
                    <a:gd name="T95" fmla="*/ 331 h 2395"/>
                    <a:gd name="T96" fmla="*/ 665 w 1536"/>
                    <a:gd name="T97" fmla="*/ 241 h 2395"/>
                    <a:gd name="T98" fmla="*/ 688 w 1536"/>
                    <a:gd name="T99" fmla="*/ 161 h 2395"/>
                    <a:gd name="T100" fmla="*/ 708 w 1536"/>
                    <a:gd name="T101" fmla="*/ 94 h 2395"/>
                    <a:gd name="T102" fmla="*/ 724 w 1536"/>
                    <a:gd name="T103" fmla="*/ 44 h 2395"/>
                    <a:gd name="T104" fmla="*/ 735 w 1536"/>
                    <a:gd name="T105" fmla="*/ 12 h 2395"/>
                    <a:gd name="T106" fmla="*/ 738 w 1536"/>
                    <a:gd name="T107" fmla="*/ 0 h 2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536" h="2395">
                      <a:moveTo>
                        <a:pt x="738" y="0"/>
                      </a:moveTo>
                      <a:lnTo>
                        <a:pt x="751" y="50"/>
                      </a:lnTo>
                      <a:lnTo>
                        <a:pt x="767" y="99"/>
                      </a:lnTo>
                      <a:lnTo>
                        <a:pt x="787" y="144"/>
                      </a:lnTo>
                      <a:lnTo>
                        <a:pt x="807" y="188"/>
                      </a:lnTo>
                      <a:lnTo>
                        <a:pt x="831" y="230"/>
                      </a:lnTo>
                      <a:lnTo>
                        <a:pt x="857" y="271"/>
                      </a:lnTo>
                      <a:lnTo>
                        <a:pt x="885" y="311"/>
                      </a:lnTo>
                      <a:lnTo>
                        <a:pt x="914" y="351"/>
                      </a:lnTo>
                      <a:lnTo>
                        <a:pt x="945" y="389"/>
                      </a:lnTo>
                      <a:lnTo>
                        <a:pt x="977" y="427"/>
                      </a:lnTo>
                      <a:lnTo>
                        <a:pt x="1010" y="465"/>
                      </a:lnTo>
                      <a:lnTo>
                        <a:pt x="1044" y="502"/>
                      </a:lnTo>
                      <a:lnTo>
                        <a:pt x="1078" y="540"/>
                      </a:lnTo>
                      <a:lnTo>
                        <a:pt x="1113" y="578"/>
                      </a:lnTo>
                      <a:lnTo>
                        <a:pt x="1148" y="617"/>
                      </a:lnTo>
                      <a:lnTo>
                        <a:pt x="1182" y="656"/>
                      </a:lnTo>
                      <a:lnTo>
                        <a:pt x="1217" y="695"/>
                      </a:lnTo>
                      <a:lnTo>
                        <a:pt x="1250" y="738"/>
                      </a:lnTo>
                      <a:lnTo>
                        <a:pt x="1284" y="780"/>
                      </a:lnTo>
                      <a:lnTo>
                        <a:pt x="1315" y="824"/>
                      </a:lnTo>
                      <a:lnTo>
                        <a:pt x="1346" y="870"/>
                      </a:lnTo>
                      <a:lnTo>
                        <a:pt x="1375" y="918"/>
                      </a:lnTo>
                      <a:lnTo>
                        <a:pt x="1402" y="968"/>
                      </a:lnTo>
                      <a:lnTo>
                        <a:pt x="1428" y="1020"/>
                      </a:lnTo>
                      <a:lnTo>
                        <a:pt x="1452" y="1075"/>
                      </a:lnTo>
                      <a:lnTo>
                        <a:pt x="1472" y="1134"/>
                      </a:lnTo>
                      <a:lnTo>
                        <a:pt x="1491" y="1195"/>
                      </a:lnTo>
                      <a:lnTo>
                        <a:pt x="1506" y="1259"/>
                      </a:lnTo>
                      <a:lnTo>
                        <a:pt x="1519" y="1327"/>
                      </a:lnTo>
                      <a:lnTo>
                        <a:pt x="1528" y="1398"/>
                      </a:lnTo>
                      <a:lnTo>
                        <a:pt x="1534" y="1472"/>
                      </a:lnTo>
                      <a:lnTo>
                        <a:pt x="1536" y="1551"/>
                      </a:lnTo>
                      <a:lnTo>
                        <a:pt x="1533" y="1623"/>
                      </a:lnTo>
                      <a:lnTo>
                        <a:pt x="1524" y="1694"/>
                      </a:lnTo>
                      <a:lnTo>
                        <a:pt x="1510" y="1763"/>
                      </a:lnTo>
                      <a:lnTo>
                        <a:pt x="1491" y="1830"/>
                      </a:lnTo>
                      <a:lnTo>
                        <a:pt x="1466" y="1894"/>
                      </a:lnTo>
                      <a:lnTo>
                        <a:pt x="1437" y="1957"/>
                      </a:lnTo>
                      <a:lnTo>
                        <a:pt x="1403" y="2015"/>
                      </a:lnTo>
                      <a:lnTo>
                        <a:pt x="1366" y="2071"/>
                      </a:lnTo>
                      <a:lnTo>
                        <a:pt x="1324" y="2124"/>
                      </a:lnTo>
                      <a:lnTo>
                        <a:pt x="1277" y="2173"/>
                      </a:lnTo>
                      <a:lnTo>
                        <a:pt x="1228" y="2218"/>
                      </a:lnTo>
                      <a:lnTo>
                        <a:pt x="1174" y="2258"/>
                      </a:lnTo>
                      <a:lnTo>
                        <a:pt x="1118" y="2294"/>
                      </a:lnTo>
                      <a:lnTo>
                        <a:pt x="1058" y="2325"/>
                      </a:lnTo>
                      <a:lnTo>
                        <a:pt x="996" y="2350"/>
                      </a:lnTo>
                      <a:lnTo>
                        <a:pt x="930" y="2370"/>
                      </a:lnTo>
                      <a:lnTo>
                        <a:pt x="863" y="2384"/>
                      </a:lnTo>
                      <a:lnTo>
                        <a:pt x="793" y="2393"/>
                      </a:lnTo>
                      <a:lnTo>
                        <a:pt x="722" y="2395"/>
                      </a:lnTo>
                      <a:lnTo>
                        <a:pt x="651" y="2391"/>
                      </a:lnTo>
                      <a:lnTo>
                        <a:pt x="582" y="2381"/>
                      </a:lnTo>
                      <a:lnTo>
                        <a:pt x="516" y="2365"/>
                      </a:lnTo>
                      <a:lnTo>
                        <a:pt x="453" y="2344"/>
                      </a:lnTo>
                      <a:lnTo>
                        <a:pt x="392" y="2318"/>
                      </a:lnTo>
                      <a:lnTo>
                        <a:pt x="336" y="2288"/>
                      </a:lnTo>
                      <a:lnTo>
                        <a:pt x="283" y="2253"/>
                      </a:lnTo>
                      <a:lnTo>
                        <a:pt x="233" y="2213"/>
                      </a:lnTo>
                      <a:lnTo>
                        <a:pt x="188" y="2169"/>
                      </a:lnTo>
                      <a:lnTo>
                        <a:pt x="147" y="2122"/>
                      </a:lnTo>
                      <a:lnTo>
                        <a:pt x="110" y="2070"/>
                      </a:lnTo>
                      <a:lnTo>
                        <a:pt x="78" y="2015"/>
                      </a:lnTo>
                      <a:lnTo>
                        <a:pt x="52" y="1958"/>
                      </a:lnTo>
                      <a:lnTo>
                        <a:pt x="30" y="1896"/>
                      </a:lnTo>
                      <a:lnTo>
                        <a:pt x="14" y="1833"/>
                      </a:lnTo>
                      <a:lnTo>
                        <a:pt x="5" y="1767"/>
                      </a:lnTo>
                      <a:lnTo>
                        <a:pt x="0" y="1698"/>
                      </a:lnTo>
                      <a:lnTo>
                        <a:pt x="3" y="1628"/>
                      </a:lnTo>
                      <a:lnTo>
                        <a:pt x="8" y="1585"/>
                      </a:lnTo>
                      <a:lnTo>
                        <a:pt x="17" y="1538"/>
                      </a:lnTo>
                      <a:lnTo>
                        <a:pt x="30" y="1489"/>
                      </a:lnTo>
                      <a:lnTo>
                        <a:pt x="48" y="1437"/>
                      </a:lnTo>
                      <a:lnTo>
                        <a:pt x="67" y="1382"/>
                      </a:lnTo>
                      <a:lnTo>
                        <a:pt x="92" y="1325"/>
                      </a:lnTo>
                      <a:lnTo>
                        <a:pt x="119" y="1265"/>
                      </a:lnTo>
                      <a:lnTo>
                        <a:pt x="150" y="1204"/>
                      </a:lnTo>
                      <a:lnTo>
                        <a:pt x="183" y="1141"/>
                      </a:lnTo>
                      <a:lnTo>
                        <a:pt x="221" y="1076"/>
                      </a:lnTo>
                      <a:lnTo>
                        <a:pt x="262" y="1011"/>
                      </a:lnTo>
                      <a:lnTo>
                        <a:pt x="305" y="945"/>
                      </a:lnTo>
                      <a:lnTo>
                        <a:pt x="352" y="878"/>
                      </a:lnTo>
                      <a:lnTo>
                        <a:pt x="401" y="810"/>
                      </a:lnTo>
                      <a:lnTo>
                        <a:pt x="560" y="906"/>
                      </a:lnTo>
                      <a:lnTo>
                        <a:pt x="561" y="855"/>
                      </a:lnTo>
                      <a:lnTo>
                        <a:pt x="563" y="802"/>
                      </a:lnTo>
                      <a:lnTo>
                        <a:pt x="567" y="749"/>
                      </a:lnTo>
                      <a:lnTo>
                        <a:pt x="572" y="695"/>
                      </a:lnTo>
                      <a:lnTo>
                        <a:pt x="580" y="641"/>
                      </a:lnTo>
                      <a:lnTo>
                        <a:pt x="588" y="588"/>
                      </a:lnTo>
                      <a:lnTo>
                        <a:pt x="597" y="534"/>
                      </a:lnTo>
                      <a:lnTo>
                        <a:pt x="608" y="481"/>
                      </a:lnTo>
                      <a:lnTo>
                        <a:pt x="619" y="430"/>
                      </a:lnTo>
                      <a:lnTo>
                        <a:pt x="630" y="379"/>
                      </a:lnTo>
                      <a:lnTo>
                        <a:pt x="641" y="331"/>
                      </a:lnTo>
                      <a:lnTo>
                        <a:pt x="653" y="284"/>
                      </a:lnTo>
                      <a:lnTo>
                        <a:pt x="665" y="241"/>
                      </a:lnTo>
                      <a:lnTo>
                        <a:pt x="677" y="199"/>
                      </a:lnTo>
                      <a:lnTo>
                        <a:pt x="688" y="161"/>
                      </a:lnTo>
                      <a:lnTo>
                        <a:pt x="699" y="126"/>
                      </a:lnTo>
                      <a:lnTo>
                        <a:pt x="708" y="94"/>
                      </a:lnTo>
                      <a:lnTo>
                        <a:pt x="717" y="67"/>
                      </a:lnTo>
                      <a:lnTo>
                        <a:pt x="724" y="44"/>
                      </a:lnTo>
                      <a:lnTo>
                        <a:pt x="730" y="25"/>
                      </a:lnTo>
                      <a:lnTo>
                        <a:pt x="735" y="12"/>
                      </a:lnTo>
                      <a:lnTo>
                        <a:pt x="737" y="4"/>
                      </a:lnTo>
                      <a:lnTo>
                        <a:pt x="738" y="0"/>
                      </a:lnTo>
                      <a:close/>
                    </a:path>
                  </a:pathLst>
                </a:custGeom>
                <a:solidFill>
                  <a:srgbClr val="F377A1"/>
                </a:solidFill>
                <a:ln w="0">
                  <a:solidFill>
                    <a:srgbClr val="F377A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5" name="Freeform 42"/>
                <p:cNvSpPr>
                  <a:spLocks/>
                </p:cNvSpPr>
                <p:nvPr/>
              </p:nvSpPr>
              <p:spPr bwMode="auto">
                <a:xfrm>
                  <a:off x="3676" y="2415"/>
                  <a:ext cx="327" cy="532"/>
                </a:xfrm>
                <a:custGeom>
                  <a:avLst/>
                  <a:gdLst>
                    <a:gd name="T0" fmla="*/ 554 w 981"/>
                    <a:gd name="T1" fmla="*/ 1 h 1596"/>
                    <a:gd name="T2" fmla="*/ 570 w 981"/>
                    <a:gd name="T3" fmla="*/ 17 h 1596"/>
                    <a:gd name="T4" fmla="*/ 600 w 981"/>
                    <a:gd name="T5" fmla="*/ 48 h 1596"/>
                    <a:gd name="T6" fmla="*/ 640 w 981"/>
                    <a:gd name="T7" fmla="*/ 93 h 1596"/>
                    <a:gd name="T8" fmla="*/ 688 w 981"/>
                    <a:gd name="T9" fmla="*/ 154 h 1596"/>
                    <a:gd name="T10" fmla="*/ 739 w 981"/>
                    <a:gd name="T11" fmla="*/ 231 h 1596"/>
                    <a:gd name="T12" fmla="*/ 792 w 981"/>
                    <a:gd name="T13" fmla="*/ 323 h 1596"/>
                    <a:gd name="T14" fmla="*/ 845 w 981"/>
                    <a:gd name="T15" fmla="*/ 430 h 1596"/>
                    <a:gd name="T16" fmla="*/ 892 w 981"/>
                    <a:gd name="T17" fmla="*/ 551 h 1596"/>
                    <a:gd name="T18" fmla="*/ 932 w 981"/>
                    <a:gd name="T19" fmla="*/ 688 h 1596"/>
                    <a:gd name="T20" fmla="*/ 962 w 981"/>
                    <a:gd name="T21" fmla="*/ 842 h 1596"/>
                    <a:gd name="T22" fmla="*/ 979 w 981"/>
                    <a:gd name="T23" fmla="*/ 1010 h 1596"/>
                    <a:gd name="T24" fmla="*/ 979 w 981"/>
                    <a:gd name="T25" fmla="*/ 1157 h 1596"/>
                    <a:gd name="T26" fmla="*/ 953 w 981"/>
                    <a:gd name="T27" fmla="*/ 1267 h 1596"/>
                    <a:gd name="T28" fmla="*/ 905 w 981"/>
                    <a:gd name="T29" fmla="*/ 1365 h 1596"/>
                    <a:gd name="T30" fmla="*/ 838 w 981"/>
                    <a:gd name="T31" fmla="*/ 1450 h 1596"/>
                    <a:gd name="T32" fmla="*/ 754 w 981"/>
                    <a:gd name="T33" fmla="*/ 1518 h 1596"/>
                    <a:gd name="T34" fmla="*/ 657 w 981"/>
                    <a:gd name="T35" fmla="*/ 1567 h 1596"/>
                    <a:gd name="T36" fmla="*/ 549 w 981"/>
                    <a:gd name="T37" fmla="*/ 1593 h 1596"/>
                    <a:gd name="T38" fmla="*/ 438 w 981"/>
                    <a:gd name="T39" fmla="*/ 1593 h 1596"/>
                    <a:gd name="T40" fmla="*/ 335 w 981"/>
                    <a:gd name="T41" fmla="*/ 1569 h 1596"/>
                    <a:gd name="T42" fmla="*/ 244 w 981"/>
                    <a:gd name="T43" fmla="*/ 1524 h 1596"/>
                    <a:gd name="T44" fmla="*/ 162 w 981"/>
                    <a:gd name="T45" fmla="*/ 1460 h 1596"/>
                    <a:gd name="T46" fmla="*/ 95 w 981"/>
                    <a:gd name="T47" fmla="*/ 1383 h 1596"/>
                    <a:gd name="T48" fmla="*/ 44 w 981"/>
                    <a:gd name="T49" fmla="*/ 1297 h 1596"/>
                    <a:gd name="T50" fmla="*/ 12 w 981"/>
                    <a:gd name="T51" fmla="*/ 1202 h 1596"/>
                    <a:gd name="T52" fmla="*/ 0 w 981"/>
                    <a:gd name="T53" fmla="*/ 1105 h 1596"/>
                    <a:gd name="T54" fmla="*/ 7 w 981"/>
                    <a:gd name="T55" fmla="*/ 1015 h 1596"/>
                    <a:gd name="T56" fmla="*/ 23 w 981"/>
                    <a:gd name="T57" fmla="*/ 932 h 1596"/>
                    <a:gd name="T58" fmla="*/ 47 w 981"/>
                    <a:gd name="T59" fmla="*/ 850 h 1596"/>
                    <a:gd name="T60" fmla="*/ 77 w 981"/>
                    <a:gd name="T61" fmla="*/ 765 h 1596"/>
                    <a:gd name="T62" fmla="*/ 109 w 981"/>
                    <a:gd name="T63" fmla="*/ 671 h 1596"/>
                    <a:gd name="T64" fmla="*/ 141 w 981"/>
                    <a:gd name="T65" fmla="*/ 563 h 1596"/>
                    <a:gd name="T66" fmla="*/ 171 w 981"/>
                    <a:gd name="T67" fmla="*/ 439 h 1596"/>
                    <a:gd name="T68" fmla="*/ 188 w 981"/>
                    <a:gd name="T69" fmla="*/ 369 h 1596"/>
                    <a:gd name="T70" fmla="*/ 208 w 981"/>
                    <a:gd name="T71" fmla="*/ 379 h 1596"/>
                    <a:gd name="T72" fmla="*/ 245 w 981"/>
                    <a:gd name="T73" fmla="*/ 397 h 1596"/>
                    <a:gd name="T74" fmla="*/ 290 w 981"/>
                    <a:gd name="T75" fmla="*/ 424 h 1596"/>
                    <a:gd name="T76" fmla="*/ 341 w 981"/>
                    <a:gd name="T77" fmla="*/ 460 h 1596"/>
                    <a:gd name="T78" fmla="*/ 388 w 981"/>
                    <a:gd name="T79" fmla="*/ 503 h 1596"/>
                    <a:gd name="T80" fmla="*/ 429 w 981"/>
                    <a:gd name="T81" fmla="*/ 553 h 1596"/>
                    <a:gd name="T82" fmla="*/ 435 w 981"/>
                    <a:gd name="T83" fmla="*/ 545 h 1596"/>
                    <a:gd name="T84" fmla="*/ 452 w 981"/>
                    <a:gd name="T85" fmla="*/ 524 h 1596"/>
                    <a:gd name="T86" fmla="*/ 475 w 981"/>
                    <a:gd name="T87" fmla="*/ 491 h 1596"/>
                    <a:gd name="T88" fmla="*/ 501 w 981"/>
                    <a:gd name="T89" fmla="*/ 444 h 1596"/>
                    <a:gd name="T90" fmla="*/ 526 w 981"/>
                    <a:gd name="T91" fmla="*/ 382 h 1596"/>
                    <a:gd name="T92" fmla="*/ 547 w 981"/>
                    <a:gd name="T93" fmla="*/ 306 h 1596"/>
                    <a:gd name="T94" fmla="*/ 562 w 981"/>
                    <a:gd name="T95" fmla="*/ 218 h 1596"/>
                    <a:gd name="T96" fmla="*/ 564 w 981"/>
                    <a:gd name="T97" fmla="*/ 115 h 1596"/>
                    <a:gd name="T98" fmla="*/ 552 w 981"/>
                    <a:gd name="T99" fmla="*/ 0 h 15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981" h="1596">
                      <a:moveTo>
                        <a:pt x="552" y="0"/>
                      </a:moveTo>
                      <a:lnTo>
                        <a:pt x="554" y="1"/>
                      </a:lnTo>
                      <a:lnTo>
                        <a:pt x="560" y="8"/>
                      </a:lnTo>
                      <a:lnTo>
                        <a:pt x="570" y="17"/>
                      </a:lnTo>
                      <a:lnTo>
                        <a:pt x="584" y="30"/>
                      </a:lnTo>
                      <a:lnTo>
                        <a:pt x="600" y="48"/>
                      </a:lnTo>
                      <a:lnTo>
                        <a:pt x="619" y="68"/>
                      </a:lnTo>
                      <a:lnTo>
                        <a:pt x="640" y="93"/>
                      </a:lnTo>
                      <a:lnTo>
                        <a:pt x="663" y="122"/>
                      </a:lnTo>
                      <a:lnTo>
                        <a:pt x="688" y="154"/>
                      </a:lnTo>
                      <a:lnTo>
                        <a:pt x="712" y="190"/>
                      </a:lnTo>
                      <a:lnTo>
                        <a:pt x="739" y="231"/>
                      </a:lnTo>
                      <a:lnTo>
                        <a:pt x="766" y="274"/>
                      </a:lnTo>
                      <a:lnTo>
                        <a:pt x="792" y="323"/>
                      </a:lnTo>
                      <a:lnTo>
                        <a:pt x="819" y="373"/>
                      </a:lnTo>
                      <a:lnTo>
                        <a:pt x="845" y="430"/>
                      </a:lnTo>
                      <a:lnTo>
                        <a:pt x="869" y="488"/>
                      </a:lnTo>
                      <a:lnTo>
                        <a:pt x="892" y="551"/>
                      </a:lnTo>
                      <a:lnTo>
                        <a:pt x="913" y="618"/>
                      </a:lnTo>
                      <a:lnTo>
                        <a:pt x="932" y="688"/>
                      </a:lnTo>
                      <a:lnTo>
                        <a:pt x="948" y="763"/>
                      </a:lnTo>
                      <a:lnTo>
                        <a:pt x="962" y="842"/>
                      </a:lnTo>
                      <a:lnTo>
                        <a:pt x="972" y="924"/>
                      </a:lnTo>
                      <a:lnTo>
                        <a:pt x="979" y="1010"/>
                      </a:lnTo>
                      <a:lnTo>
                        <a:pt x="981" y="1100"/>
                      </a:lnTo>
                      <a:lnTo>
                        <a:pt x="979" y="1157"/>
                      </a:lnTo>
                      <a:lnTo>
                        <a:pt x="969" y="1213"/>
                      </a:lnTo>
                      <a:lnTo>
                        <a:pt x="953" y="1267"/>
                      </a:lnTo>
                      <a:lnTo>
                        <a:pt x="932" y="1318"/>
                      </a:lnTo>
                      <a:lnTo>
                        <a:pt x="905" y="1365"/>
                      </a:lnTo>
                      <a:lnTo>
                        <a:pt x="874" y="1409"/>
                      </a:lnTo>
                      <a:lnTo>
                        <a:pt x="838" y="1450"/>
                      </a:lnTo>
                      <a:lnTo>
                        <a:pt x="799" y="1487"/>
                      </a:lnTo>
                      <a:lnTo>
                        <a:pt x="754" y="1518"/>
                      </a:lnTo>
                      <a:lnTo>
                        <a:pt x="707" y="1545"/>
                      </a:lnTo>
                      <a:lnTo>
                        <a:pt x="657" y="1567"/>
                      </a:lnTo>
                      <a:lnTo>
                        <a:pt x="604" y="1583"/>
                      </a:lnTo>
                      <a:lnTo>
                        <a:pt x="549" y="1593"/>
                      </a:lnTo>
                      <a:lnTo>
                        <a:pt x="490" y="1596"/>
                      </a:lnTo>
                      <a:lnTo>
                        <a:pt x="438" y="1593"/>
                      </a:lnTo>
                      <a:lnTo>
                        <a:pt x="386" y="1583"/>
                      </a:lnTo>
                      <a:lnTo>
                        <a:pt x="335" y="1569"/>
                      </a:lnTo>
                      <a:lnTo>
                        <a:pt x="288" y="1549"/>
                      </a:lnTo>
                      <a:lnTo>
                        <a:pt x="244" y="1524"/>
                      </a:lnTo>
                      <a:lnTo>
                        <a:pt x="202" y="1493"/>
                      </a:lnTo>
                      <a:lnTo>
                        <a:pt x="162" y="1460"/>
                      </a:lnTo>
                      <a:lnTo>
                        <a:pt x="126" y="1423"/>
                      </a:lnTo>
                      <a:lnTo>
                        <a:pt x="95" y="1383"/>
                      </a:lnTo>
                      <a:lnTo>
                        <a:pt x="67" y="1341"/>
                      </a:lnTo>
                      <a:lnTo>
                        <a:pt x="44" y="1297"/>
                      </a:lnTo>
                      <a:lnTo>
                        <a:pt x="25" y="1251"/>
                      </a:lnTo>
                      <a:lnTo>
                        <a:pt x="12" y="1202"/>
                      </a:lnTo>
                      <a:lnTo>
                        <a:pt x="3" y="1154"/>
                      </a:lnTo>
                      <a:lnTo>
                        <a:pt x="0" y="1105"/>
                      </a:lnTo>
                      <a:lnTo>
                        <a:pt x="2" y="1060"/>
                      </a:lnTo>
                      <a:lnTo>
                        <a:pt x="7" y="1015"/>
                      </a:lnTo>
                      <a:lnTo>
                        <a:pt x="13" y="973"/>
                      </a:lnTo>
                      <a:lnTo>
                        <a:pt x="23" y="932"/>
                      </a:lnTo>
                      <a:lnTo>
                        <a:pt x="35" y="891"/>
                      </a:lnTo>
                      <a:lnTo>
                        <a:pt x="47" y="850"/>
                      </a:lnTo>
                      <a:lnTo>
                        <a:pt x="61" y="808"/>
                      </a:lnTo>
                      <a:lnTo>
                        <a:pt x="77" y="765"/>
                      </a:lnTo>
                      <a:lnTo>
                        <a:pt x="93" y="719"/>
                      </a:lnTo>
                      <a:lnTo>
                        <a:pt x="109" y="671"/>
                      </a:lnTo>
                      <a:lnTo>
                        <a:pt x="125" y="619"/>
                      </a:lnTo>
                      <a:lnTo>
                        <a:pt x="141" y="563"/>
                      </a:lnTo>
                      <a:lnTo>
                        <a:pt x="156" y="504"/>
                      </a:lnTo>
                      <a:lnTo>
                        <a:pt x="171" y="439"/>
                      </a:lnTo>
                      <a:lnTo>
                        <a:pt x="184" y="368"/>
                      </a:lnTo>
                      <a:lnTo>
                        <a:pt x="188" y="369"/>
                      </a:lnTo>
                      <a:lnTo>
                        <a:pt x="195" y="373"/>
                      </a:lnTo>
                      <a:lnTo>
                        <a:pt x="208" y="379"/>
                      </a:lnTo>
                      <a:lnTo>
                        <a:pt x="224" y="387"/>
                      </a:lnTo>
                      <a:lnTo>
                        <a:pt x="245" y="397"/>
                      </a:lnTo>
                      <a:lnTo>
                        <a:pt x="266" y="410"/>
                      </a:lnTo>
                      <a:lnTo>
                        <a:pt x="290" y="424"/>
                      </a:lnTo>
                      <a:lnTo>
                        <a:pt x="315" y="441"/>
                      </a:lnTo>
                      <a:lnTo>
                        <a:pt x="341" y="460"/>
                      </a:lnTo>
                      <a:lnTo>
                        <a:pt x="365" y="480"/>
                      </a:lnTo>
                      <a:lnTo>
                        <a:pt x="388" y="503"/>
                      </a:lnTo>
                      <a:lnTo>
                        <a:pt x="411" y="527"/>
                      </a:lnTo>
                      <a:lnTo>
                        <a:pt x="429" y="553"/>
                      </a:lnTo>
                      <a:lnTo>
                        <a:pt x="431" y="550"/>
                      </a:lnTo>
                      <a:lnTo>
                        <a:pt x="435" y="545"/>
                      </a:lnTo>
                      <a:lnTo>
                        <a:pt x="443" y="537"/>
                      </a:lnTo>
                      <a:lnTo>
                        <a:pt x="452" y="524"/>
                      </a:lnTo>
                      <a:lnTo>
                        <a:pt x="462" y="509"/>
                      </a:lnTo>
                      <a:lnTo>
                        <a:pt x="475" y="491"/>
                      </a:lnTo>
                      <a:lnTo>
                        <a:pt x="487" y="468"/>
                      </a:lnTo>
                      <a:lnTo>
                        <a:pt x="501" y="444"/>
                      </a:lnTo>
                      <a:lnTo>
                        <a:pt x="514" y="414"/>
                      </a:lnTo>
                      <a:lnTo>
                        <a:pt x="526" y="382"/>
                      </a:lnTo>
                      <a:lnTo>
                        <a:pt x="538" y="346"/>
                      </a:lnTo>
                      <a:lnTo>
                        <a:pt x="547" y="306"/>
                      </a:lnTo>
                      <a:lnTo>
                        <a:pt x="555" y="264"/>
                      </a:lnTo>
                      <a:lnTo>
                        <a:pt x="562" y="218"/>
                      </a:lnTo>
                      <a:lnTo>
                        <a:pt x="565" y="168"/>
                      </a:lnTo>
                      <a:lnTo>
                        <a:pt x="564" y="115"/>
                      </a:lnTo>
                      <a:lnTo>
                        <a:pt x="560" y="59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rgbClr val="F6F5F7"/>
                </a:solidFill>
                <a:ln w="0">
                  <a:solidFill>
                    <a:srgbClr val="F6F5F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8" name="Group 21"/>
              <p:cNvGrpSpPr>
                <a:grpSpLocks noChangeAspect="1"/>
              </p:cNvGrpSpPr>
              <p:nvPr/>
            </p:nvGrpSpPr>
            <p:grpSpPr bwMode="auto">
              <a:xfrm>
                <a:off x="5359209" y="4597639"/>
                <a:ext cx="1471993" cy="1071310"/>
                <a:chOff x="3234" y="1787"/>
                <a:chExt cx="1216" cy="885"/>
              </a:xfrm>
            </p:grpSpPr>
            <p:sp>
              <p:nvSpPr>
                <p:cNvPr id="49" name="AutoShape 20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234" y="1787"/>
                  <a:ext cx="1211" cy="8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0" name="Freeform 23"/>
                <p:cNvSpPr>
                  <a:spLocks/>
                </p:cNvSpPr>
                <p:nvPr/>
              </p:nvSpPr>
              <p:spPr bwMode="auto">
                <a:xfrm>
                  <a:off x="3239" y="1788"/>
                  <a:ext cx="1211" cy="884"/>
                </a:xfrm>
                <a:custGeom>
                  <a:avLst/>
                  <a:gdLst>
                    <a:gd name="T0" fmla="*/ 76 w 3633"/>
                    <a:gd name="T1" fmla="*/ 0 h 2651"/>
                    <a:gd name="T2" fmla="*/ 3557 w 3633"/>
                    <a:gd name="T3" fmla="*/ 0 h 2651"/>
                    <a:gd name="T4" fmla="*/ 3579 w 3633"/>
                    <a:gd name="T5" fmla="*/ 3 h 2651"/>
                    <a:gd name="T6" fmla="*/ 3597 w 3633"/>
                    <a:gd name="T7" fmla="*/ 10 h 2651"/>
                    <a:gd name="T8" fmla="*/ 3612 w 3633"/>
                    <a:gd name="T9" fmla="*/ 21 h 2651"/>
                    <a:gd name="T10" fmla="*/ 3623 w 3633"/>
                    <a:gd name="T11" fmla="*/ 37 h 2651"/>
                    <a:gd name="T12" fmla="*/ 3631 w 3633"/>
                    <a:gd name="T13" fmla="*/ 54 h 2651"/>
                    <a:gd name="T14" fmla="*/ 3633 w 3633"/>
                    <a:gd name="T15" fmla="*/ 76 h 2651"/>
                    <a:gd name="T16" fmla="*/ 3633 w 3633"/>
                    <a:gd name="T17" fmla="*/ 2583 h 2651"/>
                    <a:gd name="T18" fmla="*/ 3631 w 3633"/>
                    <a:gd name="T19" fmla="*/ 2601 h 2651"/>
                    <a:gd name="T20" fmla="*/ 3623 w 3633"/>
                    <a:gd name="T21" fmla="*/ 2618 h 2651"/>
                    <a:gd name="T22" fmla="*/ 3612 w 3633"/>
                    <a:gd name="T23" fmla="*/ 2631 h 2651"/>
                    <a:gd name="T24" fmla="*/ 3597 w 3633"/>
                    <a:gd name="T25" fmla="*/ 2642 h 2651"/>
                    <a:gd name="T26" fmla="*/ 3579 w 3633"/>
                    <a:gd name="T27" fmla="*/ 2649 h 2651"/>
                    <a:gd name="T28" fmla="*/ 3557 w 3633"/>
                    <a:gd name="T29" fmla="*/ 2651 h 2651"/>
                    <a:gd name="T30" fmla="*/ 76 w 3633"/>
                    <a:gd name="T31" fmla="*/ 2651 h 2651"/>
                    <a:gd name="T32" fmla="*/ 54 w 3633"/>
                    <a:gd name="T33" fmla="*/ 2649 h 2651"/>
                    <a:gd name="T34" fmla="*/ 36 w 3633"/>
                    <a:gd name="T35" fmla="*/ 2642 h 2651"/>
                    <a:gd name="T36" fmla="*/ 21 w 3633"/>
                    <a:gd name="T37" fmla="*/ 2630 h 2651"/>
                    <a:gd name="T38" fmla="*/ 10 w 3633"/>
                    <a:gd name="T39" fmla="*/ 2616 h 2651"/>
                    <a:gd name="T40" fmla="*/ 2 w 3633"/>
                    <a:gd name="T41" fmla="*/ 2597 h 2651"/>
                    <a:gd name="T42" fmla="*/ 0 w 3633"/>
                    <a:gd name="T43" fmla="*/ 2576 h 2651"/>
                    <a:gd name="T44" fmla="*/ 0 w 3633"/>
                    <a:gd name="T45" fmla="*/ 76 h 2651"/>
                    <a:gd name="T46" fmla="*/ 2 w 3633"/>
                    <a:gd name="T47" fmla="*/ 54 h 2651"/>
                    <a:gd name="T48" fmla="*/ 10 w 3633"/>
                    <a:gd name="T49" fmla="*/ 37 h 2651"/>
                    <a:gd name="T50" fmla="*/ 21 w 3633"/>
                    <a:gd name="T51" fmla="*/ 21 h 2651"/>
                    <a:gd name="T52" fmla="*/ 36 w 3633"/>
                    <a:gd name="T53" fmla="*/ 10 h 2651"/>
                    <a:gd name="T54" fmla="*/ 54 w 3633"/>
                    <a:gd name="T55" fmla="*/ 3 h 2651"/>
                    <a:gd name="T56" fmla="*/ 76 w 3633"/>
                    <a:gd name="T57" fmla="*/ 0 h 26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633" h="2651">
                      <a:moveTo>
                        <a:pt x="76" y="0"/>
                      </a:moveTo>
                      <a:lnTo>
                        <a:pt x="3557" y="0"/>
                      </a:lnTo>
                      <a:lnTo>
                        <a:pt x="3579" y="3"/>
                      </a:lnTo>
                      <a:lnTo>
                        <a:pt x="3597" y="10"/>
                      </a:lnTo>
                      <a:lnTo>
                        <a:pt x="3612" y="21"/>
                      </a:lnTo>
                      <a:lnTo>
                        <a:pt x="3623" y="37"/>
                      </a:lnTo>
                      <a:lnTo>
                        <a:pt x="3631" y="54"/>
                      </a:lnTo>
                      <a:lnTo>
                        <a:pt x="3633" y="76"/>
                      </a:lnTo>
                      <a:lnTo>
                        <a:pt x="3633" y="2583"/>
                      </a:lnTo>
                      <a:lnTo>
                        <a:pt x="3631" y="2601"/>
                      </a:lnTo>
                      <a:lnTo>
                        <a:pt x="3623" y="2618"/>
                      </a:lnTo>
                      <a:lnTo>
                        <a:pt x="3612" y="2631"/>
                      </a:lnTo>
                      <a:lnTo>
                        <a:pt x="3597" y="2642"/>
                      </a:lnTo>
                      <a:lnTo>
                        <a:pt x="3579" y="2649"/>
                      </a:lnTo>
                      <a:lnTo>
                        <a:pt x="3557" y="2651"/>
                      </a:lnTo>
                      <a:lnTo>
                        <a:pt x="76" y="2651"/>
                      </a:lnTo>
                      <a:lnTo>
                        <a:pt x="54" y="2649"/>
                      </a:lnTo>
                      <a:lnTo>
                        <a:pt x="36" y="2642"/>
                      </a:lnTo>
                      <a:lnTo>
                        <a:pt x="21" y="2630"/>
                      </a:lnTo>
                      <a:lnTo>
                        <a:pt x="10" y="2616"/>
                      </a:lnTo>
                      <a:lnTo>
                        <a:pt x="2" y="2597"/>
                      </a:lnTo>
                      <a:lnTo>
                        <a:pt x="0" y="2576"/>
                      </a:lnTo>
                      <a:lnTo>
                        <a:pt x="0" y="76"/>
                      </a:lnTo>
                      <a:lnTo>
                        <a:pt x="2" y="54"/>
                      </a:lnTo>
                      <a:lnTo>
                        <a:pt x="10" y="37"/>
                      </a:lnTo>
                      <a:lnTo>
                        <a:pt x="21" y="21"/>
                      </a:lnTo>
                      <a:lnTo>
                        <a:pt x="36" y="10"/>
                      </a:lnTo>
                      <a:lnTo>
                        <a:pt x="54" y="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1A147C"/>
                </a:solidFill>
                <a:ln w="0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1" name="Rectangle 24"/>
                <p:cNvSpPr>
                  <a:spLocks noChangeArrowheads="1"/>
                </p:cNvSpPr>
                <p:nvPr/>
              </p:nvSpPr>
              <p:spPr bwMode="auto">
                <a:xfrm>
                  <a:off x="3335" y="1889"/>
                  <a:ext cx="1009" cy="511"/>
                </a:xfrm>
                <a:prstGeom prst="rect">
                  <a:avLst/>
                </a:prstGeom>
                <a:solidFill>
                  <a:srgbClr val="F6F5F7"/>
                </a:solidFill>
                <a:ln w="0">
                  <a:solidFill>
                    <a:srgbClr val="F6F5F7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2" name="Freeform 25"/>
                <p:cNvSpPr>
                  <a:spLocks/>
                </p:cNvSpPr>
                <p:nvPr/>
              </p:nvSpPr>
              <p:spPr bwMode="auto">
                <a:xfrm>
                  <a:off x="3365" y="2501"/>
                  <a:ext cx="949" cy="171"/>
                </a:xfrm>
                <a:custGeom>
                  <a:avLst/>
                  <a:gdLst>
                    <a:gd name="T0" fmla="*/ 196 w 2845"/>
                    <a:gd name="T1" fmla="*/ 0 h 514"/>
                    <a:gd name="T2" fmla="*/ 2649 w 2845"/>
                    <a:gd name="T3" fmla="*/ 0 h 514"/>
                    <a:gd name="T4" fmla="*/ 2845 w 2845"/>
                    <a:gd name="T5" fmla="*/ 514 h 514"/>
                    <a:gd name="T6" fmla="*/ 0 w 2845"/>
                    <a:gd name="T7" fmla="*/ 514 h 514"/>
                    <a:gd name="T8" fmla="*/ 196 w 2845"/>
                    <a:gd name="T9" fmla="*/ 0 h 5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45" h="514">
                      <a:moveTo>
                        <a:pt x="196" y="0"/>
                      </a:moveTo>
                      <a:lnTo>
                        <a:pt x="2649" y="0"/>
                      </a:lnTo>
                      <a:lnTo>
                        <a:pt x="2845" y="514"/>
                      </a:lnTo>
                      <a:lnTo>
                        <a:pt x="0" y="514"/>
                      </a:lnTo>
                      <a:lnTo>
                        <a:pt x="196" y="0"/>
                      </a:lnTo>
                      <a:close/>
                    </a:path>
                  </a:pathLst>
                </a:custGeom>
                <a:solidFill>
                  <a:srgbClr val="CBCCF7"/>
                </a:solidFill>
                <a:ln w="0">
                  <a:solidFill>
                    <a:srgbClr val="8389F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3" name="Freeform 26"/>
                <p:cNvSpPr>
                  <a:spLocks/>
                </p:cNvSpPr>
                <p:nvPr/>
              </p:nvSpPr>
              <p:spPr bwMode="auto">
                <a:xfrm>
                  <a:off x="3542" y="2541"/>
                  <a:ext cx="91" cy="91"/>
                </a:xfrm>
                <a:custGeom>
                  <a:avLst/>
                  <a:gdLst>
                    <a:gd name="T0" fmla="*/ 135 w 272"/>
                    <a:gd name="T1" fmla="*/ 0 h 272"/>
                    <a:gd name="T2" fmla="*/ 163 w 272"/>
                    <a:gd name="T3" fmla="*/ 2 h 272"/>
                    <a:gd name="T4" fmla="*/ 189 w 272"/>
                    <a:gd name="T5" fmla="*/ 11 h 272"/>
                    <a:gd name="T6" fmla="*/ 212 w 272"/>
                    <a:gd name="T7" fmla="*/ 23 h 272"/>
                    <a:gd name="T8" fmla="*/ 232 w 272"/>
                    <a:gd name="T9" fmla="*/ 39 h 272"/>
                    <a:gd name="T10" fmla="*/ 248 w 272"/>
                    <a:gd name="T11" fmla="*/ 59 h 272"/>
                    <a:gd name="T12" fmla="*/ 262 w 272"/>
                    <a:gd name="T13" fmla="*/ 82 h 272"/>
                    <a:gd name="T14" fmla="*/ 269 w 272"/>
                    <a:gd name="T15" fmla="*/ 109 h 272"/>
                    <a:gd name="T16" fmla="*/ 272 w 272"/>
                    <a:gd name="T17" fmla="*/ 136 h 272"/>
                    <a:gd name="T18" fmla="*/ 269 w 272"/>
                    <a:gd name="T19" fmla="*/ 163 h 272"/>
                    <a:gd name="T20" fmla="*/ 262 w 272"/>
                    <a:gd name="T21" fmla="*/ 189 h 272"/>
                    <a:gd name="T22" fmla="*/ 248 w 272"/>
                    <a:gd name="T23" fmla="*/ 212 h 272"/>
                    <a:gd name="T24" fmla="*/ 232 w 272"/>
                    <a:gd name="T25" fmla="*/ 232 h 272"/>
                    <a:gd name="T26" fmla="*/ 212 w 272"/>
                    <a:gd name="T27" fmla="*/ 249 h 272"/>
                    <a:gd name="T28" fmla="*/ 189 w 272"/>
                    <a:gd name="T29" fmla="*/ 262 h 272"/>
                    <a:gd name="T30" fmla="*/ 163 w 272"/>
                    <a:gd name="T31" fmla="*/ 270 h 272"/>
                    <a:gd name="T32" fmla="*/ 135 w 272"/>
                    <a:gd name="T33" fmla="*/ 272 h 272"/>
                    <a:gd name="T34" fmla="*/ 109 w 272"/>
                    <a:gd name="T35" fmla="*/ 270 h 272"/>
                    <a:gd name="T36" fmla="*/ 82 w 272"/>
                    <a:gd name="T37" fmla="*/ 262 h 272"/>
                    <a:gd name="T38" fmla="*/ 59 w 272"/>
                    <a:gd name="T39" fmla="*/ 249 h 272"/>
                    <a:gd name="T40" fmla="*/ 39 w 272"/>
                    <a:gd name="T41" fmla="*/ 232 h 272"/>
                    <a:gd name="T42" fmla="*/ 23 w 272"/>
                    <a:gd name="T43" fmla="*/ 212 h 272"/>
                    <a:gd name="T44" fmla="*/ 10 w 272"/>
                    <a:gd name="T45" fmla="*/ 189 h 272"/>
                    <a:gd name="T46" fmla="*/ 2 w 272"/>
                    <a:gd name="T47" fmla="*/ 163 h 272"/>
                    <a:gd name="T48" fmla="*/ 0 w 272"/>
                    <a:gd name="T49" fmla="*/ 136 h 272"/>
                    <a:gd name="T50" fmla="*/ 2 w 272"/>
                    <a:gd name="T51" fmla="*/ 109 h 272"/>
                    <a:gd name="T52" fmla="*/ 10 w 272"/>
                    <a:gd name="T53" fmla="*/ 82 h 272"/>
                    <a:gd name="T54" fmla="*/ 23 w 272"/>
                    <a:gd name="T55" fmla="*/ 59 h 272"/>
                    <a:gd name="T56" fmla="*/ 39 w 272"/>
                    <a:gd name="T57" fmla="*/ 39 h 272"/>
                    <a:gd name="T58" fmla="*/ 59 w 272"/>
                    <a:gd name="T59" fmla="*/ 23 h 272"/>
                    <a:gd name="T60" fmla="*/ 82 w 272"/>
                    <a:gd name="T61" fmla="*/ 11 h 272"/>
                    <a:gd name="T62" fmla="*/ 109 w 272"/>
                    <a:gd name="T63" fmla="*/ 2 h 272"/>
                    <a:gd name="T64" fmla="*/ 135 w 272"/>
                    <a:gd name="T65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72" h="272">
                      <a:moveTo>
                        <a:pt x="135" y="0"/>
                      </a:moveTo>
                      <a:lnTo>
                        <a:pt x="163" y="2"/>
                      </a:lnTo>
                      <a:lnTo>
                        <a:pt x="189" y="11"/>
                      </a:lnTo>
                      <a:lnTo>
                        <a:pt x="212" y="23"/>
                      </a:lnTo>
                      <a:lnTo>
                        <a:pt x="232" y="39"/>
                      </a:lnTo>
                      <a:lnTo>
                        <a:pt x="248" y="59"/>
                      </a:lnTo>
                      <a:lnTo>
                        <a:pt x="262" y="82"/>
                      </a:lnTo>
                      <a:lnTo>
                        <a:pt x="269" y="109"/>
                      </a:lnTo>
                      <a:lnTo>
                        <a:pt x="272" y="136"/>
                      </a:lnTo>
                      <a:lnTo>
                        <a:pt x="269" y="163"/>
                      </a:lnTo>
                      <a:lnTo>
                        <a:pt x="262" y="189"/>
                      </a:lnTo>
                      <a:lnTo>
                        <a:pt x="248" y="212"/>
                      </a:lnTo>
                      <a:lnTo>
                        <a:pt x="232" y="232"/>
                      </a:lnTo>
                      <a:lnTo>
                        <a:pt x="212" y="249"/>
                      </a:lnTo>
                      <a:lnTo>
                        <a:pt x="189" y="262"/>
                      </a:lnTo>
                      <a:lnTo>
                        <a:pt x="163" y="270"/>
                      </a:lnTo>
                      <a:lnTo>
                        <a:pt x="135" y="272"/>
                      </a:lnTo>
                      <a:lnTo>
                        <a:pt x="109" y="270"/>
                      </a:lnTo>
                      <a:lnTo>
                        <a:pt x="82" y="262"/>
                      </a:lnTo>
                      <a:lnTo>
                        <a:pt x="59" y="249"/>
                      </a:lnTo>
                      <a:lnTo>
                        <a:pt x="39" y="232"/>
                      </a:lnTo>
                      <a:lnTo>
                        <a:pt x="23" y="212"/>
                      </a:lnTo>
                      <a:lnTo>
                        <a:pt x="10" y="189"/>
                      </a:lnTo>
                      <a:lnTo>
                        <a:pt x="2" y="163"/>
                      </a:lnTo>
                      <a:lnTo>
                        <a:pt x="0" y="136"/>
                      </a:lnTo>
                      <a:lnTo>
                        <a:pt x="2" y="109"/>
                      </a:lnTo>
                      <a:lnTo>
                        <a:pt x="10" y="82"/>
                      </a:lnTo>
                      <a:lnTo>
                        <a:pt x="23" y="59"/>
                      </a:lnTo>
                      <a:lnTo>
                        <a:pt x="39" y="39"/>
                      </a:lnTo>
                      <a:lnTo>
                        <a:pt x="59" y="23"/>
                      </a:lnTo>
                      <a:lnTo>
                        <a:pt x="82" y="11"/>
                      </a:lnTo>
                      <a:lnTo>
                        <a:pt x="109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8389F2"/>
                </a:solidFill>
                <a:ln w="28575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4" name="Freeform 27"/>
                <p:cNvSpPr>
                  <a:spLocks/>
                </p:cNvSpPr>
                <p:nvPr/>
              </p:nvSpPr>
              <p:spPr bwMode="auto">
                <a:xfrm>
                  <a:off x="4046" y="2541"/>
                  <a:ext cx="91" cy="91"/>
                </a:xfrm>
                <a:custGeom>
                  <a:avLst/>
                  <a:gdLst>
                    <a:gd name="T0" fmla="*/ 137 w 272"/>
                    <a:gd name="T1" fmla="*/ 0 h 272"/>
                    <a:gd name="T2" fmla="*/ 163 w 272"/>
                    <a:gd name="T3" fmla="*/ 2 h 272"/>
                    <a:gd name="T4" fmla="*/ 190 w 272"/>
                    <a:gd name="T5" fmla="*/ 11 h 272"/>
                    <a:gd name="T6" fmla="*/ 213 w 272"/>
                    <a:gd name="T7" fmla="*/ 23 h 272"/>
                    <a:gd name="T8" fmla="*/ 233 w 272"/>
                    <a:gd name="T9" fmla="*/ 39 h 272"/>
                    <a:gd name="T10" fmla="*/ 249 w 272"/>
                    <a:gd name="T11" fmla="*/ 59 h 272"/>
                    <a:gd name="T12" fmla="*/ 262 w 272"/>
                    <a:gd name="T13" fmla="*/ 82 h 272"/>
                    <a:gd name="T14" fmla="*/ 270 w 272"/>
                    <a:gd name="T15" fmla="*/ 109 h 272"/>
                    <a:gd name="T16" fmla="*/ 272 w 272"/>
                    <a:gd name="T17" fmla="*/ 136 h 272"/>
                    <a:gd name="T18" fmla="*/ 270 w 272"/>
                    <a:gd name="T19" fmla="*/ 163 h 272"/>
                    <a:gd name="T20" fmla="*/ 262 w 272"/>
                    <a:gd name="T21" fmla="*/ 189 h 272"/>
                    <a:gd name="T22" fmla="*/ 249 w 272"/>
                    <a:gd name="T23" fmla="*/ 212 h 272"/>
                    <a:gd name="T24" fmla="*/ 233 w 272"/>
                    <a:gd name="T25" fmla="*/ 232 h 272"/>
                    <a:gd name="T26" fmla="*/ 213 w 272"/>
                    <a:gd name="T27" fmla="*/ 249 h 272"/>
                    <a:gd name="T28" fmla="*/ 190 w 272"/>
                    <a:gd name="T29" fmla="*/ 262 h 272"/>
                    <a:gd name="T30" fmla="*/ 163 w 272"/>
                    <a:gd name="T31" fmla="*/ 270 h 272"/>
                    <a:gd name="T32" fmla="*/ 137 w 272"/>
                    <a:gd name="T33" fmla="*/ 272 h 272"/>
                    <a:gd name="T34" fmla="*/ 109 w 272"/>
                    <a:gd name="T35" fmla="*/ 270 h 272"/>
                    <a:gd name="T36" fmla="*/ 83 w 272"/>
                    <a:gd name="T37" fmla="*/ 262 h 272"/>
                    <a:gd name="T38" fmla="*/ 60 w 272"/>
                    <a:gd name="T39" fmla="*/ 249 h 272"/>
                    <a:gd name="T40" fmla="*/ 40 w 272"/>
                    <a:gd name="T41" fmla="*/ 232 h 272"/>
                    <a:gd name="T42" fmla="*/ 24 w 272"/>
                    <a:gd name="T43" fmla="*/ 212 h 272"/>
                    <a:gd name="T44" fmla="*/ 10 w 272"/>
                    <a:gd name="T45" fmla="*/ 189 h 272"/>
                    <a:gd name="T46" fmla="*/ 3 w 272"/>
                    <a:gd name="T47" fmla="*/ 163 h 272"/>
                    <a:gd name="T48" fmla="*/ 0 w 272"/>
                    <a:gd name="T49" fmla="*/ 136 h 272"/>
                    <a:gd name="T50" fmla="*/ 3 w 272"/>
                    <a:gd name="T51" fmla="*/ 109 h 272"/>
                    <a:gd name="T52" fmla="*/ 10 w 272"/>
                    <a:gd name="T53" fmla="*/ 82 h 272"/>
                    <a:gd name="T54" fmla="*/ 24 w 272"/>
                    <a:gd name="T55" fmla="*/ 59 h 272"/>
                    <a:gd name="T56" fmla="*/ 40 w 272"/>
                    <a:gd name="T57" fmla="*/ 39 h 272"/>
                    <a:gd name="T58" fmla="*/ 60 w 272"/>
                    <a:gd name="T59" fmla="*/ 23 h 272"/>
                    <a:gd name="T60" fmla="*/ 83 w 272"/>
                    <a:gd name="T61" fmla="*/ 11 h 272"/>
                    <a:gd name="T62" fmla="*/ 109 w 272"/>
                    <a:gd name="T63" fmla="*/ 2 h 272"/>
                    <a:gd name="T64" fmla="*/ 137 w 272"/>
                    <a:gd name="T65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72" h="272">
                      <a:moveTo>
                        <a:pt x="137" y="0"/>
                      </a:moveTo>
                      <a:lnTo>
                        <a:pt x="163" y="2"/>
                      </a:lnTo>
                      <a:lnTo>
                        <a:pt x="190" y="11"/>
                      </a:lnTo>
                      <a:lnTo>
                        <a:pt x="213" y="23"/>
                      </a:lnTo>
                      <a:lnTo>
                        <a:pt x="233" y="39"/>
                      </a:lnTo>
                      <a:lnTo>
                        <a:pt x="249" y="59"/>
                      </a:lnTo>
                      <a:lnTo>
                        <a:pt x="262" y="82"/>
                      </a:lnTo>
                      <a:lnTo>
                        <a:pt x="270" y="109"/>
                      </a:lnTo>
                      <a:lnTo>
                        <a:pt x="272" y="136"/>
                      </a:lnTo>
                      <a:lnTo>
                        <a:pt x="270" y="163"/>
                      </a:lnTo>
                      <a:lnTo>
                        <a:pt x="262" y="189"/>
                      </a:lnTo>
                      <a:lnTo>
                        <a:pt x="249" y="212"/>
                      </a:lnTo>
                      <a:lnTo>
                        <a:pt x="233" y="232"/>
                      </a:lnTo>
                      <a:lnTo>
                        <a:pt x="213" y="249"/>
                      </a:lnTo>
                      <a:lnTo>
                        <a:pt x="190" y="262"/>
                      </a:lnTo>
                      <a:lnTo>
                        <a:pt x="163" y="270"/>
                      </a:lnTo>
                      <a:lnTo>
                        <a:pt x="137" y="272"/>
                      </a:lnTo>
                      <a:lnTo>
                        <a:pt x="109" y="270"/>
                      </a:lnTo>
                      <a:lnTo>
                        <a:pt x="83" y="262"/>
                      </a:lnTo>
                      <a:lnTo>
                        <a:pt x="60" y="249"/>
                      </a:lnTo>
                      <a:lnTo>
                        <a:pt x="40" y="232"/>
                      </a:lnTo>
                      <a:lnTo>
                        <a:pt x="24" y="212"/>
                      </a:lnTo>
                      <a:lnTo>
                        <a:pt x="10" y="189"/>
                      </a:lnTo>
                      <a:lnTo>
                        <a:pt x="3" y="163"/>
                      </a:lnTo>
                      <a:lnTo>
                        <a:pt x="0" y="136"/>
                      </a:lnTo>
                      <a:lnTo>
                        <a:pt x="3" y="109"/>
                      </a:lnTo>
                      <a:lnTo>
                        <a:pt x="10" y="82"/>
                      </a:lnTo>
                      <a:lnTo>
                        <a:pt x="24" y="59"/>
                      </a:lnTo>
                      <a:lnTo>
                        <a:pt x="40" y="39"/>
                      </a:lnTo>
                      <a:lnTo>
                        <a:pt x="60" y="23"/>
                      </a:lnTo>
                      <a:lnTo>
                        <a:pt x="83" y="11"/>
                      </a:lnTo>
                      <a:lnTo>
                        <a:pt x="109" y="2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8389F2"/>
                </a:solidFill>
                <a:ln w="28575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5" name="Freeform 28"/>
                <p:cNvSpPr>
                  <a:spLocks/>
                </p:cNvSpPr>
                <p:nvPr/>
              </p:nvSpPr>
              <p:spPr bwMode="auto">
                <a:xfrm>
                  <a:off x="3468" y="2018"/>
                  <a:ext cx="743" cy="253"/>
                </a:xfrm>
                <a:custGeom>
                  <a:avLst/>
                  <a:gdLst>
                    <a:gd name="T0" fmla="*/ 379 w 2227"/>
                    <a:gd name="T1" fmla="*/ 0 h 757"/>
                    <a:gd name="T2" fmla="*/ 1848 w 2227"/>
                    <a:gd name="T3" fmla="*/ 0 h 757"/>
                    <a:gd name="T4" fmla="*/ 1896 w 2227"/>
                    <a:gd name="T5" fmla="*/ 2 h 757"/>
                    <a:gd name="T6" fmla="*/ 1941 w 2227"/>
                    <a:gd name="T7" fmla="*/ 11 h 757"/>
                    <a:gd name="T8" fmla="*/ 1985 w 2227"/>
                    <a:gd name="T9" fmla="*/ 24 h 757"/>
                    <a:gd name="T10" fmla="*/ 2027 w 2227"/>
                    <a:gd name="T11" fmla="*/ 43 h 757"/>
                    <a:gd name="T12" fmla="*/ 2065 w 2227"/>
                    <a:gd name="T13" fmla="*/ 67 h 757"/>
                    <a:gd name="T14" fmla="*/ 2100 w 2227"/>
                    <a:gd name="T15" fmla="*/ 94 h 757"/>
                    <a:gd name="T16" fmla="*/ 2132 w 2227"/>
                    <a:gd name="T17" fmla="*/ 126 h 757"/>
                    <a:gd name="T18" fmla="*/ 2159 w 2227"/>
                    <a:gd name="T19" fmla="*/ 161 h 757"/>
                    <a:gd name="T20" fmla="*/ 2182 w 2227"/>
                    <a:gd name="T21" fmla="*/ 199 h 757"/>
                    <a:gd name="T22" fmla="*/ 2201 w 2227"/>
                    <a:gd name="T23" fmla="*/ 240 h 757"/>
                    <a:gd name="T24" fmla="*/ 2214 w 2227"/>
                    <a:gd name="T25" fmla="*/ 284 h 757"/>
                    <a:gd name="T26" fmla="*/ 2223 w 2227"/>
                    <a:gd name="T27" fmla="*/ 331 h 757"/>
                    <a:gd name="T28" fmla="*/ 2227 w 2227"/>
                    <a:gd name="T29" fmla="*/ 378 h 757"/>
                    <a:gd name="T30" fmla="*/ 2223 w 2227"/>
                    <a:gd name="T31" fmla="*/ 425 h 757"/>
                    <a:gd name="T32" fmla="*/ 2214 w 2227"/>
                    <a:gd name="T33" fmla="*/ 470 h 757"/>
                    <a:gd name="T34" fmla="*/ 2201 w 2227"/>
                    <a:gd name="T35" fmla="*/ 513 h 757"/>
                    <a:gd name="T36" fmla="*/ 2182 w 2227"/>
                    <a:gd name="T37" fmla="*/ 554 h 757"/>
                    <a:gd name="T38" fmla="*/ 2159 w 2227"/>
                    <a:gd name="T39" fmla="*/ 593 h 757"/>
                    <a:gd name="T40" fmla="*/ 2132 w 2227"/>
                    <a:gd name="T41" fmla="*/ 628 h 757"/>
                    <a:gd name="T42" fmla="*/ 2100 w 2227"/>
                    <a:gd name="T43" fmla="*/ 660 h 757"/>
                    <a:gd name="T44" fmla="*/ 2065 w 2227"/>
                    <a:gd name="T45" fmla="*/ 687 h 757"/>
                    <a:gd name="T46" fmla="*/ 2027 w 2227"/>
                    <a:gd name="T47" fmla="*/ 712 h 757"/>
                    <a:gd name="T48" fmla="*/ 1985 w 2227"/>
                    <a:gd name="T49" fmla="*/ 730 h 757"/>
                    <a:gd name="T50" fmla="*/ 1941 w 2227"/>
                    <a:gd name="T51" fmla="*/ 745 h 757"/>
                    <a:gd name="T52" fmla="*/ 1896 w 2227"/>
                    <a:gd name="T53" fmla="*/ 754 h 757"/>
                    <a:gd name="T54" fmla="*/ 1848 w 2227"/>
                    <a:gd name="T55" fmla="*/ 757 h 757"/>
                    <a:gd name="T56" fmla="*/ 379 w 2227"/>
                    <a:gd name="T57" fmla="*/ 757 h 757"/>
                    <a:gd name="T58" fmla="*/ 331 w 2227"/>
                    <a:gd name="T59" fmla="*/ 755 h 757"/>
                    <a:gd name="T60" fmla="*/ 286 w 2227"/>
                    <a:gd name="T61" fmla="*/ 746 h 757"/>
                    <a:gd name="T62" fmla="*/ 242 w 2227"/>
                    <a:gd name="T63" fmla="*/ 732 h 757"/>
                    <a:gd name="T64" fmla="*/ 200 w 2227"/>
                    <a:gd name="T65" fmla="*/ 713 h 757"/>
                    <a:gd name="T66" fmla="*/ 162 w 2227"/>
                    <a:gd name="T67" fmla="*/ 690 h 757"/>
                    <a:gd name="T68" fmla="*/ 127 w 2227"/>
                    <a:gd name="T69" fmla="*/ 662 h 757"/>
                    <a:gd name="T70" fmla="*/ 95 w 2227"/>
                    <a:gd name="T71" fmla="*/ 631 h 757"/>
                    <a:gd name="T72" fmla="*/ 68 w 2227"/>
                    <a:gd name="T73" fmla="*/ 596 h 757"/>
                    <a:gd name="T74" fmla="*/ 45 w 2227"/>
                    <a:gd name="T75" fmla="*/ 557 h 757"/>
                    <a:gd name="T76" fmla="*/ 26 w 2227"/>
                    <a:gd name="T77" fmla="*/ 517 h 757"/>
                    <a:gd name="T78" fmla="*/ 13 w 2227"/>
                    <a:gd name="T79" fmla="*/ 473 h 757"/>
                    <a:gd name="T80" fmla="*/ 4 w 2227"/>
                    <a:gd name="T81" fmla="*/ 426 h 757"/>
                    <a:gd name="T82" fmla="*/ 0 w 2227"/>
                    <a:gd name="T83" fmla="*/ 378 h 757"/>
                    <a:gd name="T84" fmla="*/ 4 w 2227"/>
                    <a:gd name="T85" fmla="*/ 331 h 757"/>
                    <a:gd name="T86" fmla="*/ 13 w 2227"/>
                    <a:gd name="T87" fmla="*/ 284 h 757"/>
                    <a:gd name="T88" fmla="*/ 26 w 2227"/>
                    <a:gd name="T89" fmla="*/ 240 h 757"/>
                    <a:gd name="T90" fmla="*/ 45 w 2227"/>
                    <a:gd name="T91" fmla="*/ 199 h 757"/>
                    <a:gd name="T92" fmla="*/ 68 w 2227"/>
                    <a:gd name="T93" fmla="*/ 161 h 757"/>
                    <a:gd name="T94" fmla="*/ 95 w 2227"/>
                    <a:gd name="T95" fmla="*/ 126 h 757"/>
                    <a:gd name="T96" fmla="*/ 127 w 2227"/>
                    <a:gd name="T97" fmla="*/ 94 h 757"/>
                    <a:gd name="T98" fmla="*/ 162 w 2227"/>
                    <a:gd name="T99" fmla="*/ 67 h 757"/>
                    <a:gd name="T100" fmla="*/ 200 w 2227"/>
                    <a:gd name="T101" fmla="*/ 43 h 757"/>
                    <a:gd name="T102" fmla="*/ 242 w 2227"/>
                    <a:gd name="T103" fmla="*/ 24 h 757"/>
                    <a:gd name="T104" fmla="*/ 286 w 2227"/>
                    <a:gd name="T105" fmla="*/ 11 h 757"/>
                    <a:gd name="T106" fmla="*/ 331 w 2227"/>
                    <a:gd name="T107" fmla="*/ 2 h 757"/>
                    <a:gd name="T108" fmla="*/ 379 w 2227"/>
                    <a:gd name="T109" fmla="*/ 0 h 7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227" h="757">
                      <a:moveTo>
                        <a:pt x="379" y="0"/>
                      </a:moveTo>
                      <a:lnTo>
                        <a:pt x="1848" y="0"/>
                      </a:lnTo>
                      <a:lnTo>
                        <a:pt x="1896" y="2"/>
                      </a:lnTo>
                      <a:lnTo>
                        <a:pt x="1941" y="11"/>
                      </a:lnTo>
                      <a:lnTo>
                        <a:pt x="1985" y="24"/>
                      </a:lnTo>
                      <a:lnTo>
                        <a:pt x="2027" y="43"/>
                      </a:lnTo>
                      <a:lnTo>
                        <a:pt x="2065" y="67"/>
                      </a:lnTo>
                      <a:lnTo>
                        <a:pt x="2100" y="94"/>
                      </a:lnTo>
                      <a:lnTo>
                        <a:pt x="2132" y="126"/>
                      </a:lnTo>
                      <a:lnTo>
                        <a:pt x="2159" y="161"/>
                      </a:lnTo>
                      <a:lnTo>
                        <a:pt x="2182" y="199"/>
                      </a:lnTo>
                      <a:lnTo>
                        <a:pt x="2201" y="240"/>
                      </a:lnTo>
                      <a:lnTo>
                        <a:pt x="2214" y="284"/>
                      </a:lnTo>
                      <a:lnTo>
                        <a:pt x="2223" y="331"/>
                      </a:lnTo>
                      <a:lnTo>
                        <a:pt x="2227" y="378"/>
                      </a:lnTo>
                      <a:lnTo>
                        <a:pt x="2223" y="425"/>
                      </a:lnTo>
                      <a:lnTo>
                        <a:pt x="2214" y="470"/>
                      </a:lnTo>
                      <a:lnTo>
                        <a:pt x="2201" y="513"/>
                      </a:lnTo>
                      <a:lnTo>
                        <a:pt x="2182" y="554"/>
                      </a:lnTo>
                      <a:lnTo>
                        <a:pt x="2159" y="593"/>
                      </a:lnTo>
                      <a:lnTo>
                        <a:pt x="2132" y="628"/>
                      </a:lnTo>
                      <a:lnTo>
                        <a:pt x="2100" y="660"/>
                      </a:lnTo>
                      <a:lnTo>
                        <a:pt x="2065" y="687"/>
                      </a:lnTo>
                      <a:lnTo>
                        <a:pt x="2027" y="712"/>
                      </a:lnTo>
                      <a:lnTo>
                        <a:pt x="1985" y="730"/>
                      </a:lnTo>
                      <a:lnTo>
                        <a:pt x="1941" y="745"/>
                      </a:lnTo>
                      <a:lnTo>
                        <a:pt x="1896" y="754"/>
                      </a:lnTo>
                      <a:lnTo>
                        <a:pt x="1848" y="757"/>
                      </a:lnTo>
                      <a:lnTo>
                        <a:pt x="379" y="757"/>
                      </a:lnTo>
                      <a:lnTo>
                        <a:pt x="331" y="755"/>
                      </a:lnTo>
                      <a:lnTo>
                        <a:pt x="286" y="746"/>
                      </a:lnTo>
                      <a:lnTo>
                        <a:pt x="242" y="732"/>
                      </a:lnTo>
                      <a:lnTo>
                        <a:pt x="200" y="713"/>
                      </a:lnTo>
                      <a:lnTo>
                        <a:pt x="162" y="690"/>
                      </a:lnTo>
                      <a:lnTo>
                        <a:pt x="127" y="662"/>
                      </a:lnTo>
                      <a:lnTo>
                        <a:pt x="95" y="631"/>
                      </a:lnTo>
                      <a:lnTo>
                        <a:pt x="68" y="596"/>
                      </a:lnTo>
                      <a:lnTo>
                        <a:pt x="45" y="557"/>
                      </a:lnTo>
                      <a:lnTo>
                        <a:pt x="26" y="517"/>
                      </a:lnTo>
                      <a:lnTo>
                        <a:pt x="13" y="473"/>
                      </a:lnTo>
                      <a:lnTo>
                        <a:pt x="4" y="426"/>
                      </a:lnTo>
                      <a:lnTo>
                        <a:pt x="0" y="378"/>
                      </a:lnTo>
                      <a:lnTo>
                        <a:pt x="4" y="331"/>
                      </a:lnTo>
                      <a:lnTo>
                        <a:pt x="13" y="284"/>
                      </a:lnTo>
                      <a:lnTo>
                        <a:pt x="26" y="240"/>
                      </a:lnTo>
                      <a:lnTo>
                        <a:pt x="45" y="199"/>
                      </a:lnTo>
                      <a:lnTo>
                        <a:pt x="68" y="161"/>
                      </a:lnTo>
                      <a:lnTo>
                        <a:pt x="95" y="126"/>
                      </a:lnTo>
                      <a:lnTo>
                        <a:pt x="127" y="94"/>
                      </a:lnTo>
                      <a:lnTo>
                        <a:pt x="162" y="67"/>
                      </a:lnTo>
                      <a:lnTo>
                        <a:pt x="200" y="43"/>
                      </a:lnTo>
                      <a:lnTo>
                        <a:pt x="242" y="24"/>
                      </a:lnTo>
                      <a:lnTo>
                        <a:pt x="286" y="11"/>
                      </a:lnTo>
                      <a:lnTo>
                        <a:pt x="331" y="2"/>
                      </a:lnTo>
                      <a:lnTo>
                        <a:pt x="379" y="0"/>
                      </a:lnTo>
                      <a:close/>
                    </a:path>
                  </a:pathLst>
                </a:custGeom>
                <a:solidFill>
                  <a:srgbClr val="8389F2"/>
                </a:solidFill>
                <a:ln w="0">
                  <a:solidFill>
                    <a:srgbClr val="8389F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6" name="Freeform 29"/>
                <p:cNvSpPr>
                  <a:spLocks/>
                </p:cNvSpPr>
                <p:nvPr/>
              </p:nvSpPr>
              <p:spPr bwMode="auto">
                <a:xfrm>
                  <a:off x="3517" y="2066"/>
                  <a:ext cx="645" cy="157"/>
                </a:xfrm>
                <a:custGeom>
                  <a:avLst/>
                  <a:gdLst>
                    <a:gd name="T0" fmla="*/ 234 w 1937"/>
                    <a:gd name="T1" fmla="*/ 0 h 471"/>
                    <a:gd name="T2" fmla="*/ 1703 w 1937"/>
                    <a:gd name="T3" fmla="*/ 0 h 471"/>
                    <a:gd name="T4" fmla="*/ 1742 w 1937"/>
                    <a:gd name="T5" fmla="*/ 4 h 471"/>
                    <a:gd name="T6" fmla="*/ 1780 w 1937"/>
                    <a:gd name="T7" fmla="*/ 13 h 471"/>
                    <a:gd name="T8" fmla="*/ 1814 w 1937"/>
                    <a:gd name="T9" fmla="*/ 29 h 471"/>
                    <a:gd name="T10" fmla="*/ 1845 w 1937"/>
                    <a:gd name="T11" fmla="*/ 49 h 471"/>
                    <a:gd name="T12" fmla="*/ 1873 w 1937"/>
                    <a:gd name="T13" fmla="*/ 74 h 471"/>
                    <a:gd name="T14" fmla="*/ 1897 w 1937"/>
                    <a:gd name="T15" fmla="*/ 104 h 471"/>
                    <a:gd name="T16" fmla="*/ 1915 w 1937"/>
                    <a:gd name="T17" fmla="*/ 137 h 471"/>
                    <a:gd name="T18" fmla="*/ 1930 w 1937"/>
                    <a:gd name="T19" fmla="*/ 173 h 471"/>
                    <a:gd name="T20" fmla="*/ 1937 w 1937"/>
                    <a:gd name="T21" fmla="*/ 213 h 471"/>
                    <a:gd name="T22" fmla="*/ 1937 w 1937"/>
                    <a:gd name="T23" fmla="*/ 258 h 471"/>
                    <a:gd name="T24" fmla="*/ 1930 w 1937"/>
                    <a:gd name="T25" fmla="*/ 298 h 471"/>
                    <a:gd name="T26" fmla="*/ 1915 w 1937"/>
                    <a:gd name="T27" fmla="*/ 334 h 471"/>
                    <a:gd name="T28" fmla="*/ 1897 w 1937"/>
                    <a:gd name="T29" fmla="*/ 367 h 471"/>
                    <a:gd name="T30" fmla="*/ 1873 w 1937"/>
                    <a:gd name="T31" fmla="*/ 397 h 471"/>
                    <a:gd name="T32" fmla="*/ 1845 w 1937"/>
                    <a:gd name="T33" fmla="*/ 421 h 471"/>
                    <a:gd name="T34" fmla="*/ 1814 w 1937"/>
                    <a:gd name="T35" fmla="*/ 442 h 471"/>
                    <a:gd name="T36" fmla="*/ 1780 w 1937"/>
                    <a:gd name="T37" fmla="*/ 457 h 471"/>
                    <a:gd name="T38" fmla="*/ 1742 w 1937"/>
                    <a:gd name="T39" fmla="*/ 467 h 471"/>
                    <a:gd name="T40" fmla="*/ 1703 w 1937"/>
                    <a:gd name="T41" fmla="*/ 471 h 471"/>
                    <a:gd name="T42" fmla="*/ 234 w 1937"/>
                    <a:gd name="T43" fmla="*/ 471 h 471"/>
                    <a:gd name="T44" fmla="*/ 197 w 1937"/>
                    <a:gd name="T45" fmla="*/ 467 h 471"/>
                    <a:gd name="T46" fmla="*/ 160 w 1937"/>
                    <a:gd name="T47" fmla="*/ 459 h 471"/>
                    <a:gd name="T48" fmla="*/ 127 w 1937"/>
                    <a:gd name="T49" fmla="*/ 444 h 471"/>
                    <a:gd name="T50" fmla="*/ 97 w 1937"/>
                    <a:gd name="T51" fmla="*/ 424 h 471"/>
                    <a:gd name="T52" fmla="*/ 69 w 1937"/>
                    <a:gd name="T53" fmla="*/ 401 h 471"/>
                    <a:gd name="T54" fmla="*/ 45 w 1937"/>
                    <a:gd name="T55" fmla="*/ 374 h 471"/>
                    <a:gd name="T56" fmla="*/ 26 w 1937"/>
                    <a:gd name="T57" fmla="*/ 343 h 471"/>
                    <a:gd name="T58" fmla="*/ 12 w 1937"/>
                    <a:gd name="T59" fmla="*/ 309 h 471"/>
                    <a:gd name="T60" fmla="*/ 3 w 1937"/>
                    <a:gd name="T61" fmla="*/ 273 h 471"/>
                    <a:gd name="T62" fmla="*/ 0 w 1937"/>
                    <a:gd name="T63" fmla="*/ 235 h 471"/>
                    <a:gd name="T64" fmla="*/ 3 w 1937"/>
                    <a:gd name="T65" fmla="*/ 197 h 471"/>
                    <a:gd name="T66" fmla="*/ 12 w 1937"/>
                    <a:gd name="T67" fmla="*/ 161 h 471"/>
                    <a:gd name="T68" fmla="*/ 26 w 1937"/>
                    <a:gd name="T69" fmla="*/ 128 h 471"/>
                    <a:gd name="T70" fmla="*/ 45 w 1937"/>
                    <a:gd name="T71" fmla="*/ 97 h 471"/>
                    <a:gd name="T72" fmla="*/ 69 w 1937"/>
                    <a:gd name="T73" fmla="*/ 70 h 471"/>
                    <a:gd name="T74" fmla="*/ 97 w 1937"/>
                    <a:gd name="T75" fmla="*/ 47 h 471"/>
                    <a:gd name="T76" fmla="*/ 127 w 1937"/>
                    <a:gd name="T77" fmla="*/ 27 h 471"/>
                    <a:gd name="T78" fmla="*/ 160 w 1937"/>
                    <a:gd name="T79" fmla="*/ 12 h 471"/>
                    <a:gd name="T80" fmla="*/ 197 w 1937"/>
                    <a:gd name="T81" fmla="*/ 4 h 471"/>
                    <a:gd name="T82" fmla="*/ 234 w 1937"/>
                    <a:gd name="T83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937" h="471">
                      <a:moveTo>
                        <a:pt x="234" y="0"/>
                      </a:moveTo>
                      <a:lnTo>
                        <a:pt x="1703" y="0"/>
                      </a:lnTo>
                      <a:lnTo>
                        <a:pt x="1742" y="4"/>
                      </a:lnTo>
                      <a:lnTo>
                        <a:pt x="1780" y="13"/>
                      </a:lnTo>
                      <a:lnTo>
                        <a:pt x="1814" y="29"/>
                      </a:lnTo>
                      <a:lnTo>
                        <a:pt x="1845" y="49"/>
                      </a:lnTo>
                      <a:lnTo>
                        <a:pt x="1873" y="74"/>
                      </a:lnTo>
                      <a:lnTo>
                        <a:pt x="1897" y="104"/>
                      </a:lnTo>
                      <a:lnTo>
                        <a:pt x="1915" y="137"/>
                      </a:lnTo>
                      <a:lnTo>
                        <a:pt x="1930" y="173"/>
                      </a:lnTo>
                      <a:lnTo>
                        <a:pt x="1937" y="213"/>
                      </a:lnTo>
                      <a:lnTo>
                        <a:pt x="1937" y="258"/>
                      </a:lnTo>
                      <a:lnTo>
                        <a:pt x="1930" y="298"/>
                      </a:lnTo>
                      <a:lnTo>
                        <a:pt x="1915" y="334"/>
                      </a:lnTo>
                      <a:lnTo>
                        <a:pt x="1897" y="367"/>
                      </a:lnTo>
                      <a:lnTo>
                        <a:pt x="1873" y="397"/>
                      </a:lnTo>
                      <a:lnTo>
                        <a:pt x="1845" y="421"/>
                      </a:lnTo>
                      <a:lnTo>
                        <a:pt x="1814" y="442"/>
                      </a:lnTo>
                      <a:lnTo>
                        <a:pt x="1780" y="457"/>
                      </a:lnTo>
                      <a:lnTo>
                        <a:pt x="1742" y="467"/>
                      </a:lnTo>
                      <a:lnTo>
                        <a:pt x="1703" y="471"/>
                      </a:lnTo>
                      <a:lnTo>
                        <a:pt x="234" y="471"/>
                      </a:lnTo>
                      <a:lnTo>
                        <a:pt x="197" y="467"/>
                      </a:lnTo>
                      <a:lnTo>
                        <a:pt x="160" y="459"/>
                      </a:lnTo>
                      <a:lnTo>
                        <a:pt x="127" y="444"/>
                      </a:lnTo>
                      <a:lnTo>
                        <a:pt x="97" y="424"/>
                      </a:lnTo>
                      <a:lnTo>
                        <a:pt x="69" y="401"/>
                      </a:lnTo>
                      <a:lnTo>
                        <a:pt x="45" y="374"/>
                      </a:lnTo>
                      <a:lnTo>
                        <a:pt x="26" y="343"/>
                      </a:lnTo>
                      <a:lnTo>
                        <a:pt x="12" y="309"/>
                      </a:lnTo>
                      <a:lnTo>
                        <a:pt x="3" y="273"/>
                      </a:lnTo>
                      <a:lnTo>
                        <a:pt x="0" y="235"/>
                      </a:lnTo>
                      <a:lnTo>
                        <a:pt x="3" y="197"/>
                      </a:lnTo>
                      <a:lnTo>
                        <a:pt x="12" y="161"/>
                      </a:lnTo>
                      <a:lnTo>
                        <a:pt x="26" y="128"/>
                      </a:lnTo>
                      <a:lnTo>
                        <a:pt x="45" y="97"/>
                      </a:lnTo>
                      <a:lnTo>
                        <a:pt x="69" y="70"/>
                      </a:lnTo>
                      <a:lnTo>
                        <a:pt x="97" y="47"/>
                      </a:lnTo>
                      <a:lnTo>
                        <a:pt x="127" y="27"/>
                      </a:lnTo>
                      <a:lnTo>
                        <a:pt x="160" y="12"/>
                      </a:lnTo>
                      <a:lnTo>
                        <a:pt x="197" y="4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rgbClr val="CBCCF7"/>
                </a:solidFill>
                <a:ln w="0">
                  <a:solidFill>
                    <a:srgbClr val="CBCCF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7" name="Freeform 30"/>
                <p:cNvSpPr>
                  <a:spLocks/>
                </p:cNvSpPr>
                <p:nvPr/>
              </p:nvSpPr>
              <p:spPr bwMode="auto">
                <a:xfrm>
                  <a:off x="3895" y="2066"/>
                  <a:ext cx="267" cy="157"/>
                </a:xfrm>
                <a:custGeom>
                  <a:avLst/>
                  <a:gdLst>
                    <a:gd name="T0" fmla="*/ 76 w 802"/>
                    <a:gd name="T1" fmla="*/ 0 h 471"/>
                    <a:gd name="T2" fmla="*/ 568 w 802"/>
                    <a:gd name="T3" fmla="*/ 0 h 471"/>
                    <a:gd name="T4" fmla="*/ 607 w 802"/>
                    <a:gd name="T5" fmla="*/ 4 h 471"/>
                    <a:gd name="T6" fmla="*/ 645 w 802"/>
                    <a:gd name="T7" fmla="*/ 13 h 471"/>
                    <a:gd name="T8" fmla="*/ 679 w 802"/>
                    <a:gd name="T9" fmla="*/ 29 h 471"/>
                    <a:gd name="T10" fmla="*/ 710 w 802"/>
                    <a:gd name="T11" fmla="*/ 49 h 471"/>
                    <a:gd name="T12" fmla="*/ 738 w 802"/>
                    <a:gd name="T13" fmla="*/ 74 h 471"/>
                    <a:gd name="T14" fmla="*/ 762 w 802"/>
                    <a:gd name="T15" fmla="*/ 104 h 471"/>
                    <a:gd name="T16" fmla="*/ 780 w 802"/>
                    <a:gd name="T17" fmla="*/ 137 h 471"/>
                    <a:gd name="T18" fmla="*/ 795 w 802"/>
                    <a:gd name="T19" fmla="*/ 173 h 471"/>
                    <a:gd name="T20" fmla="*/ 802 w 802"/>
                    <a:gd name="T21" fmla="*/ 213 h 471"/>
                    <a:gd name="T22" fmla="*/ 802 w 802"/>
                    <a:gd name="T23" fmla="*/ 258 h 471"/>
                    <a:gd name="T24" fmla="*/ 795 w 802"/>
                    <a:gd name="T25" fmla="*/ 298 h 471"/>
                    <a:gd name="T26" fmla="*/ 780 w 802"/>
                    <a:gd name="T27" fmla="*/ 334 h 471"/>
                    <a:gd name="T28" fmla="*/ 762 w 802"/>
                    <a:gd name="T29" fmla="*/ 367 h 471"/>
                    <a:gd name="T30" fmla="*/ 738 w 802"/>
                    <a:gd name="T31" fmla="*/ 397 h 471"/>
                    <a:gd name="T32" fmla="*/ 710 w 802"/>
                    <a:gd name="T33" fmla="*/ 421 h 471"/>
                    <a:gd name="T34" fmla="*/ 679 w 802"/>
                    <a:gd name="T35" fmla="*/ 442 h 471"/>
                    <a:gd name="T36" fmla="*/ 645 w 802"/>
                    <a:gd name="T37" fmla="*/ 457 h 471"/>
                    <a:gd name="T38" fmla="*/ 607 w 802"/>
                    <a:gd name="T39" fmla="*/ 467 h 471"/>
                    <a:gd name="T40" fmla="*/ 568 w 802"/>
                    <a:gd name="T41" fmla="*/ 471 h 471"/>
                    <a:gd name="T42" fmla="*/ 76 w 802"/>
                    <a:gd name="T43" fmla="*/ 471 h 471"/>
                    <a:gd name="T44" fmla="*/ 55 w 802"/>
                    <a:gd name="T45" fmla="*/ 435 h 471"/>
                    <a:gd name="T46" fmla="*/ 36 w 802"/>
                    <a:gd name="T47" fmla="*/ 399 h 471"/>
                    <a:gd name="T48" fmla="*/ 21 w 802"/>
                    <a:gd name="T49" fmla="*/ 362 h 471"/>
                    <a:gd name="T50" fmla="*/ 10 w 802"/>
                    <a:gd name="T51" fmla="*/ 322 h 471"/>
                    <a:gd name="T52" fmla="*/ 2 w 802"/>
                    <a:gd name="T53" fmla="*/ 280 h 471"/>
                    <a:gd name="T54" fmla="*/ 0 w 802"/>
                    <a:gd name="T55" fmla="*/ 235 h 471"/>
                    <a:gd name="T56" fmla="*/ 2 w 802"/>
                    <a:gd name="T57" fmla="*/ 191 h 471"/>
                    <a:gd name="T58" fmla="*/ 10 w 802"/>
                    <a:gd name="T59" fmla="*/ 149 h 471"/>
                    <a:gd name="T60" fmla="*/ 21 w 802"/>
                    <a:gd name="T61" fmla="*/ 109 h 471"/>
                    <a:gd name="T62" fmla="*/ 36 w 802"/>
                    <a:gd name="T63" fmla="*/ 72 h 471"/>
                    <a:gd name="T64" fmla="*/ 55 w 802"/>
                    <a:gd name="T65" fmla="*/ 36 h 471"/>
                    <a:gd name="T66" fmla="*/ 76 w 802"/>
                    <a:gd name="T67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802" h="471">
                      <a:moveTo>
                        <a:pt x="76" y="0"/>
                      </a:moveTo>
                      <a:lnTo>
                        <a:pt x="568" y="0"/>
                      </a:lnTo>
                      <a:lnTo>
                        <a:pt x="607" y="4"/>
                      </a:lnTo>
                      <a:lnTo>
                        <a:pt x="645" y="13"/>
                      </a:lnTo>
                      <a:lnTo>
                        <a:pt x="679" y="29"/>
                      </a:lnTo>
                      <a:lnTo>
                        <a:pt x="710" y="49"/>
                      </a:lnTo>
                      <a:lnTo>
                        <a:pt x="738" y="74"/>
                      </a:lnTo>
                      <a:lnTo>
                        <a:pt x="762" y="104"/>
                      </a:lnTo>
                      <a:lnTo>
                        <a:pt x="780" y="137"/>
                      </a:lnTo>
                      <a:lnTo>
                        <a:pt x="795" y="173"/>
                      </a:lnTo>
                      <a:lnTo>
                        <a:pt x="802" y="213"/>
                      </a:lnTo>
                      <a:lnTo>
                        <a:pt x="802" y="258"/>
                      </a:lnTo>
                      <a:lnTo>
                        <a:pt x="795" y="298"/>
                      </a:lnTo>
                      <a:lnTo>
                        <a:pt x="780" y="334"/>
                      </a:lnTo>
                      <a:lnTo>
                        <a:pt x="762" y="367"/>
                      </a:lnTo>
                      <a:lnTo>
                        <a:pt x="738" y="397"/>
                      </a:lnTo>
                      <a:lnTo>
                        <a:pt x="710" y="421"/>
                      </a:lnTo>
                      <a:lnTo>
                        <a:pt x="679" y="442"/>
                      </a:lnTo>
                      <a:lnTo>
                        <a:pt x="645" y="457"/>
                      </a:lnTo>
                      <a:lnTo>
                        <a:pt x="607" y="467"/>
                      </a:lnTo>
                      <a:lnTo>
                        <a:pt x="568" y="471"/>
                      </a:lnTo>
                      <a:lnTo>
                        <a:pt x="76" y="471"/>
                      </a:lnTo>
                      <a:lnTo>
                        <a:pt x="55" y="435"/>
                      </a:lnTo>
                      <a:lnTo>
                        <a:pt x="36" y="399"/>
                      </a:lnTo>
                      <a:lnTo>
                        <a:pt x="21" y="362"/>
                      </a:lnTo>
                      <a:lnTo>
                        <a:pt x="10" y="322"/>
                      </a:lnTo>
                      <a:lnTo>
                        <a:pt x="2" y="280"/>
                      </a:lnTo>
                      <a:lnTo>
                        <a:pt x="0" y="235"/>
                      </a:lnTo>
                      <a:lnTo>
                        <a:pt x="2" y="191"/>
                      </a:lnTo>
                      <a:lnTo>
                        <a:pt x="10" y="149"/>
                      </a:lnTo>
                      <a:lnTo>
                        <a:pt x="21" y="109"/>
                      </a:lnTo>
                      <a:lnTo>
                        <a:pt x="36" y="72"/>
                      </a:lnTo>
                      <a:lnTo>
                        <a:pt x="55" y="36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1A147C"/>
                </a:solidFill>
                <a:ln w="0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8" name="Freeform 31"/>
                <p:cNvSpPr>
                  <a:spLocks/>
                </p:cNvSpPr>
                <p:nvPr/>
              </p:nvSpPr>
              <p:spPr bwMode="auto">
                <a:xfrm>
                  <a:off x="3968" y="2066"/>
                  <a:ext cx="194" cy="157"/>
                </a:xfrm>
                <a:custGeom>
                  <a:avLst/>
                  <a:gdLst>
                    <a:gd name="T0" fmla="*/ 75 w 582"/>
                    <a:gd name="T1" fmla="*/ 0 h 471"/>
                    <a:gd name="T2" fmla="*/ 348 w 582"/>
                    <a:gd name="T3" fmla="*/ 0 h 471"/>
                    <a:gd name="T4" fmla="*/ 387 w 582"/>
                    <a:gd name="T5" fmla="*/ 4 h 471"/>
                    <a:gd name="T6" fmla="*/ 425 w 582"/>
                    <a:gd name="T7" fmla="*/ 13 h 471"/>
                    <a:gd name="T8" fmla="*/ 459 w 582"/>
                    <a:gd name="T9" fmla="*/ 29 h 471"/>
                    <a:gd name="T10" fmla="*/ 490 w 582"/>
                    <a:gd name="T11" fmla="*/ 49 h 471"/>
                    <a:gd name="T12" fmla="*/ 518 w 582"/>
                    <a:gd name="T13" fmla="*/ 74 h 471"/>
                    <a:gd name="T14" fmla="*/ 542 w 582"/>
                    <a:gd name="T15" fmla="*/ 104 h 471"/>
                    <a:gd name="T16" fmla="*/ 560 w 582"/>
                    <a:gd name="T17" fmla="*/ 137 h 471"/>
                    <a:gd name="T18" fmla="*/ 575 w 582"/>
                    <a:gd name="T19" fmla="*/ 173 h 471"/>
                    <a:gd name="T20" fmla="*/ 582 w 582"/>
                    <a:gd name="T21" fmla="*/ 213 h 471"/>
                    <a:gd name="T22" fmla="*/ 582 w 582"/>
                    <a:gd name="T23" fmla="*/ 258 h 471"/>
                    <a:gd name="T24" fmla="*/ 575 w 582"/>
                    <a:gd name="T25" fmla="*/ 298 h 471"/>
                    <a:gd name="T26" fmla="*/ 560 w 582"/>
                    <a:gd name="T27" fmla="*/ 334 h 471"/>
                    <a:gd name="T28" fmla="*/ 542 w 582"/>
                    <a:gd name="T29" fmla="*/ 367 h 471"/>
                    <a:gd name="T30" fmla="*/ 518 w 582"/>
                    <a:gd name="T31" fmla="*/ 397 h 471"/>
                    <a:gd name="T32" fmla="*/ 490 w 582"/>
                    <a:gd name="T33" fmla="*/ 421 h 471"/>
                    <a:gd name="T34" fmla="*/ 459 w 582"/>
                    <a:gd name="T35" fmla="*/ 442 h 471"/>
                    <a:gd name="T36" fmla="*/ 425 w 582"/>
                    <a:gd name="T37" fmla="*/ 457 h 471"/>
                    <a:gd name="T38" fmla="*/ 387 w 582"/>
                    <a:gd name="T39" fmla="*/ 467 h 471"/>
                    <a:gd name="T40" fmla="*/ 348 w 582"/>
                    <a:gd name="T41" fmla="*/ 471 h 471"/>
                    <a:gd name="T42" fmla="*/ 75 w 582"/>
                    <a:gd name="T43" fmla="*/ 471 h 471"/>
                    <a:gd name="T44" fmla="*/ 54 w 582"/>
                    <a:gd name="T45" fmla="*/ 435 h 471"/>
                    <a:gd name="T46" fmla="*/ 35 w 582"/>
                    <a:gd name="T47" fmla="*/ 399 h 471"/>
                    <a:gd name="T48" fmla="*/ 21 w 582"/>
                    <a:gd name="T49" fmla="*/ 362 h 471"/>
                    <a:gd name="T50" fmla="*/ 9 w 582"/>
                    <a:gd name="T51" fmla="*/ 322 h 471"/>
                    <a:gd name="T52" fmla="*/ 2 w 582"/>
                    <a:gd name="T53" fmla="*/ 280 h 471"/>
                    <a:gd name="T54" fmla="*/ 0 w 582"/>
                    <a:gd name="T55" fmla="*/ 235 h 471"/>
                    <a:gd name="T56" fmla="*/ 2 w 582"/>
                    <a:gd name="T57" fmla="*/ 191 h 471"/>
                    <a:gd name="T58" fmla="*/ 9 w 582"/>
                    <a:gd name="T59" fmla="*/ 149 h 471"/>
                    <a:gd name="T60" fmla="*/ 21 w 582"/>
                    <a:gd name="T61" fmla="*/ 109 h 471"/>
                    <a:gd name="T62" fmla="*/ 35 w 582"/>
                    <a:gd name="T63" fmla="*/ 72 h 471"/>
                    <a:gd name="T64" fmla="*/ 54 w 582"/>
                    <a:gd name="T65" fmla="*/ 36 h 471"/>
                    <a:gd name="T66" fmla="*/ 75 w 582"/>
                    <a:gd name="T67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582" h="471">
                      <a:moveTo>
                        <a:pt x="75" y="0"/>
                      </a:moveTo>
                      <a:lnTo>
                        <a:pt x="348" y="0"/>
                      </a:lnTo>
                      <a:lnTo>
                        <a:pt x="387" y="4"/>
                      </a:lnTo>
                      <a:lnTo>
                        <a:pt x="425" y="13"/>
                      </a:lnTo>
                      <a:lnTo>
                        <a:pt x="459" y="29"/>
                      </a:lnTo>
                      <a:lnTo>
                        <a:pt x="490" y="49"/>
                      </a:lnTo>
                      <a:lnTo>
                        <a:pt x="518" y="74"/>
                      </a:lnTo>
                      <a:lnTo>
                        <a:pt x="542" y="104"/>
                      </a:lnTo>
                      <a:lnTo>
                        <a:pt x="560" y="137"/>
                      </a:lnTo>
                      <a:lnTo>
                        <a:pt x="575" y="173"/>
                      </a:lnTo>
                      <a:lnTo>
                        <a:pt x="582" y="213"/>
                      </a:lnTo>
                      <a:lnTo>
                        <a:pt x="582" y="258"/>
                      </a:lnTo>
                      <a:lnTo>
                        <a:pt x="575" y="298"/>
                      </a:lnTo>
                      <a:lnTo>
                        <a:pt x="560" y="334"/>
                      </a:lnTo>
                      <a:lnTo>
                        <a:pt x="542" y="367"/>
                      </a:lnTo>
                      <a:lnTo>
                        <a:pt x="518" y="397"/>
                      </a:lnTo>
                      <a:lnTo>
                        <a:pt x="490" y="421"/>
                      </a:lnTo>
                      <a:lnTo>
                        <a:pt x="459" y="442"/>
                      </a:lnTo>
                      <a:lnTo>
                        <a:pt x="425" y="457"/>
                      </a:lnTo>
                      <a:lnTo>
                        <a:pt x="387" y="467"/>
                      </a:lnTo>
                      <a:lnTo>
                        <a:pt x="348" y="471"/>
                      </a:lnTo>
                      <a:lnTo>
                        <a:pt x="75" y="471"/>
                      </a:lnTo>
                      <a:lnTo>
                        <a:pt x="54" y="435"/>
                      </a:lnTo>
                      <a:lnTo>
                        <a:pt x="35" y="399"/>
                      </a:lnTo>
                      <a:lnTo>
                        <a:pt x="21" y="362"/>
                      </a:lnTo>
                      <a:lnTo>
                        <a:pt x="9" y="322"/>
                      </a:lnTo>
                      <a:lnTo>
                        <a:pt x="2" y="280"/>
                      </a:lnTo>
                      <a:lnTo>
                        <a:pt x="0" y="235"/>
                      </a:lnTo>
                      <a:lnTo>
                        <a:pt x="2" y="191"/>
                      </a:lnTo>
                      <a:lnTo>
                        <a:pt x="9" y="149"/>
                      </a:lnTo>
                      <a:lnTo>
                        <a:pt x="21" y="109"/>
                      </a:lnTo>
                      <a:lnTo>
                        <a:pt x="35" y="72"/>
                      </a:lnTo>
                      <a:lnTo>
                        <a:pt x="54" y="36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377A1"/>
                </a:solidFill>
                <a:ln w="0">
                  <a:solidFill>
                    <a:srgbClr val="F377A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9" name="Freeform 32"/>
                <p:cNvSpPr>
                  <a:spLocks/>
                </p:cNvSpPr>
                <p:nvPr/>
              </p:nvSpPr>
              <p:spPr bwMode="auto">
                <a:xfrm>
                  <a:off x="3517" y="2066"/>
                  <a:ext cx="267" cy="157"/>
                </a:xfrm>
                <a:custGeom>
                  <a:avLst/>
                  <a:gdLst>
                    <a:gd name="T0" fmla="*/ 234 w 802"/>
                    <a:gd name="T1" fmla="*/ 0 h 471"/>
                    <a:gd name="T2" fmla="*/ 726 w 802"/>
                    <a:gd name="T3" fmla="*/ 0 h 471"/>
                    <a:gd name="T4" fmla="*/ 751 w 802"/>
                    <a:gd name="T5" fmla="*/ 36 h 471"/>
                    <a:gd name="T6" fmla="*/ 769 w 802"/>
                    <a:gd name="T7" fmla="*/ 72 h 471"/>
                    <a:gd name="T8" fmla="*/ 784 w 802"/>
                    <a:gd name="T9" fmla="*/ 109 h 471"/>
                    <a:gd name="T10" fmla="*/ 795 w 802"/>
                    <a:gd name="T11" fmla="*/ 149 h 471"/>
                    <a:gd name="T12" fmla="*/ 800 w 802"/>
                    <a:gd name="T13" fmla="*/ 191 h 471"/>
                    <a:gd name="T14" fmla="*/ 802 w 802"/>
                    <a:gd name="T15" fmla="*/ 235 h 471"/>
                    <a:gd name="T16" fmla="*/ 800 w 802"/>
                    <a:gd name="T17" fmla="*/ 280 h 471"/>
                    <a:gd name="T18" fmla="*/ 792 w 802"/>
                    <a:gd name="T19" fmla="*/ 322 h 471"/>
                    <a:gd name="T20" fmla="*/ 781 w 802"/>
                    <a:gd name="T21" fmla="*/ 362 h 471"/>
                    <a:gd name="T22" fmla="*/ 766 w 802"/>
                    <a:gd name="T23" fmla="*/ 399 h 471"/>
                    <a:gd name="T24" fmla="*/ 747 w 802"/>
                    <a:gd name="T25" fmla="*/ 435 h 471"/>
                    <a:gd name="T26" fmla="*/ 726 w 802"/>
                    <a:gd name="T27" fmla="*/ 471 h 471"/>
                    <a:gd name="T28" fmla="*/ 234 w 802"/>
                    <a:gd name="T29" fmla="*/ 471 h 471"/>
                    <a:gd name="T30" fmla="*/ 195 w 802"/>
                    <a:gd name="T31" fmla="*/ 467 h 471"/>
                    <a:gd name="T32" fmla="*/ 157 w 802"/>
                    <a:gd name="T33" fmla="*/ 457 h 471"/>
                    <a:gd name="T34" fmla="*/ 123 w 802"/>
                    <a:gd name="T35" fmla="*/ 442 h 471"/>
                    <a:gd name="T36" fmla="*/ 92 w 802"/>
                    <a:gd name="T37" fmla="*/ 421 h 471"/>
                    <a:gd name="T38" fmla="*/ 64 w 802"/>
                    <a:gd name="T39" fmla="*/ 397 h 471"/>
                    <a:gd name="T40" fmla="*/ 40 w 802"/>
                    <a:gd name="T41" fmla="*/ 367 h 471"/>
                    <a:gd name="T42" fmla="*/ 22 w 802"/>
                    <a:gd name="T43" fmla="*/ 334 h 471"/>
                    <a:gd name="T44" fmla="*/ 7 w 802"/>
                    <a:gd name="T45" fmla="*/ 298 h 471"/>
                    <a:gd name="T46" fmla="*/ 0 w 802"/>
                    <a:gd name="T47" fmla="*/ 258 h 471"/>
                    <a:gd name="T48" fmla="*/ 0 w 802"/>
                    <a:gd name="T49" fmla="*/ 213 h 471"/>
                    <a:gd name="T50" fmla="*/ 7 w 802"/>
                    <a:gd name="T51" fmla="*/ 173 h 471"/>
                    <a:gd name="T52" fmla="*/ 22 w 802"/>
                    <a:gd name="T53" fmla="*/ 137 h 471"/>
                    <a:gd name="T54" fmla="*/ 40 w 802"/>
                    <a:gd name="T55" fmla="*/ 104 h 471"/>
                    <a:gd name="T56" fmla="*/ 64 w 802"/>
                    <a:gd name="T57" fmla="*/ 74 h 471"/>
                    <a:gd name="T58" fmla="*/ 92 w 802"/>
                    <a:gd name="T59" fmla="*/ 49 h 471"/>
                    <a:gd name="T60" fmla="*/ 123 w 802"/>
                    <a:gd name="T61" fmla="*/ 29 h 471"/>
                    <a:gd name="T62" fmla="*/ 157 w 802"/>
                    <a:gd name="T63" fmla="*/ 13 h 471"/>
                    <a:gd name="T64" fmla="*/ 195 w 802"/>
                    <a:gd name="T65" fmla="*/ 4 h 471"/>
                    <a:gd name="T66" fmla="*/ 234 w 802"/>
                    <a:gd name="T67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802" h="471">
                      <a:moveTo>
                        <a:pt x="234" y="0"/>
                      </a:moveTo>
                      <a:lnTo>
                        <a:pt x="726" y="0"/>
                      </a:lnTo>
                      <a:lnTo>
                        <a:pt x="751" y="36"/>
                      </a:lnTo>
                      <a:lnTo>
                        <a:pt x="769" y="72"/>
                      </a:lnTo>
                      <a:lnTo>
                        <a:pt x="784" y="109"/>
                      </a:lnTo>
                      <a:lnTo>
                        <a:pt x="795" y="149"/>
                      </a:lnTo>
                      <a:lnTo>
                        <a:pt x="800" y="191"/>
                      </a:lnTo>
                      <a:lnTo>
                        <a:pt x="802" y="235"/>
                      </a:lnTo>
                      <a:lnTo>
                        <a:pt x="800" y="280"/>
                      </a:lnTo>
                      <a:lnTo>
                        <a:pt x="792" y="322"/>
                      </a:lnTo>
                      <a:lnTo>
                        <a:pt x="781" y="362"/>
                      </a:lnTo>
                      <a:lnTo>
                        <a:pt x="766" y="399"/>
                      </a:lnTo>
                      <a:lnTo>
                        <a:pt x="747" y="435"/>
                      </a:lnTo>
                      <a:lnTo>
                        <a:pt x="726" y="471"/>
                      </a:lnTo>
                      <a:lnTo>
                        <a:pt x="234" y="471"/>
                      </a:lnTo>
                      <a:lnTo>
                        <a:pt x="195" y="467"/>
                      </a:lnTo>
                      <a:lnTo>
                        <a:pt x="157" y="457"/>
                      </a:lnTo>
                      <a:lnTo>
                        <a:pt x="123" y="442"/>
                      </a:lnTo>
                      <a:lnTo>
                        <a:pt x="92" y="421"/>
                      </a:lnTo>
                      <a:lnTo>
                        <a:pt x="64" y="397"/>
                      </a:lnTo>
                      <a:lnTo>
                        <a:pt x="40" y="367"/>
                      </a:lnTo>
                      <a:lnTo>
                        <a:pt x="22" y="334"/>
                      </a:lnTo>
                      <a:lnTo>
                        <a:pt x="7" y="298"/>
                      </a:lnTo>
                      <a:lnTo>
                        <a:pt x="0" y="258"/>
                      </a:lnTo>
                      <a:lnTo>
                        <a:pt x="0" y="213"/>
                      </a:lnTo>
                      <a:lnTo>
                        <a:pt x="7" y="173"/>
                      </a:lnTo>
                      <a:lnTo>
                        <a:pt x="22" y="137"/>
                      </a:lnTo>
                      <a:lnTo>
                        <a:pt x="40" y="104"/>
                      </a:lnTo>
                      <a:lnTo>
                        <a:pt x="64" y="74"/>
                      </a:lnTo>
                      <a:lnTo>
                        <a:pt x="92" y="49"/>
                      </a:lnTo>
                      <a:lnTo>
                        <a:pt x="123" y="29"/>
                      </a:lnTo>
                      <a:lnTo>
                        <a:pt x="157" y="13"/>
                      </a:lnTo>
                      <a:lnTo>
                        <a:pt x="195" y="4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rgbClr val="1A147C"/>
                </a:solidFill>
                <a:ln w="0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0" name="Freeform 33"/>
                <p:cNvSpPr>
                  <a:spLocks/>
                </p:cNvSpPr>
                <p:nvPr/>
              </p:nvSpPr>
              <p:spPr bwMode="auto">
                <a:xfrm>
                  <a:off x="4006" y="2066"/>
                  <a:ext cx="156" cy="157"/>
                </a:xfrm>
                <a:custGeom>
                  <a:avLst/>
                  <a:gdLst>
                    <a:gd name="T0" fmla="*/ 235 w 469"/>
                    <a:gd name="T1" fmla="*/ 0 h 471"/>
                    <a:gd name="T2" fmla="*/ 272 w 469"/>
                    <a:gd name="T3" fmla="*/ 4 h 471"/>
                    <a:gd name="T4" fmla="*/ 309 w 469"/>
                    <a:gd name="T5" fmla="*/ 12 h 471"/>
                    <a:gd name="T6" fmla="*/ 343 w 469"/>
                    <a:gd name="T7" fmla="*/ 27 h 471"/>
                    <a:gd name="T8" fmla="*/ 374 w 469"/>
                    <a:gd name="T9" fmla="*/ 45 h 471"/>
                    <a:gd name="T10" fmla="*/ 401 w 469"/>
                    <a:gd name="T11" fmla="*/ 70 h 471"/>
                    <a:gd name="T12" fmla="*/ 424 w 469"/>
                    <a:gd name="T13" fmla="*/ 97 h 471"/>
                    <a:gd name="T14" fmla="*/ 443 w 469"/>
                    <a:gd name="T15" fmla="*/ 127 h 471"/>
                    <a:gd name="T16" fmla="*/ 457 w 469"/>
                    <a:gd name="T17" fmla="*/ 161 h 471"/>
                    <a:gd name="T18" fmla="*/ 466 w 469"/>
                    <a:gd name="T19" fmla="*/ 197 h 471"/>
                    <a:gd name="T20" fmla="*/ 469 w 469"/>
                    <a:gd name="T21" fmla="*/ 235 h 471"/>
                    <a:gd name="T22" fmla="*/ 466 w 469"/>
                    <a:gd name="T23" fmla="*/ 273 h 471"/>
                    <a:gd name="T24" fmla="*/ 457 w 469"/>
                    <a:gd name="T25" fmla="*/ 310 h 471"/>
                    <a:gd name="T26" fmla="*/ 443 w 469"/>
                    <a:gd name="T27" fmla="*/ 343 h 471"/>
                    <a:gd name="T28" fmla="*/ 424 w 469"/>
                    <a:gd name="T29" fmla="*/ 374 h 471"/>
                    <a:gd name="T30" fmla="*/ 401 w 469"/>
                    <a:gd name="T31" fmla="*/ 401 h 471"/>
                    <a:gd name="T32" fmla="*/ 374 w 469"/>
                    <a:gd name="T33" fmla="*/ 424 h 471"/>
                    <a:gd name="T34" fmla="*/ 343 w 469"/>
                    <a:gd name="T35" fmla="*/ 444 h 471"/>
                    <a:gd name="T36" fmla="*/ 309 w 469"/>
                    <a:gd name="T37" fmla="*/ 459 h 471"/>
                    <a:gd name="T38" fmla="*/ 272 w 469"/>
                    <a:gd name="T39" fmla="*/ 467 h 471"/>
                    <a:gd name="T40" fmla="*/ 235 w 469"/>
                    <a:gd name="T41" fmla="*/ 471 h 471"/>
                    <a:gd name="T42" fmla="*/ 196 w 469"/>
                    <a:gd name="T43" fmla="*/ 467 h 471"/>
                    <a:gd name="T44" fmla="*/ 161 w 469"/>
                    <a:gd name="T45" fmla="*/ 459 h 471"/>
                    <a:gd name="T46" fmla="*/ 127 w 469"/>
                    <a:gd name="T47" fmla="*/ 444 h 471"/>
                    <a:gd name="T48" fmla="*/ 96 w 469"/>
                    <a:gd name="T49" fmla="*/ 424 h 471"/>
                    <a:gd name="T50" fmla="*/ 69 w 469"/>
                    <a:gd name="T51" fmla="*/ 401 h 471"/>
                    <a:gd name="T52" fmla="*/ 45 w 469"/>
                    <a:gd name="T53" fmla="*/ 374 h 471"/>
                    <a:gd name="T54" fmla="*/ 27 w 469"/>
                    <a:gd name="T55" fmla="*/ 343 h 471"/>
                    <a:gd name="T56" fmla="*/ 12 w 469"/>
                    <a:gd name="T57" fmla="*/ 310 h 471"/>
                    <a:gd name="T58" fmla="*/ 4 w 469"/>
                    <a:gd name="T59" fmla="*/ 273 h 471"/>
                    <a:gd name="T60" fmla="*/ 0 w 469"/>
                    <a:gd name="T61" fmla="*/ 235 h 471"/>
                    <a:gd name="T62" fmla="*/ 4 w 469"/>
                    <a:gd name="T63" fmla="*/ 197 h 471"/>
                    <a:gd name="T64" fmla="*/ 12 w 469"/>
                    <a:gd name="T65" fmla="*/ 161 h 471"/>
                    <a:gd name="T66" fmla="*/ 27 w 469"/>
                    <a:gd name="T67" fmla="*/ 127 h 471"/>
                    <a:gd name="T68" fmla="*/ 45 w 469"/>
                    <a:gd name="T69" fmla="*/ 97 h 471"/>
                    <a:gd name="T70" fmla="*/ 69 w 469"/>
                    <a:gd name="T71" fmla="*/ 70 h 471"/>
                    <a:gd name="T72" fmla="*/ 96 w 469"/>
                    <a:gd name="T73" fmla="*/ 45 h 471"/>
                    <a:gd name="T74" fmla="*/ 127 w 469"/>
                    <a:gd name="T75" fmla="*/ 27 h 471"/>
                    <a:gd name="T76" fmla="*/ 161 w 469"/>
                    <a:gd name="T77" fmla="*/ 12 h 471"/>
                    <a:gd name="T78" fmla="*/ 196 w 469"/>
                    <a:gd name="T79" fmla="*/ 4 h 471"/>
                    <a:gd name="T80" fmla="*/ 235 w 469"/>
                    <a:gd name="T81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9" h="471">
                      <a:moveTo>
                        <a:pt x="235" y="0"/>
                      </a:moveTo>
                      <a:lnTo>
                        <a:pt x="272" y="4"/>
                      </a:lnTo>
                      <a:lnTo>
                        <a:pt x="309" y="12"/>
                      </a:lnTo>
                      <a:lnTo>
                        <a:pt x="343" y="27"/>
                      </a:lnTo>
                      <a:lnTo>
                        <a:pt x="374" y="45"/>
                      </a:lnTo>
                      <a:lnTo>
                        <a:pt x="401" y="70"/>
                      </a:lnTo>
                      <a:lnTo>
                        <a:pt x="424" y="97"/>
                      </a:lnTo>
                      <a:lnTo>
                        <a:pt x="443" y="127"/>
                      </a:lnTo>
                      <a:lnTo>
                        <a:pt x="457" y="161"/>
                      </a:lnTo>
                      <a:lnTo>
                        <a:pt x="466" y="197"/>
                      </a:lnTo>
                      <a:lnTo>
                        <a:pt x="469" y="235"/>
                      </a:lnTo>
                      <a:lnTo>
                        <a:pt x="466" y="273"/>
                      </a:lnTo>
                      <a:lnTo>
                        <a:pt x="457" y="310"/>
                      </a:lnTo>
                      <a:lnTo>
                        <a:pt x="443" y="343"/>
                      </a:lnTo>
                      <a:lnTo>
                        <a:pt x="424" y="374"/>
                      </a:lnTo>
                      <a:lnTo>
                        <a:pt x="401" y="401"/>
                      </a:lnTo>
                      <a:lnTo>
                        <a:pt x="374" y="424"/>
                      </a:lnTo>
                      <a:lnTo>
                        <a:pt x="343" y="444"/>
                      </a:lnTo>
                      <a:lnTo>
                        <a:pt x="309" y="459"/>
                      </a:lnTo>
                      <a:lnTo>
                        <a:pt x="272" y="467"/>
                      </a:lnTo>
                      <a:lnTo>
                        <a:pt x="235" y="471"/>
                      </a:lnTo>
                      <a:lnTo>
                        <a:pt x="196" y="467"/>
                      </a:lnTo>
                      <a:lnTo>
                        <a:pt x="161" y="459"/>
                      </a:lnTo>
                      <a:lnTo>
                        <a:pt x="127" y="444"/>
                      </a:lnTo>
                      <a:lnTo>
                        <a:pt x="96" y="424"/>
                      </a:lnTo>
                      <a:lnTo>
                        <a:pt x="69" y="401"/>
                      </a:lnTo>
                      <a:lnTo>
                        <a:pt x="45" y="374"/>
                      </a:lnTo>
                      <a:lnTo>
                        <a:pt x="27" y="343"/>
                      </a:lnTo>
                      <a:lnTo>
                        <a:pt x="12" y="310"/>
                      </a:lnTo>
                      <a:lnTo>
                        <a:pt x="4" y="273"/>
                      </a:lnTo>
                      <a:lnTo>
                        <a:pt x="0" y="235"/>
                      </a:lnTo>
                      <a:lnTo>
                        <a:pt x="4" y="197"/>
                      </a:lnTo>
                      <a:lnTo>
                        <a:pt x="12" y="161"/>
                      </a:lnTo>
                      <a:lnTo>
                        <a:pt x="27" y="127"/>
                      </a:lnTo>
                      <a:lnTo>
                        <a:pt x="45" y="97"/>
                      </a:lnTo>
                      <a:lnTo>
                        <a:pt x="69" y="70"/>
                      </a:lnTo>
                      <a:lnTo>
                        <a:pt x="96" y="45"/>
                      </a:lnTo>
                      <a:lnTo>
                        <a:pt x="127" y="27"/>
                      </a:lnTo>
                      <a:lnTo>
                        <a:pt x="161" y="12"/>
                      </a:lnTo>
                      <a:lnTo>
                        <a:pt x="196" y="4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rgbClr val="CBCCF7"/>
                </a:solidFill>
                <a:ln w="0">
                  <a:solidFill>
                    <a:srgbClr val="CBCCF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1" name="Freeform 34"/>
                <p:cNvSpPr>
                  <a:spLocks/>
                </p:cNvSpPr>
                <p:nvPr/>
              </p:nvSpPr>
              <p:spPr bwMode="auto">
                <a:xfrm>
                  <a:off x="3517" y="2066"/>
                  <a:ext cx="194" cy="157"/>
                </a:xfrm>
                <a:custGeom>
                  <a:avLst/>
                  <a:gdLst>
                    <a:gd name="T0" fmla="*/ 234 w 582"/>
                    <a:gd name="T1" fmla="*/ 0 h 471"/>
                    <a:gd name="T2" fmla="*/ 507 w 582"/>
                    <a:gd name="T3" fmla="*/ 0 h 471"/>
                    <a:gd name="T4" fmla="*/ 528 w 582"/>
                    <a:gd name="T5" fmla="*/ 36 h 471"/>
                    <a:gd name="T6" fmla="*/ 547 w 582"/>
                    <a:gd name="T7" fmla="*/ 72 h 471"/>
                    <a:gd name="T8" fmla="*/ 561 w 582"/>
                    <a:gd name="T9" fmla="*/ 109 h 471"/>
                    <a:gd name="T10" fmla="*/ 573 w 582"/>
                    <a:gd name="T11" fmla="*/ 149 h 471"/>
                    <a:gd name="T12" fmla="*/ 580 w 582"/>
                    <a:gd name="T13" fmla="*/ 191 h 471"/>
                    <a:gd name="T14" fmla="*/ 582 w 582"/>
                    <a:gd name="T15" fmla="*/ 235 h 471"/>
                    <a:gd name="T16" fmla="*/ 580 w 582"/>
                    <a:gd name="T17" fmla="*/ 280 h 471"/>
                    <a:gd name="T18" fmla="*/ 573 w 582"/>
                    <a:gd name="T19" fmla="*/ 322 h 471"/>
                    <a:gd name="T20" fmla="*/ 561 w 582"/>
                    <a:gd name="T21" fmla="*/ 362 h 471"/>
                    <a:gd name="T22" fmla="*/ 547 w 582"/>
                    <a:gd name="T23" fmla="*/ 399 h 471"/>
                    <a:gd name="T24" fmla="*/ 528 w 582"/>
                    <a:gd name="T25" fmla="*/ 435 h 471"/>
                    <a:gd name="T26" fmla="*/ 507 w 582"/>
                    <a:gd name="T27" fmla="*/ 471 h 471"/>
                    <a:gd name="T28" fmla="*/ 234 w 582"/>
                    <a:gd name="T29" fmla="*/ 471 h 471"/>
                    <a:gd name="T30" fmla="*/ 195 w 582"/>
                    <a:gd name="T31" fmla="*/ 467 h 471"/>
                    <a:gd name="T32" fmla="*/ 157 w 582"/>
                    <a:gd name="T33" fmla="*/ 457 h 471"/>
                    <a:gd name="T34" fmla="*/ 123 w 582"/>
                    <a:gd name="T35" fmla="*/ 442 h 471"/>
                    <a:gd name="T36" fmla="*/ 92 w 582"/>
                    <a:gd name="T37" fmla="*/ 421 h 471"/>
                    <a:gd name="T38" fmla="*/ 64 w 582"/>
                    <a:gd name="T39" fmla="*/ 397 h 471"/>
                    <a:gd name="T40" fmla="*/ 40 w 582"/>
                    <a:gd name="T41" fmla="*/ 367 h 471"/>
                    <a:gd name="T42" fmla="*/ 22 w 582"/>
                    <a:gd name="T43" fmla="*/ 334 h 471"/>
                    <a:gd name="T44" fmla="*/ 7 w 582"/>
                    <a:gd name="T45" fmla="*/ 298 h 471"/>
                    <a:gd name="T46" fmla="*/ 0 w 582"/>
                    <a:gd name="T47" fmla="*/ 258 h 471"/>
                    <a:gd name="T48" fmla="*/ 0 w 582"/>
                    <a:gd name="T49" fmla="*/ 213 h 471"/>
                    <a:gd name="T50" fmla="*/ 7 w 582"/>
                    <a:gd name="T51" fmla="*/ 173 h 471"/>
                    <a:gd name="T52" fmla="*/ 22 w 582"/>
                    <a:gd name="T53" fmla="*/ 137 h 471"/>
                    <a:gd name="T54" fmla="*/ 40 w 582"/>
                    <a:gd name="T55" fmla="*/ 104 h 471"/>
                    <a:gd name="T56" fmla="*/ 64 w 582"/>
                    <a:gd name="T57" fmla="*/ 74 h 471"/>
                    <a:gd name="T58" fmla="*/ 92 w 582"/>
                    <a:gd name="T59" fmla="*/ 49 h 471"/>
                    <a:gd name="T60" fmla="*/ 123 w 582"/>
                    <a:gd name="T61" fmla="*/ 29 h 471"/>
                    <a:gd name="T62" fmla="*/ 157 w 582"/>
                    <a:gd name="T63" fmla="*/ 13 h 471"/>
                    <a:gd name="T64" fmla="*/ 195 w 582"/>
                    <a:gd name="T65" fmla="*/ 4 h 471"/>
                    <a:gd name="T66" fmla="*/ 234 w 582"/>
                    <a:gd name="T67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582" h="471">
                      <a:moveTo>
                        <a:pt x="234" y="0"/>
                      </a:moveTo>
                      <a:lnTo>
                        <a:pt x="507" y="0"/>
                      </a:lnTo>
                      <a:lnTo>
                        <a:pt x="528" y="36"/>
                      </a:lnTo>
                      <a:lnTo>
                        <a:pt x="547" y="72"/>
                      </a:lnTo>
                      <a:lnTo>
                        <a:pt x="561" y="109"/>
                      </a:lnTo>
                      <a:lnTo>
                        <a:pt x="573" y="149"/>
                      </a:lnTo>
                      <a:lnTo>
                        <a:pt x="580" y="191"/>
                      </a:lnTo>
                      <a:lnTo>
                        <a:pt x="582" y="235"/>
                      </a:lnTo>
                      <a:lnTo>
                        <a:pt x="580" y="280"/>
                      </a:lnTo>
                      <a:lnTo>
                        <a:pt x="573" y="322"/>
                      </a:lnTo>
                      <a:lnTo>
                        <a:pt x="561" y="362"/>
                      </a:lnTo>
                      <a:lnTo>
                        <a:pt x="547" y="399"/>
                      </a:lnTo>
                      <a:lnTo>
                        <a:pt x="528" y="435"/>
                      </a:lnTo>
                      <a:lnTo>
                        <a:pt x="507" y="471"/>
                      </a:lnTo>
                      <a:lnTo>
                        <a:pt x="234" y="471"/>
                      </a:lnTo>
                      <a:lnTo>
                        <a:pt x="195" y="467"/>
                      </a:lnTo>
                      <a:lnTo>
                        <a:pt x="157" y="457"/>
                      </a:lnTo>
                      <a:lnTo>
                        <a:pt x="123" y="442"/>
                      </a:lnTo>
                      <a:lnTo>
                        <a:pt x="92" y="421"/>
                      </a:lnTo>
                      <a:lnTo>
                        <a:pt x="64" y="397"/>
                      </a:lnTo>
                      <a:lnTo>
                        <a:pt x="40" y="367"/>
                      </a:lnTo>
                      <a:lnTo>
                        <a:pt x="22" y="334"/>
                      </a:lnTo>
                      <a:lnTo>
                        <a:pt x="7" y="298"/>
                      </a:lnTo>
                      <a:lnTo>
                        <a:pt x="0" y="258"/>
                      </a:lnTo>
                      <a:lnTo>
                        <a:pt x="0" y="213"/>
                      </a:lnTo>
                      <a:lnTo>
                        <a:pt x="7" y="173"/>
                      </a:lnTo>
                      <a:lnTo>
                        <a:pt x="22" y="137"/>
                      </a:lnTo>
                      <a:lnTo>
                        <a:pt x="40" y="104"/>
                      </a:lnTo>
                      <a:lnTo>
                        <a:pt x="64" y="74"/>
                      </a:lnTo>
                      <a:lnTo>
                        <a:pt x="92" y="49"/>
                      </a:lnTo>
                      <a:lnTo>
                        <a:pt x="123" y="29"/>
                      </a:lnTo>
                      <a:lnTo>
                        <a:pt x="157" y="13"/>
                      </a:lnTo>
                      <a:lnTo>
                        <a:pt x="195" y="4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rgbClr val="F377A1"/>
                </a:solidFill>
                <a:ln w="0">
                  <a:solidFill>
                    <a:srgbClr val="F377A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2" name="Freeform 35"/>
                <p:cNvSpPr>
                  <a:spLocks/>
                </p:cNvSpPr>
                <p:nvPr/>
              </p:nvSpPr>
              <p:spPr bwMode="auto">
                <a:xfrm>
                  <a:off x="3517" y="2066"/>
                  <a:ext cx="156" cy="157"/>
                </a:xfrm>
                <a:custGeom>
                  <a:avLst/>
                  <a:gdLst>
                    <a:gd name="T0" fmla="*/ 234 w 469"/>
                    <a:gd name="T1" fmla="*/ 0 h 471"/>
                    <a:gd name="T2" fmla="*/ 273 w 469"/>
                    <a:gd name="T3" fmla="*/ 4 h 471"/>
                    <a:gd name="T4" fmla="*/ 308 w 469"/>
                    <a:gd name="T5" fmla="*/ 12 h 471"/>
                    <a:gd name="T6" fmla="*/ 342 w 469"/>
                    <a:gd name="T7" fmla="*/ 27 h 471"/>
                    <a:gd name="T8" fmla="*/ 373 w 469"/>
                    <a:gd name="T9" fmla="*/ 45 h 471"/>
                    <a:gd name="T10" fmla="*/ 400 w 469"/>
                    <a:gd name="T11" fmla="*/ 70 h 471"/>
                    <a:gd name="T12" fmla="*/ 424 w 469"/>
                    <a:gd name="T13" fmla="*/ 97 h 471"/>
                    <a:gd name="T14" fmla="*/ 442 w 469"/>
                    <a:gd name="T15" fmla="*/ 127 h 471"/>
                    <a:gd name="T16" fmla="*/ 457 w 469"/>
                    <a:gd name="T17" fmla="*/ 161 h 471"/>
                    <a:gd name="T18" fmla="*/ 465 w 469"/>
                    <a:gd name="T19" fmla="*/ 197 h 471"/>
                    <a:gd name="T20" fmla="*/ 469 w 469"/>
                    <a:gd name="T21" fmla="*/ 235 h 471"/>
                    <a:gd name="T22" fmla="*/ 465 w 469"/>
                    <a:gd name="T23" fmla="*/ 273 h 471"/>
                    <a:gd name="T24" fmla="*/ 457 w 469"/>
                    <a:gd name="T25" fmla="*/ 310 h 471"/>
                    <a:gd name="T26" fmla="*/ 442 w 469"/>
                    <a:gd name="T27" fmla="*/ 343 h 471"/>
                    <a:gd name="T28" fmla="*/ 424 w 469"/>
                    <a:gd name="T29" fmla="*/ 374 h 471"/>
                    <a:gd name="T30" fmla="*/ 400 w 469"/>
                    <a:gd name="T31" fmla="*/ 401 h 471"/>
                    <a:gd name="T32" fmla="*/ 373 w 469"/>
                    <a:gd name="T33" fmla="*/ 424 h 471"/>
                    <a:gd name="T34" fmla="*/ 342 w 469"/>
                    <a:gd name="T35" fmla="*/ 444 h 471"/>
                    <a:gd name="T36" fmla="*/ 308 w 469"/>
                    <a:gd name="T37" fmla="*/ 459 h 471"/>
                    <a:gd name="T38" fmla="*/ 273 w 469"/>
                    <a:gd name="T39" fmla="*/ 467 h 471"/>
                    <a:gd name="T40" fmla="*/ 234 w 469"/>
                    <a:gd name="T41" fmla="*/ 471 h 471"/>
                    <a:gd name="T42" fmla="*/ 197 w 469"/>
                    <a:gd name="T43" fmla="*/ 467 h 471"/>
                    <a:gd name="T44" fmla="*/ 160 w 469"/>
                    <a:gd name="T45" fmla="*/ 459 h 471"/>
                    <a:gd name="T46" fmla="*/ 126 w 469"/>
                    <a:gd name="T47" fmla="*/ 444 h 471"/>
                    <a:gd name="T48" fmla="*/ 95 w 469"/>
                    <a:gd name="T49" fmla="*/ 424 h 471"/>
                    <a:gd name="T50" fmla="*/ 68 w 469"/>
                    <a:gd name="T51" fmla="*/ 401 h 471"/>
                    <a:gd name="T52" fmla="*/ 45 w 469"/>
                    <a:gd name="T53" fmla="*/ 374 h 471"/>
                    <a:gd name="T54" fmla="*/ 26 w 469"/>
                    <a:gd name="T55" fmla="*/ 343 h 471"/>
                    <a:gd name="T56" fmla="*/ 12 w 469"/>
                    <a:gd name="T57" fmla="*/ 310 h 471"/>
                    <a:gd name="T58" fmla="*/ 3 w 469"/>
                    <a:gd name="T59" fmla="*/ 273 h 471"/>
                    <a:gd name="T60" fmla="*/ 0 w 469"/>
                    <a:gd name="T61" fmla="*/ 235 h 471"/>
                    <a:gd name="T62" fmla="*/ 3 w 469"/>
                    <a:gd name="T63" fmla="*/ 197 h 471"/>
                    <a:gd name="T64" fmla="*/ 12 w 469"/>
                    <a:gd name="T65" fmla="*/ 161 h 471"/>
                    <a:gd name="T66" fmla="*/ 26 w 469"/>
                    <a:gd name="T67" fmla="*/ 127 h 471"/>
                    <a:gd name="T68" fmla="*/ 45 w 469"/>
                    <a:gd name="T69" fmla="*/ 97 h 471"/>
                    <a:gd name="T70" fmla="*/ 68 w 469"/>
                    <a:gd name="T71" fmla="*/ 70 h 471"/>
                    <a:gd name="T72" fmla="*/ 95 w 469"/>
                    <a:gd name="T73" fmla="*/ 45 h 471"/>
                    <a:gd name="T74" fmla="*/ 126 w 469"/>
                    <a:gd name="T75" fmla="*/ 27 h 471"/>
                    <a:gd name="T76" fmla="*/ 160 w 469"/>
                    <a:gd name="T77" fmla="*/ 12 h 471"/>
                    <a:gd name="T78" fmla="*/ 197 w 469"/>
                    <a:gd name="T79" fmla="*/ 4 h 471"/>
                    <a:gd name="T80" fmla="*/ 234 w 469"/>
                    <a:gd name="T81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9" h="471">
                      <a:moveTo>
                        <a:pt x="234" y="0"/>
                      </a:moveTo>
                      <a:lnTo>
                        <a:pt x="273" y="4"/>
                      </a:lnTo>
                      <a:lnTo>
                        <a:pt x="308" y="12"/>
                      </a:lnTo>
                      <a:lnTo>
                        <a:pt x="342" y="27"/>
                      </a:lnTo>
                      <a:lnTo>
                        <a:pt x="373" y="45"/>
                      </a:lnTo>
                      <a:lnTo>
                        <a:pt x="400" y="70"/>
                      </a:lnTo>
                      <a:lnTo>
                        <a:pt x="424" y="97"/>
                      </a:lnTo>
                      <a:lnTo>
                        <a:pt x="442" y="127"/>
                      </a:lnTo>
                      <a:lnTo>
                        <a:pt x="457" y="161"/>
                      </a:lnTo>
                      <a:lnTo>
                        <a:pt x="465" y="197"/>
                      </a:lnTo>
                      <a:lnTo>
                        <a:pt x="469" y="235"/>
                      </a:lnTo>
                      <a:lnTo>
                        <a:pt x="465" y="273"/>
                      </a:lnTo>
                      <a:lnTo>
                        <a:pt x="457" y="310"/>
                      </a:lnTo>
                      <a:lnTo>
                        <a:pt x="442" y="343"/>
                      </a:lnTo>
                      <a:lnTo>
                        <a:pt x="424" y="374"/>
                      </a:lnTo>
                      <a:lnTo>
                        <a:pt x="400" y="401"/>
                      </a:lnTo>
                      <a:lnTo>
                        <a:pt x="373" y="424"/>
                      </a:lnTo>
                      <a:lnTo>
                        <a:pt x="342" y="444"/>
                      </a:lnTo>
                      <a:lnTo>
                        <a:pt x="308" y="459"/>
                      </a:lnTo>
                      <a:lnTo>
                        <a:pt x="273" y="467"/>
                      </a:lnTo>
                      <a:lnTo>
                        <a:pt x="234" y="471"/>
                      </a:lnTo>
                      <a:lnTo>
                        <a:pt x="197" y="467"/>
                      </a:lnTo>
                      <a:lnTo>
                        <a:pt x="160" y="459"/>
                      </a:lnTo>
                      <a:lnTo>
                        <a:pt x="126" y="444"/>
                      </a:lnTo>
                      <a:lnTo>
                        <a:pt x="95" y="424"/>
                      </a:lnTo>
                      <a:lnTo>
                        <a:pt x="68" y="401"/>
                      </a:lnTo>
                      <a:lnTo>
                        <a:pt x="45" y="374"/>
                      </a:lnTo>
                      <a:lnTo>
                        <a:pt x="26" y="343"/>
                      </a:lnTo>
                      <a:lnTo>
                        <a:pt x="12" y="310"/>
                      </a:lnTo>
                      <a:lnTo>
                        <a:pt x="3" y="273"/>
                      </a:lnTo>
                      <a:lnTo>
                        <a:pt x="0" y="235"/>
                      </a:lnTo>
                      <a:lnTo>
                        <a:pt x="3" y="197"/>
                      </a:lnTo>
                      <a:lnTo>
                        <a:pt x="12" y="161"/>
                      </a:lnTo>
                      <a:lnTo>
                        <a:pt x="26" y="127"/>
                      </a:lnTo>
                      <a:lnTo>
                        <a:pt x="45" y="97"/>
                      </a:lnTo>
                      <a:lnTo>
                        <a:pt x="68" y="70"/>
                      </a:lnTo>
                      <a:lnTo>
                        <a:pt x="95" y="45"/>
                      </a:lnTo>
                      <a:lnTo>
                        <a:pt x="126" y="27"/>
                      </a:lnTo>
                      <a:lnTo>
                        <a:pt x="160" y="12"/>
                      </a:lnTo>
                      <a:lnTo>
                        <a:pt x="197" y="4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rgbClr val="CBCCF7"/>
                </a:solidFill>
                <a:ln w="0">
                  <a:solidFill>
                    <a:srgbClr val="CBCCF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42" name="하트 41"/>
            <p:cNvSpPr/>
            <p:nvPr/>
          </p:nvSpPr>
          <p:spPr>
            <a:xfrm rot="20827082">
              <a:off x="5379981" y="2391823"/>
              <a:ext cx="221033" cy="221033"/>
            </a:xfrm>
            <a:prstGeom prst="heart">
              <a:avLst/>
            </a:prstGeom>
            <a:solidFill>
              <a:srgbClr val="F6F5F7"/>
            </a:solidFill>
            <a:ln w="28575">
              <a:solidFill>
                <a:srgbClr val="1A14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하트 42"/>
            <p:cNvSpPr/>
            <p:nvPr/>
          </p:nvSpPr>
          <p:spPr>
            <a:xfrm rot="435831">
              <a:off x="7114996" y="2108840"/>
              <a:ext cx="197193" cy="197193"/>
            </a:xfrm>
            <a:prstGeom prst="heart">
              <a:avLst/>
            </a:prstGeom>
            <a:solidFill>
              <a:srgbClr val="F6F5F7"/>
            </a:solidFill>
            <a:ln w="28575">
              <a:solidFill>
                <a:srgbClr val="1A14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하트 43"/>
            <p:cNvSpPr/>
            <p:nvPr/>
          </p:nvSpPr>
          <p:spPr>
            <a:xfrm rot="20827082">
              <a:off x="5143439" y="3534057"/>
              <a:ext cx="126584" cy="126584"/>
            </a:xfrm>
            <a:prstGeom prst="heart">
              <a:avLst/>
            </a:prstGeom>
            <a:solidFill>
              <a:srgbClr val="F6F5F7"/>
            </a:solidFill>
            <a:ln w="28575">
              <a:solidFill>
                <a:srgbClr val="1A14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하트 44"/>
            <p:cNvSpPr/>
            <p:nvPr/>
          </p:nvSpPr>
          <p:spPr>
            <a:xfrm rot="1800000">
              <a:off x="7351038" y="3221773"/>
              <a:ext cx="126763" cy="126763"/>
            </a:xfrm>
            <a:prstGeom prst="heart">
              <a:avLst/>
            </a:prstGeom>
            <a:solidFill>
              <a:srgbClr val="F6F5F7"/>
            </a:solidFill>
            <a:ln w="28575">
              <a:solidFill>
                <a:srgbClr val="1A14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410788" y="3554143"/>
            <a:ext cx="1986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A147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</a:t>
            </a:r>
            <a:endParaRPr lang="ko-KR" altLang="en-US" sz="2400" dirty="0">
              <a:solidFill>
                <a:srgbClr val="1A147C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410788" y="3940500"/>
            <a:ext cx="1986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CBCCF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단체 </a:t>
            </a:r>
            <a:r>
              <a:rPr lang="ko-KR" altLang="en-US" sz="1000" dirty="0" err="1">
                <a:solidFill>
                  <a:srgbClr val="CBCCF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채팅방</a:t>
            </a:r>
            <a:r>
              <a:rPr lang="ko-KR" altLang="en-US" sz="1000" dirty="0">
                <a:solidFill>
                  <a:srgbClr val="CBCCF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구현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289710" y="870763"/>
            <a:ext cx="224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A147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프로그램 소개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546955" y="802395"/>
            <a:ext cx="70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E63B5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001</a:t>
            </a:r>
            <a:endParaRPr lang="ko-KR" altLang="en-US" sz="2400" dirty="0">
              <a:solidFill>
                <a:srgbClr val="E63B5C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289710" y="2283759"/>
            <a:ext cx="224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A147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내부 설계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546955" y="2215391"/>
            <a:ext cx="70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E63B5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002</a:t>
            </a:r>
            <a:endParaRPr lang="ko-KR" altLang="en-US" sz="2400" dirty="0">
              <a:solidFill>
                <a:srgbClr val="E63B5C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289710" y="1254797"/>
            <a:ext cx="224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1A147C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목적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289710" y="1535906"/>
            <a:ext cx="224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1A147C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기능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289709" y="2666592"/>
            <a:ext cx="224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1A147C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테스트 중</a:t>
            </a:r>
            <a:endParaRPr lang="ko-KR" altLang="en-US" sz="1400" dirty="0">
              <a:solidFill>
                <a:srgbClr val="1A147C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38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60315" cy="165370"/>
          </a:xfrm>
          <a:prstGeom prst="rect">
            <a:avLst/>
          </a:prstGeom>
          <a:solidFill>
            <a:srgbClr val="E63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0315" y="1"/>
            <a:ext cx="11131685" cy="165370"/>
          </a:xfrm>
          <a:prstGeom prst="rect">
            <a:avLst/>
          </a:prstGeom>
          <a:solidFill>
            <a:srgbClr val="1A1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97946" y="189658"/>
            <a:ext cx="224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A147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프로그램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175" y="112714"/>
            <a:ext cx="1042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rgbClr val="F6F5F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001</a:t>
            </a:r>
            <a:endParaRPr lang="ko-KR" altLang="en-US" sz="2800" dirty="0">
              <a:solidFill>
                <a:srgbClr val="F6F5F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9692" y="246764"/>
            <a:ext cx="126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1A147C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목적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2643" y="246764"/>
            <a:ext cx="126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8389F2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기능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1378076" y="1602513"/>
            <a:ext cx="2162086" cy="2897024"/>
            <a:chOff x="1786071" y="1999716"/>
            <a:chExt cx="2162086" cy="2897024"/>
          </a:xfrm>
          <a:solidFill>
            <a:srgbClr val="8389F2"/>
          </a:solidFill>
        </p:grpSpPr>
        <p:sp>
          <p:nvSpPr>
            <p:cNvPr id="13" name="모서리가 둥근 직사각형 12"/>
            <p:cNvSpPr/>
            <p:nvPr/>
          </p:nvSpPr>
          <p:spPr>
            <a:xfrm>
              <a:off x="1786071" y="1999716"/>
              <a:ext cx="2162086" cy="287993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1786071" y="3435409"/>
              <a:ext cx="2162086" cy="146133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212156" y="1602513"/>
            <a:ext cx="2162086" cy="2897024"/>
            <a:chOff x="4300345" y="1999716"/>
            <a:chExt cx="2162086" cy="289702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4300345" y="1999716"/>
              <a:ext cx="2162086" cy="2879934"/>
            </a:xfrm>
            <a:prstGeom prst="roundRect">
              <a:avLst>
                <a:gd name="adj" fmla="val 50000"/>
              </a:avLst>
            </a:prstGeom>
            <a:solidFill>
              <a:srgbClr val="838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300345" y="3435409"/>
              <a:ext cx="2162086" cy="1461331"/>
            </a:xfrm>
            <a:prstGeom prst="roundRect">
              <a:avLst/>
            </a:prstGeom>
            <a:solidFill>
              <a:srgbClr val="838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839051" y="1602513"/>
            <a:ext cx="2162086" cy="2897024"/>
            <a:chOff x="1786071" y="1999716"/>
            <a:chExt cx="2162086" cy="2897024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786071" y="1999716"/>
              <a:ext cx="2162086" cy="2879934"/>
            </a:xfrm>
            <a:prstGeom prst="roundRect">
              <a:avLst>
                <a:gd name="adj" fmla="val 50000"/>
              </a:avLst>
            </a:prstGeom>
            <a:solidFill>
              <a:srgbClr val="838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786071" y="3435409"/>
              <a:ext cx="2162086" cy="1461331"/>
            </a:xfrm>
            <a:prstGeom prst="roundRect">
              <a:avLst/>
            </a:prstGeom>
            <a:solidFill>
              <a:srgbClr val="838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타원 23"/>
          <p:cNvSpPr/>
          <p:nvPr/>
        </p:nvSpPr>
        <p:spPr>
          <a:xfrm>
            <a:off x="1531900" y="1709337"/>
            <a:ext cx="1854437" cy="18544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365980" y="1709337"/>
            <a:ext cx="1854437" cy="18544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992875" y="1709337"/>
            <a:ext cx="1854437" cy="18544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907916" y="1790520"/>
            <a:ext cx="1136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8389F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9600" dirty="0">
              <a:solidFill>
                <a:srgbClr val="8389F2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24902" y="1790520"/>
            <a:ext cx="1136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8389F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9600" dirty="0">
              <a:solidFill>
                <a:srgbClr val="8389F2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351797" y="1790520"/>
            <a:ext cx="1136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8389F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ko-KR" altLang="en-US" sz="9600" dirty="0">
              <a:solidFill>
                <a:srgbClr val="8389F2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83657" y="3815423"/>
            <a:ext cx="2150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22222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채팅 방 구현</a:t>
            </a:r>
            <a:endParaRPr lang="ko-KR" altLang="en-US" sz="1200" dirty="0">
              <a:solidFill>
                <a:srgbClr val="222222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877688" y="3815423"/>
            <a:ext cx="2150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22222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멀티프로세스 이해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48384" y="3815423"/>
            <a:ext cx="2150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22222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소켓의 이해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74902" y="4734098"/>
            <a:ext cx="260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22222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일반 채팅기가 아닌 </a:t>
            </a:r>
            <a:r>
              <a:rPr lang="ko-KR" altLang="en-US" sz="1200" dirty="0" smtClean="0">
                <a:solidFill>
                  <a:srgbClr val="22222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실전에서도 쓸 수 있는 </a:t>
            </a:r>
            <a:r>
              <a:rPr lang="ko-KR" altLang="en-US" sz="1200" dirty="0">
                <a:solidFill>
                  <a:srgbClr val="22222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채팅방을 목표로 하고있다</a:t>
            </a:r>
            <a:r>
              <a:rPr lang="en-US" altLang="ko-KR" sz="1200" dirty="0">
                <a:solidFill>
                  <a:srgbClr val="22222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endParaRPr lang="ko-KR" altLang="en-US" sz="1200" dirty="0">
              <a:solidFill>
                <a:srgbClr val="222222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22536" y="4734098"/>
            <a:ext cx="260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22222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채팅프로그램을 개발함으로써</a:t>
            </a:r>
            <a:endParaRPr lang="en-US" altLang="ko-KR" sz="1200" dirty="0">
              <a:solidFill>
                <a:srgbClr val="222222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en-US" altLang="ko-KR" sz="1200" dirty="0">
                <a:solidFill>
                  <a:srgbClr val="22222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TCP/IP</a:t>
            </a:r>
            <a:r>
              <a:rPr lang="ko-KR" altLang="en-US" sz="1200" dirty="0">
                <a:solidFill>
                  <a:srgbClr val="22222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개념을 이해한다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651840" y="4734098"/>
            <a:ext cx="260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2222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Fork() </a:t>
            </a:r>
            <a:r>
              <a:rPr lang="ko-KR" altLang="en-US" sz="1200" dirty="0">
                <a:solidFill>
                  <a:srgbClr val="22222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함수를 사용함으로써 </a:t>
            </a:r>
            <a:r>
              <a:rPr lang="ko-KR" altLang="en-US" sz="1200" dirty="0" smtClean="0">
                <a:solidFill>
                  <a:srgbClr val="22222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멀티 프로세스 개념을 </a:t>
            </a:r>
            <a:r>
              <a:rPr lang="ko-KR" altLang="en-US" sz="1200" dirty="0">
                <a:solidFill>
                  <a:srgbClr val="22222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이해한다</a:t>
            </a:r>
            <a:r>
              <a:rPr lang="en-US" altLang="ko-KR" sz="1200" dirty="0">
                <a:solidFill>
                  <a:srgbClr val="22222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endParaRPr lang="ko-KR" altLang="en-US" sz="1200" dirty="0">
              <a:solidFill>
                <a:srgbClr val="222222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520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60315" cy="165370"/>
          </a:xfrm>
          <a:prstGeom prst="rect">
            <a:avLst/>
          </a:prstGeom>
          <a:solidFill>
            <a:srgbClr val="E63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0315" y="1"/>
            <a:ext cx="11131685" cy="165370"/>
          </a:xfrm>
          <a:prstGeom prst="rect">
            <a:avLst/>
          </a:prstGeom>
          <a:solidFill>
            <a:srgbClr val="1A1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97946" y="189658"/>
            <a:ext cx="224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A147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프로그램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175" y="112714"/>
            <a:ext cx="1042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rgbClr val="F6F5F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001</a:t>
            </a:r>
            <a:endParaRPr lang="ko-KR" altLang="en-US" sz="2800" dirty="0">
              <a:solidFill>
                <a:srgbClr val="F6F5F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9692" y="246764"/>
            <a:ext cx="126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8389F2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목적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2643" y="246764"/>
            <a:ext cx="126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1A147C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780162" y="1974715"/>
            <a:ext cx="8638161" cy="3618689"/>
          </a:xfrm>
          <a:prstGeom prst="rect">
            <a:avLst/>
          </a:prstGeom>
          <a:solidFill>
            <a:srgbClr val="838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B2E7A49-FD85-43CE-863B-FA19B77DF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7068" y="17283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7B2911-6481-4D05-B226-5DBDE6EB7204}"/>
              </a:ext>
            </a:extLst>
          </p:cNvPr>
          <p:cNvSpPr/>
          <p:nvPr/>
        </p:nvSpPr>
        <p:spPr>
          <a:xfrm>
            <a:off x="4307528" y="2284210"/>
            <a:ext cx="1499018" cy="4628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276AF8-4E2F-487B-95A7-9C2E82586C08}"/>
              </a:ext>
            </a:extLst>
          </p:cNvPr>
          <p:cNvSpPr/>
          <p:nvPr/>
        </p:nvSpPr>
        <p:spPr>
          <a:xfrm>
            <a:off x="5581541" y="3108452"/>
            <a:ext cx="1499019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방 접속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A524BC-0B03-4D74-A2E7-1161F7FE2A2D}"/>
              </a:ext>
            </a:extLst>
          </p:cNvPr>
          <p:cNvSpPr/>
          <p:nvPr/>
        </p:nvSpPr>
        <p:spPr>
          <a:xfrm>
            <a:off x="3030214" y="3108452"/>
            <a:ext cx="1490623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방 생성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78AB27-4765-457E-BA17-8646A8B405CF}"/>
              </a:ext>
            </a:extLst>
          </p:cNvPr>
          <p:cNvSpPr/>
          <p:nvPr/>
        </p:nvSpPr>
        <p:spPr>
          <a:xfrm>
            <a:off x="3030214" y="3969238"/>
            <a:ext cx="1724025" cy="14139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방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3BA800B-F2D4-4345-A125-F9322B4FB63B}"/>
              </a:ext>
            </a:extLst>
          </p:cNvPr>
          <p:cNvSpPr/>
          <p:nvPr/>
        </p:nvSpPr>
        <p:spPr>
          <a:xfrm>
            <a:off x="5581540" y="4447590"/>
            <a:ext cx="1499019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방 목록</a:t>
            </a:r>
            <a:endParaRPr lang="en-US" altLang="ko-KR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4182072-F945-4CF9-B444-980D88303354}"/>
              </a:ext>
            </a:extLst>
          </p:cNvPr>
          <p:cNvSpPr/>
          <p:nvPr/>
        </p:nvSpPr>
        <p:spPr>
          <a:xfrm>
            <a:off x="3353810" y="4644161"/>
            <a:ext cx="1167027" cy="529751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 list</a:t>
            </a:r>
            <a:endParaRPr lang="ko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22E1B72-0F71-4892-B277-0A5293E3E3B9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4079859" y="2747098"/>
            <a:ext cx="977178" cy="32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857ADC5-9224-4572-87F2-F47608B7C13F}"/>
              </a:ext>
            </a:extLst>
          </p:cNvPr>
          <p:cNvCxnSpPr>
            <a:cxnSpLocks/>
          </p:cNvCxnSpPr>
          <p:nvPr/>
        </p:nvCxnSpPr>
        <p:spPr>
          <a:xfrm>
            <a:off x="5057038" y="2753809"/>
            <a:ext cx="1274011" cy="33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FEB296F-0E54-49B0-8A86-A9A7FB1ED116}"/>
              </a:ext>
            </a:extLst>
          </p:cNvPr>
          <p:cNvCxnSpPr>
            <a:cxnSpLocks/>
          </p:cNvCxnSpPr>
          <p:nvPr/>
        </p:nvCxnSpPr>
        <p:spPr>
          <a:xfrm>
            <a:off x="3937323" y="3558074"/>
            <a:ext cx="0" cy="411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6F90C0-8A7F-41A4-A5AE-499DF0D6945D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331049" y="3565652"/>
            <a:ext cx="1" cy="881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C322F64-C9BF-407B-9820-BBFBC5969542}"/>
              </a:ext>
            </a:extLst>
          </p:cNvPr>
          <p:cNvCxnSpPr>
            <a:cxnSpLocks/>
          </p:cNvCxnSpPr>
          <p:nvPr/>
        </p:nvCxnSpPr>
        <p:spPr>
          <a:xfrm flipH="1">
            <a:off x="4754239" y="4644161"/>
            <a:ext cx="827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78AB27-4765-457E-BA17-8646A8B405CF}"/>
              </a:ext>
            </a:extLst>
          </p:cNvPr>
          <p:cNvSpPr/>
          <p:nvPr/>
        </p:nvSpPr>
        <p:spPr>
          <a:xfrm>
            <a:off x="7750259" y="3230256"/>
            <a:ext cx="1724025" cy="14139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Command LINE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200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60315" cy="165370"/>
          </a:xfrm>
          <a:prstGeom prst="rect">
            <a:avLst/>
          </a:prstGeom>
          <a:solidFill>
            <a:srgbClr val="E63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0315" y="1"/>
            <a:ext cx="11131685" cy="165370"/>
          </a:xfrm>
          <a:prstGeom prst="rect">
            <a:avLst/>
          </a:prstGeom>
          <a:solidFill>
            <a:srgbClr val="1A1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97946" y="189658"/>
            <a:ext cx="224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A147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내부 설계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175" y="112714"/>
            <a:ext cx="1042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rgbClr val="F6F5F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002</a:t>
            </a:r>
            <a:endParaRPr lang="ko-KR" altLang="en-US" sz="2800" dirty="0">
              <a:solidFill>
                <a:srgbClr val="F6F5F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20085" y="2191937"/>
            <a:ext cx="2159213" cy="1252246"/>
          </a:xfrm>
          <a:prstGeom prst="rect">
            <a:avLst/>
          </a:prstGeom>
          <a:solidFill>
            <a:srgbClr val="E63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909645" y="2191937"/>
            <a:ext cx="2159213" cy="1252246"/>
          </a:xfrm>
          <a:prstGeom prst="rect">
            <a:avLst/>
          </a:prstGeom>
          <a:solidFill>
            <a:srgbClr val="F37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185917" y="2191937"/>
            <a:ext cx="2159213" cy="1252246"/>
          </a:xfrm>
          <a:prstGeom prst="rect">
            <a:avLst/>
          </a:prstGeom>
          <a:solidFill>
            <a:srgbClr val="838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620085" y="3444183"/>
            <a:ext cx="2159213" cy="2149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909645" y="3444183"/>
            <a:ext cx="2159213" cy="2149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185916" y="3444183"/>
            <a:ext cx="2159213" cy="2149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612669" y="2610670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로그인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09645" y="2610670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채팅방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78500" y="2610670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접속자</a:t>
            </a:r>
            <a:r>
              <a: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목록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12668" y="4224245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로그인을 위해 익명의 </a:t>
            </a:r>
            <a:r>
              <a:rPr lang="en-US" altLang="ko-KR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ID</a:t>
            </a:r>
            <a:r>
              <a:rPr lang="ko-KR" altLang="en-US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입력 </a:t>
            </a:r>
            <a:r>
              <a:rPr lang="en-US" altLang="ko-KR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(IP </a:t>
            </a:r>
            <a:r>
              <a:rPr lang="ko-KR" altLang="en-US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표시 가능</a:t>
            </a:r>
            <a:r>
              <a:rPr lang="en-US" altLang="ko-KR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endParaRPr lang="ko-KR" altLang="en-US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96355" y="3828005"/>
            <a:ext cx="21666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채팅방</a:t>
            </a:r>
            <a:r>
              <a:rPr lang="ko-KR" altLang="en-US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생성</a:t>
            </a:r>
            <a:endParaRPr lang="en-US" altLang="ko-KR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200" dirty="0" err="1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채팅방</a:t>
            </a:r>
            <a:r>
              <a:rPr lang="ko-KR" altLang="en-US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목록 표시</a:t>
            </a:r>
            <a:endParaRPr lang="en-US" altLang="ko-KR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200" dirty="0" err="1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채팅방</a:t>
            </a:r>
            <a:r>
              <a:rPr lang="ko-KR" altLang="en-US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접속</a:t>
            </a:r>
            <a:endParaRPr lang="en-US" altLang="ko-KR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서버</a:t>
            </a:r>
            <a:r>
              <a:rPr lang="en-US" altLang="ko-KR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</a:t>
            </a:r>
            <a:r>
              <a:rPr lang="ko-KR" altLang="en-US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클라이언트 파일전송</a:t>
            </a:r>
            <a:endParaRPr lang="en-US" altLang="ko-KR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85915" y="4224245"/>
            <a:ext cx="2166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명령어를 입력하여 현재 </a:t>
            </a:r>
            <a:endParaRPr lang="en-US" altLang="ko-KR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접속중인 </a:t>
            </a:r>
            <a:r>
              <a:rPr lang="ko-KR" altLang="en-US" sz="1200" dirty="0" err="1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접속자</a:t>
            </a:r>
            <a:r>
              <a:rPr lang="ko-KR" altLang="en-US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목록 표시</a:t>
            </a:r>
            <a:endParaRPr lang="en-US" altLang="ko-KR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pipe</a:t>
            </a:r>
            <a:endParaRPr lang="ko-KR" altLang="en-US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E9E70EE-24AD-4D96-B5BF-C655D853D9CA}"/>
              </a:ext>
            </a:extLst>
          </p:cNvPr>
          <p:cNvSpPr/>
          <p:nvPr/>
        </p:nvSpPr>
        <p:spPr>
          <a:xfrm>
            <a:off x="8477019" y="2191937"/>
            <a:ext cx="2159213" cy="1252246"/>
          </a:xfrm>
          <a:prstGeom prst="rect">
            <a:avLst/>
          </a:prstGeom>
          <a:solidFill>
            <a:srgbClr val="838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14EE01-7AA9-48CF-83DF-743375434E9E}"/>
              </a:ext>
            </a:extLst>
          </p:cNvPr>
          <p:cNvSpPr/>
          <p:nvPr/>
        </p:nvSpPr>
        <p:spPr>
          <a:xfrm>
            <a:off x="8477018" y="3444183"/>
            <a:ext cx="2159213" cy="2149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26FF94-D0CE-4318-AB24-0F6A1D7153FD}"/>
              </a:ext>
            </a:extLst>
          </p:cNvPr>
          <p:cNvSpPr txBox="1"/>
          <p:nvPr/>
        </p:nvSpPr>
        <p:spPr>
          <a:xfrm>
            <a:off x="8469602" y="2610670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DC9B1D-B25F-4F9B-B932-C68491032765}"/>
              </a:ext>
            </a:extLst>
          </p:cNvPr>
          <p:cNvSpPr txBox="1"/>
          <p:nvPr/>
        </p:nvSpPr>
        <p:spPr>
          <a:xfrm>
            <a:off x="8484432" y="3762579"/>
            <a:ext cx="21666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클라이언트 프로세스 확인</a:t>
            </a:r>
            <a:endParaRPr lang="en-US" altLang="ko-KR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서버에서 원격 종료</a:t>
            </a:r>
            <a:endParaRPr lang="en-US" altLang="ko-KR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메일</a:t>
            </a:r>
            <a:r>
              <a:rPr lang="en-US" altLang="ko-KR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전송</a:t>
            </a:r>
            <a:endParaRPr lang="en-US" altLang="ko-KR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Ps, ls ,</a:t>
            </a:r>
            <a:r>
              <a:rPr lang="ko-KR" altLang="en-US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종료 등 </a:t>
            </a:r>
            <a:r>
              <a:rPr lang="en-US" altLang="ko-KR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system</a:t>
            </a:r>
            <a:r>
              <a:rPr lang="ko-KR" altLang="en-US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함수 이용한 명령어 사용</a:t>
            </a:r>
            <a:endParaRPr lang="en-US" altLang="ko-KR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318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/>
      <p:bldP spid="28" grpId="0"/>
      <p:bldP spid="29" grpId="0"/>
      <p:bldP spid="33" grpId="0"/>
      <p:bldP spid="34" grpId="0"/>
      <p:bldP spid="35" grpId="0"/>
      <p:bldP spid="36" grpId="0" animBg="1"/>
      <p:bldP spid="37" grpId="0" animBg="1"/>
      <p:bldP spid="39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60315" cy="165370"/>
          </a:xfrm>
          <a:prstGeom prst="rect">
            <a:avLst/>
          </a:prstGeom>
          <a:solidFill>
            <a:srgbClr val="E63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0315" y="1"/>
            <a:ext cx="11131685" cy="165370"/>
          </a:xfrm>
          <a:prstGeom prst="rect">
            <a:avLst/>
          </a:prstGeom>
          <a:solidFill>
            <a:srgbClr val="1A1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97946" y="189658"/>
            <a:ext cx="224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A147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구현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175" y="112714"/>
            <a:ext cx="1042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rgbClr val="F6F5F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002</a:t>
            </a:r>
            <a:endParaRPr lang="ko-KR" altLang="en-US" sz="2800" dirty="0">
              <a:solidFill>
                <a:srgbClr val="F6F5F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29" y="748647"/>
            <a:ext cx="5226267" cy="30336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22" y="3115627"/>
            <a:ext cx="6243412" cy="355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6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60315" cy="165370"/>
          </a:xfrm>
          <a:prstGeom prst="rect">
            <a:avLst/>
          </a:prstGeom>
          <a:solidFill>
            <a:srgbClr val="E63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0315" y="1"/>
            <a:ext cx="11131685" cy="165370"/>
          </a:xfrm>
          <a:prstGeom prst="rect">
            <a:avLst/>
          </a:prstGeom>
          <a:solidFill>
            <a:srgbClr val="1A1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97946" y="189658"/>
            <a:ext cx="224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A147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구현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175" y="112714"/>
            <a:ext cx="1042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rgbClr val="F6F5F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002</a:t>
            </a:r>
            <a:endParaRPr lang="ko-KR" altLang="en-US" sz="2800" dirty="0">
              <a:solidFill>
                <a:srgbClr val="F6F5F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60" y="1482957"/>
            <a:ext cx="4787279" cy="41198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585" y="1549458"/>
            <a:ext cx="5480048" cy="380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60315" cy="165370"/>
          </a:xfrm>
          <a:prstGeom prst="rect">
            <a:avLst/>
          </a:prstGeom>
          <a:solidFill>
            <a:srgbClr val="E63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0315" y="1"/>
            <a:ext cx="11131685" cy="165370"/>
          </a:xfrm>
          <a:prstGeom prst="rect">
            <a:avLst/>
          </a:prstGeom>
          <a:solidFill>
            <a:srgbClr val="1A1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97946" y="189658"/>
            <a:ext cx="224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A147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구현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175" y="112714"/>
            <a:ext cx="1042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rgbClr val="F6F5F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002</a:t>
            </a:r>
            <a:endParaRPr lang="ko-KR" altLang="en-US" sz="2800" dirty="0">
              <a:solidFill>
                <a:srgbClr val="F6F5F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397" y="635934"/>
            <a:ext cx="5446396" cy="578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6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60315" cy="165370"/>
          </a:xfrm>
          <a:prstGeom prst="rect">
            <a:avLst/>
          </a:prstGeom>
          <a:solidFill>
            <a:srgbClr val="E63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0315" y="1"/>
            <a:ext cx="11131685" cy="165370"/>
          </a:xfrm>
          <a:prstGeom prst="rect">
            <a:avLst/>
          </a:prstGeom>
          <a:solidFill>
            <a:srgbClr val="1A1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97946" y="189658"/>
            <a:ext cx="224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A147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구현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175" y="112714"/>
            <a:ext cx="1042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rgbClr val="F6F5F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002</a:t>
            </a:r>
            <a:endParaRPr lang="ko-KR" altLang="en-US" sz="2800" dirty="0">
              <a:solidFill>
                <a:srgbClr val="F6F5F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171" y="1712924"/>
            <a:ext cx="3752205" cy="319336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56" y="1203094"/>
            <a:ext cx="4400550" cy="40195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645" y="1052665"/>
            <a:ext cx="3838276" cy="416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8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148</Words>
  <Application>Microsoft Office PowerPoint</Application>
  <PresentationFormat>와이드스크린</PresentationFormat>
  <Paragraphs>73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KoPub돋움체 Bold</vt:lpstr>
      <vt:lpstr>KoPub돋움체 Light</vt:lpstr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user</cp:lastModifiedBy>
  <cp:revision>34</cp:revision>
  <dcterms:created xsi:type="dcterms:W3CDTF">2017-11-09T02:57:56Z</dcterms:created>
  <dcterms:modified xsi:type="dcterms:W3CDTF">2019-12-02T02:09:32Z</dcterms:modified>
</cp:coreProperties>
</file>