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00"/>
    <a:srgbClr val="005E47"/>
    <a:srgbClr val="DB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7AAB2-C5C3-46B9-AFDE-61DB73B27E34}" type="doc">
      <dgm:prSet loTypeId="urn:microsoft.com/office/officeart/2005/8/layout/h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B0C1CEC3-4614-4CCB-8A8C-20EA92B37508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초기화면</a:t>
          </a:r>
        </a:p>
      </dgm:t>
    </dgm:pt>
    <dgm:pt modelId="{B098F04E-C245-40AB-861F-A98DB3BEB023}" type="parTrans" cxnId="{EEF3AE56-30E3-4665-9B5D-03E8322043D8}">
      <dgm:prSet/>
      <dgm:spPr/>
      <dgm:t>
        <a:bodyPr/>
        <a:lstStyle/>
        <a:p>
          <a:pPr latinLnBrk="1"/>
          <a:endParaRPr lang="ko-KR" altLang="en-US"/>
        </a:p>
      </dgm:t>
    </dgm:pt>
    <dgm:pt modelId="{B8D15E12-504B-4C04-AFCA-5583D2EA97D7}" type="sibTrans" cxnId="{EEF3AE56-30E3-4665-9B5D-03E8322043D8}">
      <dgm:prSet/>
      <dgm:spPr/>
      <dgm:t>
        <a:bodyPr/>
        <a:lstStyle/>
        <a:p>
          <a:pPr latinLnBrk="1"/>
          <a:endParaRPr lang="ko-KR" altLang="en-US"/>
        </a:p>
      </dgm:t>
    </dgm:pt>
    <dgm:pt modelId="{28111C9B-4BEC-42EC-80CB-8ACC951BA17D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메뉴 선택</a:t>
          </a:r>
        </a:p>
      </dgm:t>
    </dgm:pt>
    <dgm:pt modelId="{BDEB5884-4437-4FA4-B78C-88E564F67CEB}" type="parTrans" cxnId="{072BCF25-4E9E-4E67-8954-4DD315E8C2E8}">
      <dgm:prSet/>
      <dgm:spPr/>
      <dgm:t>
        <a:bodyPr/>
        <a:lstStyle/>
        <a:p>
          <a:pPr latinLnBrk="1"/>
          <a:endParaRPr lang="ko-KR" altLang="en-US"/>
        </a:p>
      </dgm:t>
    </dgm:pt>
    <dgm:pt modelId="{15C761D4-9F6B-4E0C-8E4B-AAA4AD935E6D}" type="sibTrans" cxnId="{072BCF25-4E9E-4E67-8954-4DD315E8C2E8}">
      <dgm:prSet/>
      <dgm:spPr/>
      <dgm:t>
        <a:bodyPr/>
        <a:lstStyle/>
        <a:p>
          <a:pPr latinLnBrk="1"/>
          <a:endParaRPr lang="ko-KR" altLang="en-US"/>
        </a:p>
      </dgm:t>
    </dgm:pt>
    <dgm:pt modelId="{FAAAF0A5-80F1-4394-837D-07D2106F4213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LOGIN</a:t>
          </a:r>
          <a:endParaRPr lang="ko-KR" altLang="en-US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5E2C7DBD-CDD1-4DC0-89DD-FEBEB631793A}" type="parTrans" cxnId="{2A1CC241-46A6-4DF5-A500-C4983CA0B09E}">
      <dgm:prSet/>
      <dgm:spPr/>
      <dgm:t>
        <a:bodyPr/>
        <a:lstStyle/>
        <a:p>
          <a:pPr latinLnBrk="1"/>
          <a:endParaRPr lang="ko-KR" altLang="en-US"/>
        </a:p>
      </dgm:t>
    </dgm:pt>
    <dgm:pt modelId="{3594CB2A-5B32-4EE6-855F-F904716C6698}" type="sibTrans" cxnId="{2A1CC241-46A6-4DF5-A500-C4983CA0B09E}">
      <dgm:prSet/>
      <dgm:spPr/>
      <dgm:t>
        <a:bodyPr/>
        <a:lstStyle/>
        <a:p>
          <a:pPr latinLnBrk="1"/>
          <a:endParaRPr lang="ko-KR" altLang="en-US"/>
        </a:p>
      </dgm:t>
    </dgm:pt>
    <dgm:pt modelId="{60EED443-5679-4B3E-A634-861FEE8FD483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회원가입</a:t>
          </a:r>
        </a:p>
      </dgm:t>
    </dgm:pt>
    <dgm:pt modelId="{70A8F017-4DF5-4393-A20F-83EF25B34B77}" type="parTrans" cxnId="{5A83065D-11E1-4A0B-B27D-90400BFAB78D}">
      <dgm:prSet/>
      <dgm:spPr/>
      <dgm:t>
        <a:bodyPr/>
        <a:lstStyle/>
        <a:p>
          <a:pPr latinLnBrk="1"/>
          <a:endParaRPr lang="ko-KR" altLang="en-US"/>
        </a:p>
      </dgm:t>
    </dgm:pt>
    <dgm:pt modelId="{CDB3F5E2-5569-4BC8-95BD-D2BCCB9F8264}" type="sibTrans" cxnId="{5A83065D-11E1-4A0B-B27D-90400BFAB78D}">
      <dgm:prSet/>
      <dgm:spPr/>
      <dgm:t>
        <a:bodyPr/>
        <a:lstStyle/>
        <a:p>
          <a:pPr latinLnBrk="1"/>
          <a:endParaRPr lang="ko-KR" altLang="en-US"/>
        </a:p>
      </dgm:t>
    </dgm:pt>
    <dgm:pt modelId="{AC5BD4EF-D877-4E85-A321-8792D61CB4F8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로그인</a:t>
          </a:r>
        </a:p>
      </dgm:t>
    </dgm:pt>
    <dgm:pt modelId="{5C73900C-D731-4A01-B533-B950B7FA64CE}" type="parTrans" cxnId="{D76922A5-9C3E-41E6-8FCD-CFCC95AFD9B1}">
      <dgm:prSet/>
      <dgm:spPr/>
      <dgm:t>
        <a:bodyPr/>
        <a:lstStyle/>
        <a:p>
          <a:pPr latinLnBrk="1"/>
          <a:endParaRPr lang="ko-KR" altLang="en-US"/>
        </a:p>
      </dgm:t>
    </dgm:pt>
    <dgm:pt modelId="{57BA8366-8CD8-47CD-8C00-F50304F78BB4}" type="sibTrans" cxnId="{D76922A5-9C3E-41E6-8FCD-CFCC95AFD9B1}">
      <dgm:prSet/>
      <dgm:spPr/>
      <dgm:t>
        <a:bodyPr/>
        <a:lstStyle/>
        <a:p>
          <a:pPr latinLnBrk="1"/>
          <a:endParaRPr lang="ko-KR" altLang="en-US"/>
        </a:p>
      </dgm:t>
    </dgm:pt>
    <dgm:pt modelId="{7F1EE39F-733A-4E38-A5B6-7DDD3EF615B2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게시판</a:t>
          </a:r>
        </a:p>
      </dgm:t>
    </dgm:pt>
    <dgm:pt modelId="{88218FEE-E3E0-4075-BB8B-B6531F7CBBED}" type="parTrans" cxnId="{B030BDE2-3FAE-43EC-9316-C4F60FB90E9B}">
      <dgm:prSet/>
      <dgm:spPr/>
      <dgm:t>
        <a:bodyPr/>
        <a:lstStyle/>
        <a:p>
          <a:pPr latinLnBrk="1"/>
          <a:endParaRPr lang="ko-KR" altLang="en-US"/>
        </a:p>
      </dgm:t>
    </dgm:pt>
    <dgm:pt modelId="{EBDD003A-FDD6-460F-B267-B4F1B1E9A019}" type="sibTrans" cxnId="{B030BDE2-3FAE-43EC-9316-C4F60FB90E9B}">
      <dgm:prSet/>
      <dgm:spPr/>
      <dgm:t>
        <a:bodyPr/>
        <a:lstStyle/>
        <a:p>
          <a:pPr latinLnBrk="1"/>
          <a:endParaRPr lang="ko-KR" altLang="en-US"/>
        </a:p>
      </dgm:t>
    </dgm:pt>
    <dgm:pt modelId="{E1EA0EEB-0EC5-4D3C-8190-6AFAA52A0BB1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질문 등을 작성해 올리는 곳</a:t>
          </a:r>
        </a:p>
      </dgm:t>
    </dgm:pt>
    <dgm:pt modelId="{F07B50F3-F2AE-4693-83D6-F6F2477E93BD}" type="parTrans" cxnId="{E41C5FB0-9F60-4FAB-B440-5EBBD6D6262D}">
      <dgm:prSet/>
      <dgm:spPr/>
      <dgm:t>
        <a:bodyPr/>
        <a:lstStyle/>
        <a:p>
          <a:pPr latinLnBrk="1"/>
          <a:endParaRPr lang="ko-KR" altLang="en-US"/>
        </a:p>
      </dgm:t>
    </dgm:pt>
    <dgm:pt modelId="{33AF616D-1FDD-4D7D-B73B-80CA82000100}" type="sibTrans" cxnId="{E41C5FB0-9F60-4FAB-B440-5EBBD6D6262D}">
      <dgm:prSet/>
      <dgm:spPr/>
      <dgm:t>
        <a:bodyPr/>
        <a:lstStyle/>
        <a:p>
          <a:pPr latinLnBrk="1"/>
          <a:endParaRPr lang="ko-KR" altLang="en-US"/>
        </a:p>
      </dgm:t>
    </dgm:pt>
    <dgm:pt modelId="{968E04DE-2C43-4151-B1AD-1FA7D749F26D}">
      <dgm:prSet/>
      <dgm:spPr/>
      <dgm:t>
        <a:bodyPr/>
        <a:lstStyle/>
        <a:p>
          <a:pPr latinLnBrk="1"/>
          <a:r>
            <a: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소개</a:t>
          </a:r>
        </a:p>
      </dgm:t>
    </dgm:pt>
    <dgm:pt modelId="{1B49E867-2E95-4BD5-B217-C417A8277E35}" type="parTrans" cxnId="{0F971DCD-0833-4BEC-80EE-DFD7EDDC0D26}">
      <dgm:prSet/>
      <dgm:spPr/>
      <dgm:t>
        <a:bodyPr/>
        <a:lstStyle/>
        <a:p>
          <a:pPr latinLnBrk="1"/>
          <a:endParaRPr lang="ko-KR" altLang="en-US"/>
        </a:p>
      </dgm:t>
    </dgm:pt>
    <dgm:pt modelId="{1B35781E-833F-4DBA-864C-A6052EE69107}" type="sibTrans" cxnId="{0F971DCD-0833-4BEC-80EE-DFD7EDDC0D26}">
      <dgm:prSet/>
      <dgm:spPr/>
      <dgm:t>
        <a:bodyPr/>
        <a:lstStyle/>
        <a:p>
          <a:pPr latinLnBrk="1"/>
          <a:endParaRPr lang="ko-KR" altLang="en-US"/>
        </a:p>
      </dgm:t>
    </dgm:pt>
    <dgm:pt modelId="{00BD8C0E-D5C1-43AE-89FE-6D09648F9014}">
      <dgm:prSet custT="1"/>
      <dgm:spPr/>
      <dgm:t>
        <a:bodyPr/>
        <a:lstStyle/>
        <a:p>
          <a:pPr latinLnBrk="1"/>
          <a:r>
            <a:rPr lang="ko-KR" altLang="en-US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학교 소개</a:t>
          </a:r>
        </a:p>
      </dgm:t>
    </dgm:pt>
    <dgm:pt modelId="{945AE285-E0B8-4DBD-A4B7-AB5993E3D4B1}" type="parTrans" cxnId="{38417F69-650E-4A69-A4DE-C8BB233DB68A}">
      <dgm:prSet/>
      <dgm:spPr/>
      <dgm:t>
        <a:bodyPr/>
        <a:lstStyle/>
        <a:p>
          <a:pPr latinLnBrk="1"/>
          <a:endParaRPr lang="ko-KR" altLang="en-US"/>
        </a:p>
      </dgm:t>
    </dgm:pt>
    <dgm:pt modelId="{9D864591-4648-49B6-BABF-3A3072B5DFE9}" type="sibTrans" cxnId="{38417F69-650E-4A69-A4DE-C8BB233DB68A}">
      <dgm:prSet/>
      <dgm:spPr/>
      <dgm:t>
        <a:bodyPr/>
        <a:lstStyle/>
        <a:p>
          <a:pPr latinLnBrk="1"/>
          <a:endParaRPr lang="ko-KR" altLang="en-US"/>
        </a:p>
      </dgm:t>
    </dgm:pt>
    <dgm:pt modelId="{6C669AF7-675B-4687-8688-AE73D6F1E367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로그아웃</a:t>
          </a:r>
        </a:p>
      </dgm:t>
    </dgm:pt>
    <dgm:pt modelId="{8B27FBB5-A8CD-4745-8786-9D5F2D399AB3}" type="parTrans" cxnId="{02D4381B-020B-4314-84E3-EA1244CB3126}">
      <dgm:prSet/>
      <dgm:spPr/>
      <dgm:t>
        <a:bodyPr/>
        <a:lstStyle/>
        <a:p>
          <a:pPr latinLnBrk="1"/>
          <a:endParaRPr lang="ko-KR" altLang="en-US"/>
        </a:p>
      </dgm:t>
    </dgm:pt>
    <dgm:pt modelId="{707B28FC-9ED1-43A7-A237-D4201E2DC28D}" type="sibTrans" cxnId="{02D4381B-020B-4314-84E3-EA1244CB3126}">
      <dgm:prSet/>
      <dgm:spPr/>
      <dgm:t>
        <a:bodyPr/>
        <a:lstStyle/>
        <a:p>
          <a:pPr latinLnBrk="1"/>
          <a:endParaRPr lang="ko-KR" altLang="en-US"/>
        </a:p>
      </dgm:t>
    </dgm:pt>
    <dgm:pt modelId="{A9BF3ACB-85BB-47F0-B604-3091F5826FD4}">
      <dgm:prSet custT="1"/>
      <dgm:spPr/>
      <dgm:t>
        <a:bodyPr/>
        <a:lstStyle/>
        <a:p>
          <a:pPr latinLnBrk="1"/>
          <a:r>
            <a:rPr lang="ko-KR" altLang="en-US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페이지 소개</a:t>
          </a:r>
        </a:p>
      </dgm:t>
    </dgm:pt>
    <dgm:pt modelId="{B7137CAB-8B12-4B67-BB7A-3B24D486282B}" type="parTrans" cxnId="{3BE67AD1-6E37-4603-8BF7-FEA57235DCB0}">
      <dgm:prSet/>
      <dgm:spPr/>
      <dgm:t>
        <a:bodyPr/>
        <a:lstStyle/>
        <a:p>
          <a:pPr latinLnBrk="1"/>
          <a:endParaRPr lang="ko-KR" altLang="en-US"/>
        </a:p>
      </dgm:t>
    </dgm:pt>
    <dgm:pt modelId="{5432156A-F01F-4737-95BF-0BB155102C04}" type="sibTrans" cxnId="{3BE67AD1-6E37-4603-8BF7-FEA57235DCB0}">
      <dgm:prSet/>
      <dgm:spPr/>
      <dgm:t>
        <a:bodyPr/>
        <a:lstStyle/>
        <a:p>
          <a:pPr latinLnBrk="1"/>
          <a:endParaRPr lang="ko-KR" altLang="en-US"/>
        </a:p>
      </dgm:t>
    </dgm:pt>
    <dgm:pt modelId="{D871E3A3-5288-4E22-BC58-608826235D46}">
      <dgm:prSet/>
      <dgm:spPr/>
      <dgm:t>
        <a:bodyPr/>
        <a:lstStyle/>
        <a:p>
          <a:pPr latinLnBrk="1"/>
          <a:r>
            <a: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관리메뉴</a:t>
          </a:r>
        </a:p>
      </dgm:t>
    </dgm:pt>
    <dgm:pt modelId="{FAB1C416-2681-47F7-A1F6-2D7D3FE06352}" type="parTrans" cxnId="{040EB0AC-BBE9-4DF2-B564-BC5B9BEE04A3}">
      <dgm:prSet/>
      <dgm:spPr/>
      <dgm:t>
        <a:bodyPr/>
        <a:lstStyle/>
        <a:p>
          <a:pPr latinLnBrk="1"/>
          <a:endParaRPr lang="ko-KR" altLang="en-US"/>
        </a:p>
      </dgm:t>
    </dgm:pt>
    <dgm:pt modelId="{CBFD3554-AA9A-4E21-9E1F-CC8B15880B0B}" type="sibTrans" cxnId="{040EB0AC-BBE9-4DF2-B564-BC5B9BEE04A3}">
      <dgm:prSet/>
      <dgm:spPr/>
      <dgm:t>
        <a:bodyPr/>
        <a:lstStyle/>
        <a:p>
          <a:pPr latinLnBrk="1"/>
          <a:endParaRPr lang="ko-KR" altLang="en-US"/>
        </a:p>
      </dgm:t>
    </dgm:pt>
    <dgm:pt modelId="{481AB0B5-C34D-4E3F-827F-ED1C2EDBA5D1}">
      <dgm:prSet custT="1"/>
      <dgm:spPr/>
      <dgm:t>
        <a:bodyPr/>
        <a:lstStyle/>
        <a:p>
          <a:pPr latinLnBrk="1"/>
          <a:r>
            <a:rPr lang="ko-KR" altLang="en-US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사용자와 페이지</a:t>
          </a:r>
          <a:r>
            <a: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,     </a:t>
          </a:r>
          <a:r>
            <a:rPr lang="ko-KR" altLang="en-US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사이트</a:t>
          </a:r>
          <a:r>
            <a: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,      </a:t>
          </a:r>
          <a:r>
            <a:rPr lang="ko-KR" altLang="en-US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게시판 등을 관리     할 수 있음</a:t>
          </a:r>
        </a:p>
      </dgm:t>
    </dgm:pt>
    <dgm:pt modelId="{0D7BDDA2-A7A7-4E61-91EB-221BF0E8FA3D}" type="parTrans" cxnId="{7647D3AC-528D-46E9-B6D7-25C29F9E66FD}">
      <dgm:prSet/>
      <dgm:spPr/>
      <dgm:t>
        <a:bodyPr/>
        <a:lstStyle/>
        <a:p>
          <a:pPr latinLnBrk="1"/>
          <a:endParaRPr lang="ko-KR" altLang="en-US"/>
        </a:p>
      </dgm:t>
    </dgm:pt>
    <dgm:pt modelId="{5E0F45B5-84C1-45CD-AFD7-D11CDB43E822}" type="sibTrans" cxnId="{7647D3AC-528D-46E9-B6D7-25C29F9E66FD}">
      <dgm:prSet/>
      <dgm:spPr/>
      <dgm:t>
        <a:bodyPr/>
        <a:lstStyle/>
        <a:p>
          <a:pPr latinLnBrk="1"/>
          <a:endParaRPr lang="ko-KR" altLang="en-US"/>
        </a:p>
      </dgm:t>
    </dgm:pt>
    <dgm:pt modelId="{0C7FC95C-1830-4B8D-A357-EEF0C4475B40}" type="pres">
      <dgm:prSet presAssocID="{0707AAB2-C5C3-46B9-AFDE-61DB73B27E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989DF6-A540-49E1-929A-8319AB982C40}" type="pres">
      <dgm:prSet presAssocID="{B0C1CEC3-4614-4CCB-8A8C-20EA92B37508}" presName="composite" presStyleCnt="0"/>
      <dgm:spPr/>
    </dgm:pt>
    <dgm:pt modelId="{4E9D979B-9A5D-4CC7-A204-6AF671F97863}" type="pres">
      <dgm:prSet presAssocID="{B0C1CEC3-4614-4CCB-8A8C-20EA92B37508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C10ADD-2DF1-43C5-AF1A-16C209E80314}" type="pres">
      <dgm:prSet presAssocID="{B0C1CEC3-4614-4CCB-8A8C-20EA92B37508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31E3C7-45F3-4718-BF52-9282CA40B7AC}" type="pres">
      <dgm:prSet presAssocID="{B8D15E12-504B-4C04-AFCA-5583D2EA97D7}" presName="space" presStyleCnt="0"/>
      <dgm:spPr/>
    </dgm:pt>
    <dgm:pt modelId="{7A8C7CDC-3FD2-4F0C-9CF7-A91ACC37D7C1}" type="pres">
      <dgm:prSet presAssocID="{FAAAF0A5-80F1-4394-837D-07D2106F4213}" presName="composite" presStyleCnt="0"/>
      <dgm:spPr/>
    </dgm:pt>
    <dgm:pt modelId="{CC1BC4D5-D7A8-4791-9CB6-3F0DF4106FB7}" type="pres">
      <dgm:prSet presAssocID="{FAAAF0A5-80F1-4394-837D-07D2106F4213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556C25-E98E-48E2-A980-672E08AC7D6B}" type="pres">
      <dgm:prSet presAssocID="{FAAAF0A5-80F1-4394-837D-07D2106F4213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595EC5-CA9C-40A0-AEA1-76E33BE8735A}" type="pres">
      <dgm:prSet presAssocID="{3594CB2A-5B32-4EE6-855F-F904716C6698}" presName="space" presStyleCnt="0"/>
      <dgm:spPr/>
    </dgm:pt>
    <dgm:pt modelId="{9CE42F29-A623-4F04-A1C7-C8A3572B70FC}" type="pres">
      <dgm:prSet presAssocID="{7F1EE39F-733A-4E38-A5B6-7DDD3EF615B2}" presName="composite" presStyleCnt="0"/>
      <dgm:spPr/>
    </dgm:pt>
    <dgm:pt modelId="{2C89C308-AB46-44F0-AA02-FD885A3BCE1B}" type="pres">
      <dgm:prSet presAssocID="{7F1EE39F-733A-4E38-A5B6-7DDD3EF615B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56E5FE-3168-44AA-9E44-9A6EEEA03F55}" type="pres">
      <dgm:prSet presAssocID="{7F1EE39F-733A-4E38-A5B6-7DDD3EF615B2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389832-E268-43FD-9374-C0488A275FF5}" type="pres">
      <dgm:prSet presAssocID="{EBDD003A-FDD6-460F-B267-B4F1B1E9A019}" presName="space" presStyleCnt="0"/>
      <dgm:spPr/>
    </dgm:pt>
    <dgm:pt modelId="{05BED058-93CA-425A-A1E8-6C9374E36806}" type="pres">
      <dgm:prSet presAssocID="{968E04DE-2C43-4151-B1AD-1FA7D749F26D}" presName="composite" presStyleCnt="0"/>
      <dgm:spPr/>
    </dgm:pt>
    <dgm:pt modelId="{98790AF8-B302-45E1-927E-06799B7F512C}" type="pres">
      <dgm:prSet presAssocID="{968E04DE-2C43-4151-B1AD-1FA7D749F26D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A06DA4-3749-426B-887C-EBB74C21F9D8}" type="pres">
      <dgm:prSet presAssocID="{968E04DE-2C43-4151-B1AD-1FA7D749F26D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8ACB12-E646-4495-B742-B6C6F27D588E}" type="pres">
      <dgm:prSet presAssocID="{1B35781E-833F-4DBA-864C-A6052EE69107}" presName="space" presStyleCnt="0"/>
      <dgm:spPr/>
    </dgm:pt>
    <dgm:pt modelId="{87BAD4F6-2F4A-4D48-8F8E-D55573309768}" type="pres">
      <dgm:prSet presAssocID="{D871E3A3-5288-4E22-BC58-608826235D46}" presName="composite" presStyleCnt="0"/>
      <dgm:spPr/>
    </dgm:pt>
    <dgm:pt modelId="{BAF3A2DD-9E18-45F2-B5D6-54A42D41A937}" type="pres">
      <dgm:prSet presAssocID="{D871E3A3-5288-4E22-BC58-608826235D46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9B992D-7E25-4C06-AA31-7F7A2D62BECB}" type="pres">
      <dgm:prSet presAssocID="{D871E3A3-5288-4E22-BC58-608826235D46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A83065D-11E1-4A0B-B27D-90400BFAB78D}" srcId="{FAAAF0A5-80F1-4394-837D-07D2106F4213}" destId="{60EED443-5679-4B3E-A634-861FEE8FD483}" srcOrd="0" destOrd="0" parTransId="{70A8F017-4DF5-4393-A20F-83EF25B34B77}" sibTransId="{CDB3F5E2-5569-4BC8-95BD-D2BCCB9F8264}"/>
    <dgm:cxn modelId="{0F971DCD-0833-4BEC-80EE-DFD7EDDC0D26}" srcId="{0707AAB2-C5C3-46B9-AFDE-61DB73B27E34}" destId="{968E04DE-2C43-4151-B1AD-1FA7D749F26D}" srcOrd="3" destOrd="0" parTransId="{1B49E867-2E95-4BD5-B217-C417A8277E35}" sibTransId="{1B35781E-833F-4DBA-864C-A6052EE69107}"/>
    <dgm:cxn modelId="{AD888B83-9AF9-441C-A176-8CA9C495BBFE}" type="presOf" srcId="{AC5BD4EF-D877-4E85-A321-8792D61CB4F8}" destId="{AD556C25-E98E-48E2-A980-672E08AC7D6B}" srcOrd="0" destOrd="1" presId="urn:microsoft.com/office/officeart/2005/8/layout/hList1"/>
    <dgm:cxn modelId="{FAC48313-B64F-4222-A8BE-7FFCF90443FF}" type="presOf" srcId="{D871E3A3-5288-4E22-BC58-608826235D46}" destId="{BAF3A2DD-9E18-45F2-B5D6-54A42D41A937}" srcOrd="0" destOrd="0" presId="urn:microsoft.com/office/officeart/2005/8/layout/hList1"/>
    <dgm:cxn modelId="{40DA6CE8-747E-434B-9B24-E1759C0F7096}" type="presOf" srcId="{B0C1CEC3-4614-4CCB-8A8C-20EA92B37508}" destId="{4E9D979B-9A5D-4CC7-A204-6AF671F97863}" srcOrd="0" destOrd="0" presId="urn:microsoft.com/office/officeart/2005/8/layout/hList1"/>
    <dgm:cxn modelId="{EEF3AE56-30E3-4665-9B5D-03E8322043D8}" srcId="{0707AAB2-C5C3-46B9-AFDE-61DB73B27E34}" destId="{B0C1CEC3-4614-4CCB-8A8C-20EA92B37508}" srcOrd="0" destOrd="0" parTransId="{B098F04E-C245-40AB-861F-A98DB3BEB023}" sibTransId="{B8D15E12-504B-4C04-AFCA-5583D2EA97D7}"/>
    <dgm:cxn modelId="{4C1E2451-2780-45AB-A8B5-83BCF7B474E0}" type="presOf" srcId="{E1EA0EEB-0EC5-4D3C-8190-6AFAA52A0BB1}" destId="{3256E5FE-3168-44AA-9E44-9A6EEEA03F55}" srcOrd="0" destOrd="0" presId="urn:microsoft.com/office/officeart/2005/8/layout/hList1"/>
    <dgm:cxn modelId="{3B4C9607-7DFC-45C2-AA8F-1E75D5E65A32}" type="presOf" srcId="{FAAAF0A5-80F1-4394-837D-07D2106F4213}" destId="{CC1BC4D5-D7A8-4791-9CB6-3F0DF4106FB7}" srcOrd="0" destOrd="0" presId="urn:microsoft.com/office/officeart/2005/8/layout/hList1"/>
    <dgm:cxn modelId="{49D18A60-D03B-42FD-9BB9-3163536FCB27}" type="presOf" srcId="{7F1EE39F-733A-4E38-A5B6-7DDD3EF615B2}" destId="{2C89C308-AB46-44F0-AA02-FD885A3BCE1B}" srcOrd="0" destOrd="0" presId="urn:microsoft.com/office/officeart/2005/8/layout/hList1"/>
    <dgm:cxn modelId="{072BCF25-4E9E-4E67-8954-4DD315E8C2E8}" srcId="{B0C1CEC3-4614-4CCB-8A8C-20EA92B37508}" destId="{28111C9B-4BEC-42EC-80CB-8ACC951BA17D}" srcOrd="0" destOrd="0" parTransId="{BDEB5884-4437-4FA4-B78C-88E564F67CEB}" sibTransId="{15C761D4-9F6B-4E0C-8E4B-AAA4AD935E6D}"/>
    <dgm:cxn modelId="{B030BDE2-3FAE-43EC-9316-C4F60FB90E9B}" srcId="{0707AAB2-C5C3-46B9-AFDE-61DB73B27E34}" destId="{7F1EE39F-733A-4E38-A5B6-7DDD3EF615B2}" srcOrd="2" destOrd="0" parTransId="{88218FEE-E3E0-4075-BB8B-B6531F7CBBED}" sibTransId="{EBDD003A-FDD6-460F-B267-B4F1B1E9A019}"/>
    <dgm:cxn modelId="{E41C5FB0-9F60-4FAB-B440-5EBBD6D6262D}" srcId="{7F1EE39F-733A-4E38-A5B6-7DDD3EF615B2}" destId="{E1EA0EEB-0EC5-4D3C-8190-6AFAA52A0BB1}" srcOrd="0" destOrd="0" parTransId="{F07B50F3-F2AE-4693-83D6-F6F2477E93BD}" sibTransId="{33AF616D-1FDD-4D7D-B73B-80CA82000100}"/>
    <dgm:cxn modelId="{74322C43-5194-4C38-9154-82FE4CA24294}" type="presOf" srcId="{28111C9B-4BEC-42EC-80CB-8ACC951BA17D}" destId="{0BC10ADD-2DF1-43C5-AF1A-16C209E80314}" srcOrd="0" destOrd="0" presId="urn:microsoft.com/office/officeart/2005/8/layout/hList1"/>
    <dgm:cxn modelId="{FD3B227B-AC82-4552-969E-7F2B36526F95}" type="presOf" srcId="{60EED443-5679-4B3E-A634-861FEE8FD483}" destId="{AD556C25-E98E-48E2-A980-672E08AC7D6B}" srcOrd="0" destOrd="0" presId="urn:microsoft.com/office/officeart/2005/8/layout/hList1"/>
    <dgm:cxn modelId="{51F4680A-D0AF-4994-923C-190588F278DE}" type="presOf" srcId="{481AB0B5-C34D-4E3F-827F-ED1C2EDBA5D1}" destId="{5A9B992D-7E25-4C06-AA31-7F7A2D62BECB}" srcOrd="0" destOrd="0" presId="urn:microsoft.com/office/officeart/2005/8/layout/hList1"/>
    <dgm:cxn modelId="{7647D3AC-528D-46E9-B6D7-25C29F9E66FD}" srcId="{D871E3A3-5288-4E22-BC58-608826235D46}" destId="{481AB0B5-C34D-4E3F-827F-ED1C2EDBA5D1}" srcOrd="0" destOrd="0" parTransId="{0D7BDDA2-A7A7-4E61-91EB-221BF0E8FA3D}" sibTransId="{5E0F45B5-84C1-45CD-AFD7-D11CDB43E822}"/>
    <dgm:cxn modelId="{C2139BF6-A249-4689-A87C-1D8D6AA03BA9}" type="presOf" srcId="{00BD8C0E-D5C1-43AE-89FE-6D09648F9014}" destId="{8BA06DA4-3749-426B-887C-EBB74C21F9D8}" srcOrd="0" destOrd="0" presId="urn:microsoft.com/office/officeart/2005/8/layout/hList1"/>
    <dgm:cxn modelId="{0EF9F1C1-39EC-44FB-95F2-4F77CF93EB1F}" type="presOf" srcId="{968E04DE-2C43-4151-B1AD-1FA7D749F26D}" destId="{98790AF8-B302-45E1-927E-06799B7F512C}" srcOrd="0" destOrd="0" presId="urn:microsoft.com/office/officeart/2005/8/layout/hList1"/>
    <dgm:cxn modelId="{9A46EDEF-E142-4E55-B058-121B88E6CA04}" type="presOf" srcId="{0707AAB2-C5C3-46B9-AFDE-61DB73B27E34}" destId="{0C7FC95C-1830-4B8D-A357-EEF0C4475B40}" srcOrd="0" destOrd="0" presId="urn:microsoft.com/office/officeart/2005/8/layout/hList1"/>
    <dgm:cxn modelId="{3BE67AD1-6E37-4603-8BF7-FEA57235DCB0}" srcId="{968E04DE-2C43-4151-B1AD-1FA7D749F26D}" destId="{A9BF3ACB-85BB-47F0-B604-3091F5826FD4}" srcOrd="1" destOrd="0" parTransId="{B7137CAB-8B12-4B67-BB7A-3B24D486282B}" sibTransId="{5432156A-F01F-4737-95BF-0BB155102C04}"/>
    <dgm:cxn modelId="{913922EE-BCA4-4DB2-BDF5-7FCCE28836A6}" type="presOf" srcId="{6C669AF7-675B-4687-8688-AE73D6F1E367}" destId="{AD556C25-E98E-48E2-A980-672E08AC7D6B}" srcOrd="0" destOrd="2" presId="urn:microsoft.com/office/officeart/2005/8/layout/hList1"/>
    <dgm:cxn modelId="{040EB0AC-BBE9-4DF2-B564-BC5B9BEE04A3}" srcId="{0707AAB2-C5C3-46B9-AFDE-61DB73B27E34}" destId="{D871E3A3-5288-4E22-BC58-608826235D46}" srcOrd="4" destOrd="0" parTransId="{FAB1C416-2681-47F7-A1F6-2D7D3FE06352}" sibTransId="{CBFD3554-AA9A-4E21-9E1F-CC8B15880B0B}"/>
    <dgm:cxn modelId="{38417F69-650E-4A69-A4DE-C8BB233DB68A}" srcId="{968E04DE-2C43-4151-B1AD-1FA7D749F26D}" destId="{00BD8C0E-D5C1-43AE-89FE-6D09648F9014}" srcOrd="0" destOrd="0" parTransId="{945AE285-E0B8-4DBD-A4B7-AB5993E3D4B1}" sibTransId="{9D864591-4648-49B6-BABF-3A3072B5DFE9}"/>
    <dgm:cxn modelId="{02D4381B-020B-4314-84E3-EA1244CB3126}" srcId="{FAAAF0A5-80F1-4394-837D-07D2106F4213}" destId="{6C669AF7-675B-4687-8688-AE73D6F1E367}" srcOrd="2" destOrd="0" parTransId="{8B27FBB5-A8CD-4745-8786-9D5F2D399AB3}" sibTransId="{707B28FC-9ED1-43A7-A237-D4201E2DC28D}"/>
    <dgm:cxn modelId="{2A1CC241-46A6-4DF5-A500-C4983CA0B09E}" srcId="{0707AAB2-C5C3-46B9-AFDE-61DB73B27E34}" destId="{FAAAF0A5-80F1-4394-837D-07D2106F4213}" srcOrd="1" destOrd="0" parTransId="{5E2C7DBD-CDD1-4DC0-89DD-FEBEB631793A}" sibTransId="{3594CB2A-5B32-4EE6-855F-F904716C6698}"/>
    <dgm:cxn modelId="{0B59347A-D558-4408-A71F-89ED1BD10451}" type="presOf" srcId="{A9BF3ACB-85BB-47F0-B604-3091F5826FD4}" destId="{8BA06DA4-3749-426B-887C-EBB74C21F9D8}" srcOrd="0" destOrd="1" presId="urn:microsoft.com/office/officeart/2005/8/layout/hList1"/>
    <dgm:cxn modelId="{D76922A5-9C3E-41E6-8FCD-CFCC95AFD9B1}" srcId="{FAAAF0A5-80F1-4394-837D-07D2106F4213}" destId="{AC5BD4EF-D877-4E85-A321-8792D61CB4F8}" srcOrd="1" destOrd="0" parTransId="{5C73900C-D731-4A01-B533-B950B7FA64CE}" sibTransId="{57BA8366-8CD8-47CD-8C00-F50304F78BB4}"/>
    <dgm:cxn modelId="{B2FAAD37-903F-4D96-A4CE-7B806AB4CC49}" type="presParOf" srcId="{0C7FC95C-1830-4B8D-A357-EEF0C4475B40}" destId="{A1989DF6-A540-49E1-929A-8319AB982C40}" srcOrd="0" destOrd="0" presId="urn:microsoft.com/office/officeart/2005/8/layout/hList1"/>
    <dgm:cxn modelId="{42ECDA02-35C8-49B8-8E00-8A05C26D7C4C}" type="presParOf" srcId="{A1989DF6-A540-49E1-929A-8319AB982C40}" destId="{4E9D979B-9A5D-4CC7-A204-6AF671F97863}" srcOrd="0" destOrd="0" presId="urn:microsoft.com/office/officeart/2005/8/layout/hList1"/>
    <dgm:cxn modelId="{F2B4635A-BB7C-4079-9ED8-6173DA763C87}" type="presParOf" srcId="{A1989DF6-A540-49E1-929A-8319AB982C40}" destId="{0BC10ADD-2DF1-43C5-AF1A-16C209E80314}" srcOrd="1" destOrd="0" presId="urn:microsoft.com/office/officeart/2005/8/layout/hList1"/>
    <dgm:cxn modelId="{39866147-8606-4EF5-8D1B-4ED80A63EA26}" type="presParOf" srcId="{0C7FC95C-1830-4B8D-A357-EEF0C4475B40}" destId="{3D31E3C7-45F3-4718-BF52-9282CA40B7AC}" srcOrd="1" destOrd="0" presId="urn:microsoft.com/office/officeart/2005/8/layout/hList1"/>
    <dgm:cxn modelId="{579083AC-4023-49FD-9AD2-B1CE953D0CD6}" type="presParOf" srcId="{0C7FC95C-1830-4B8D-A357-EEF0C4475B40}" destId="{7A8C7CDC-3FD2-4F0C-9CF7-A91ACC37D7C1}" srcOrd="2" destOrd="0" presId="urn:microsoft.com/office/officeart/2005/8/layout/hList1"/>
    <dgm:cxn modelId="{43F071E8-76E5-4974-A999-2678FD404E9D}" type="presParOf" srcId="{7A8C7CDC-3FD2-4F0C-9CF7-A91ACC37D7C1}" destId="{CC1BC4D5-D7A8-4791-9CB6-3F0DF4106FB7}" srcOrd="0" destOrd="0" presId="urn:microsoft.com/office/officeart/2005/8/layout/hList1"/>
    <dgm:cxn modelId="{CA252920-E917-4BAB-B6FA-743EF668B233}" type="presParOf" srcId="{7A8C7CDC-3FD2-4F0C-9CF7-A91ACC37D7C1}" destId="{AD556C25-E98E-48E2-A980-672E08AC7D6B}" srcOrd="1" destOrd="0" presId="urn:microsoft.com/office/officeart/2005/8/layout/hList1"/>
    <dgm:cxn modelId="{B61A2817-C8DB-4EEC-817D-437B05605600}" type="presParOf" srcId="{0C7FC95C-1830-4B8D-A357-EEF0C4475B40}" destId="{C6595EC5-CA9C-40A0-AEA1-76E33BE8735A}" srcOrd="3" destOrd="0" presId="urn:microsoft.com/office/officeart/2005/8/layout/hList1"/>
    <dgm:cxn modelId="{05662722-7DDE-47AA-B6A0-4C6D00156DC1}" type="presParOf" srcId="{0C7FC95C-1830-4B8D-A357-EEF0C4475B40}" destId="{9CE42F29-A623-4F04-A1C7-C8A3572B70FC}" srcOrd="4" destOrd="0" presId="urn:microsoft.com/office/officeart/2005/8/layout/hList1"/>
    <dgm:cxn modelId="{FD90E1D8-B32B-4084-8636-C8A55006D4FD}" type="presParOf" srcId="{9CE42F29-A623-4F04-A1C7-C8A3572B70FC}" destId="{2C89C308-AB46-44F0-AA02-FD885A3BCE1B}" srcOrd="0" destOrd="0" presId="urn:microsoft.com/office/officeart/2005/8/layout/hList1"/>
    <dgm:cxn modelId="{068E6698-B525-4834-90BC-43D7CD18F858}" type="presParOf" srcId="{9CE42F29-A623-4F04-A1C7-C8A3572B70FC}" destId="{3256E5FE-3168-44AA-9E44-9A6EEEA03F55}" srcOrd="1" destOrd="0" presId="urn:microsoft.com/office/officeart/2005/8/layout/hList1"/>
    <dgm:cxn modelId="{22405C91-636C-4A4B-896D-773DBE5B8BBB}" type="presParOf" srcId="{0C7FC95C-1830-4B8D-A357-EEF0C4475B40}" destId="{05389832-E268-43FD-9374-C0488A275FF5}" srcOrd="5" destOrd="0" presId="urn:microsoft.com/office/officeart/2005/8/layout/hList1"/>
    <dgm:cxn modelId="{34B781F5-12D6-4E7E-8ADA-C277B5FEF783}" type="presParOf" srcId="{0C7FC95C-1830-4B8D-A357-EEF0C4475B40}" destId="{05BED058-93CA-425A-A1E8-6C9374E36806}" srcOrd="6" destOrd="0" presId="urn:microsoft.com/office/officeart/2005/8/layout/hList1"/>
    <dgm:cxn modelId="{80DD0D7A-F8ED-4BE0-9AE5-540EB7C90CBF}" type="presParOf" srcId="{05BED058-93CA-425A-A1E8-6C9374E36806}" destId="{98790AF8-B302-45E1-927E-06799B7F512C}" srcOrd="0" destOrd="0" presId="urn:microsoft.com/office/officeart/2005/8/layout/hList1"/>
    <dgm:cxn modelId="{4FD5464C-6BF2-437C-985D-7DF2DF4AD85E}" type="presParOf" srcId="{05BED058-93CA-425A-A1E8-6C9374E36806}" destId="{8BA06DA4-3749-426B-887C-EBB74C21F9D8}" srcOrd="1" destOrd="0" presId="urn:microsoft.com/office/officeart/2005/8/layout/hList1"/>
    <dgm:cxn modelId="{8F1B9B01-9E2B-49FA-909F-9BEB86733DF7}" type="presParOf" srcId="{0C7FC95C-1830-4B8D-A357-EEF0C4475B40}" destId="{8C8ACB12-E646-4495-B742-B6C6F27D588E}" srcOrd="7" destOrd="0" presId="urn:microsoft.com/office/officeart/2005/8/layout/hList1"/>
    <dgm:cxn modelId="{86F54B13-2183-4592-B2A5-F7AB7B97F9D9}" type="presParOf" srcId="{0C7FC95C-1830-4B8D-A357-EEF0C4475B40}" destId="{87BAD4F6-2F4A-4D48-8F8E-D55573309768}" srcOrd="8" destOrd="0" presId="urn:microsoft.com/office/officeart/2005/8/layout/hList1"/>
    <dgm:cxn modelId="{27993F49-0C0D-400A-AE7C-CF6CEAA67F2D}" type="presParOf" srcId="{87BAD4F6-2F4A-4D48-8F8E-D55573309768}" destId="{BAF3A2DD-9E18-45F2-B5D6-54A42D41A937}" srcOrd="0" destOrd="0" presId="urn:microsoft.com/office/officeart/2005/8/layout/hList1"/>
    <dgm:cxn modelId="{BD67B80E-DEA7-40FB-BBA8-D7A2A3389045}" type="presParOf" srcId="{87BAD4F6-2F4A-4D48-8F8E-D55573309768}" destId="{5A9B992D-7E25-4C06-AA31-7F7A2D62BEC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D979B-9A5D-4CC7-A204-6AF671F97863}">
      <dsp:nvSpPr>
        <dsp:cNvPr id="0" name=""/>
        <dsp:cNvSpPr/>
      </dsp:nvSpPr>
      <dsp:spPr>
        <a:xfrm>
          <a:off x="3810" y="1216964"/>
          <a:ext cx="1460499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초기화면</a:t>
          </a:r>
        </a:p>
      </dsp:txBody>
      <dsp:txXfrm>
        <a:off x="3810" y="1216964"/>
        <a:ext cx="1460499" cy="576000"/>
      </dsp:txXfrm>
    </dsp:sp>
    <dsp:sp modelId="{0BC10ADD-2DF1-43C5-AF1A-16C209E80314}">
      <dsp:nvSpPr>
        <dsp:cNvPr id="0" name=""/>
        <dsp:cNvSpPr/>
      </dsp:nvSpPr>
      <dsp:spPr>
        <a:xfrm>
          <a:off x="3810" y="1792964"/>
          <a:ext cx="1460499" cy="240873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메뉴 선택</a:t>
          </a:r>
        </a:p>
      </dsp:txBody>
      <dsp:txXfrm>
        <a:off x="3810" y="1792964"/>
        <a:ext cx="1460499" cy="2408737"/>
      </dsp:txXfrm>
    </dsp:sp>
    <dsp:sp modelId="{CC1BC4D5-D7A8-4791-9CB6-3F0DF4106FB7}">
      <dsp:nvSpPr>
        <dsp:cNvPr id="0" name=""/>
        <dsp:cNvSpPr/>
      </dsp:nvSpPr>
      <dsp:spPr>
        <a:xfrm>
          <a:off x="1668780" y="1216964"/>
          <a:ext cx="1460499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LOGIN</a:t>
          </a:r>
          <a:endParaRPr lang="ko-KR" altLang="en-US" sz="2000" kern="1200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1668780" y="1216964"/>
        <a:ext cx="1460499" cy="576000"/>
      </dsp:txXfrm>
    </dsp:sp>
    <dsp:sp modelId="{AD556C25-E98E-48E2-A980-672E08AC7D6B}">
      <dsp:nvSpPr>
        <dsp:cNvPr id="0" name=""/>
        <dsp:cNvSpPr/>
      </dsp:nvSpPr>
      <dsp:spPr>
        <a:xfrm>
          <a:off x="1668780" y="1792964"/>
          <a:ext cx="1460499" cy="240873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회원가입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로그인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로그아웃</a:t>
          </a:r>
        </a:p>
      </dsp:txBody>
      <dsp:txXfrm>
        <a:off x="1668780" y="1792964"/>
        <a:ext cx="1460499" cy="2408737"/>
      </dsp:txXfrm>
    </dsp:sp>
    <dsp:sp modelId="{2C89C308-AB46-44F0-AA02-FD885A3BCE1B}">
      <dsp:nvSpPr>
        <dsp:cNvPr id="0" name=""/>
        <dsp:cNvSpPr/>
      </dsp:nvSpPr>
      <dsp:spPr>
        <a:xfrm>
          <a:off x="3333750" y="1216964"/>
          <a:ext cx="1460499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게시판</a:t>
          </a:r>
        </a:p>
      </dsp:txBody>
      <dsp:txXfrm>
        <a:off x="3333750" y="1216964"/>
        <a:ext cx="1460499" cy="576000"/>
      </dsp:txXfrm>
    </dsp:sp>
    <dsp:sp modelId="{3256E5FE-3168-44AA-9E44-9A6EEEA03F55}">
      <dsp:nvSpPr>
        <dsp:cNvPr id="0" name=""/>
        <dsp:cNvSpPr/>
      </dsp:nvSpPr>
      <dsp:spPr>
        <a:xfrm>
          <a:off x="3333750" y="1792964"/>
          <a:ext cx="1460499" cy="240873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질문 등을 작성해 올리는 곳</a:t>
          </a:r>
        </a:p>
      </dsp:txBody>
      <dsp:txXfrm>
        <a:off x="3333750" y="1792964"/>
        <a:ext cx="1460499" cy="2408737"/>
      </dsp:txXfrm>
    </dsp:sp>
    <dsp:sp modelId="{98790AF8-B302-45E1-927E-06799B7F512C}">
      <dsp:nvSpPr>
        <dsp:cNvPr id="0" name=""/>
        <dsp:cNvSpPr/>
      </dsp:nvSpPr>
      <dsp:spPr>
        <a:xfrm>
          <a:off x="4998720" y="1216964"/>
          <a:ext cx="1460499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소개</a:t>
          </a:r>
        </a:p>
      </dsp:txBody>
      <dsp:txXfrm>
        <a:off x="4998720" y="1216964"/>
        <a:ext cx="1460499" cy="576000"/>
      </dsp:txXfrm>
    </dsp:sp>
    <dsp:sp modelId="{8BA06DA4-3749-426B-887C-EBB74C21F9D8}">
      <dsp:nvSpPr>
        <dsp:cNvPr id="0" name=""/>
        <dsp:cNvSpPr/>
      </dsp:nvSpPr>
      <dsp:spPr>
        <a:xfrm>
          <a:off x="4998720" y="1792964"/>
          <a:ext cx="1460499" cy="240873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학교 소개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페이지 소개</a:t>
          </a:r>
        </a:p>
      </dsp:txBody>
      <dsp:txXfrm>
        <a:off x="4998720" y="1792964"/>
        <a:ext cx="1460499" cy="2408737"/>
      </dsp:txXfrm>
    </dsp:sp>
    <dsp:sp modelId="{BAF3A2DD-9E18-45F2-B5D6-54A42D41A937}">
      <dsp:nvSpPr>
        <dsp:cNvPr id="0" name=""/>
        <dsp:cNvSpPr/>
      </dsp:nvSpPr>
      <dsp:spPr>
        <a:xfrm>
          <a:off x="6663689" y="1216964"/>
          <a:ext cx="1460499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관리메뉴</a:t>
          </a:r>
        </a:p>
      </dsp:txBody>
      <dsp:txXfrm>
        <a:off x="6663689" y="1216964"/>
        <a:ext cx="1460499" cy="576000"/>
      </dsp:txXfrm>
    </dsp:sp>
    <dsp:sp modelId="{5A9B992D-7E25-4C06-AA31-7F7A2D62BECB}">
      <dsp:nvSpPr>
        <dsp:cNvPr id="0" name=""/>
        <dsp:cNvSpPr/>
      </dsp:nvSpPr>
      <dsp:spPr>
        <a:xfrm>
          <a:off x="6663689" y="1792964"/>
          <a:ext cx="1460499" cy="240873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사용자와 페이지</a:t>
          </a:r>
          <a:r>
            <a:rPr lang="en-US" altLang="ko-KR" sz="1800" kern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,     </a:t>
          </a:r>
          <a:r>
            <a:rPr lang="ko-KR" altLang="en-US" sz="1800" kern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사이트</a:t>
          </a:r>
          <a:r>
            <a:rPr lang="en-US" altLang="ko-KR" sz="1800" kern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,      </a:t>
          </a:r>
          <a:r>
            <a:rPr lang="ko-KR" altLang="en-US" sz="1800" kern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게시판 등을 관리     할 수 있음</a:t>
          </a:r>
        </a:p>
      </dsp:txBody>
      <dsp:txXfrm>
        <a:off x="6663689" y="1792964"/>
        <a:ext cx="1460499" cy="2408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3BCE-D50F-47D4-8201-AB88504F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355DD-5BFA-4F0B-927E-B5F1A5D2F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E9AF5-F771-401A-954E-A2E6DEBD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C89F-A8A7-4048-944B-15822982B8C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A0C67-E7A2-490B-AA14-F1AB6629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75CE4-8C71-475B-BFC9-D8BA0566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4A84-F4F6-4755-8D01-A81EE11D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06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1B7F7-7178-4AD3-964F-F0CB0DB8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E84BC3-CD4E-4940-88A1-2F113C5A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B0308-FE3D-4169-9A7C-16105C69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C89F-A8A7-4048-944B-15822982B8C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48888-6059-4469-B034-501A0A3D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22F54-6D07-41AB-8FD3-3F8F4683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4A84-F4F6-4755-8D01-A81EE11D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7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DB9BCC-F403-4648-872A-FBEE037B8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01DEB1-FEEE-4905-922B-E90612955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BEA7-9C6C-474D-9EC0-3AC8C0D2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C89F-A8A7-4048-944B-15822982B8C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23375-75DA-4700-B3D0-570F59A3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6CC39-0350-4FC4-9AF1-87E596E3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4A84-F4F6-4755-8D01-A81EE11D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8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CA378-583B-42F5-948C-49EE17CF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865E7-F168-43EE-8394-8F975B121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551D7-5B6D-4BB2-9219-124DCBC0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C89F-A8A7-4048-944B-15822982B8C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EEA2F-C3AB-4C8C-8051-26B87981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F32EB-4FEE-46A6-BF4D-27E2BDFF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4A84-F4F6-4755-8D01-A81EE11D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7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E2861-70C5-4BF4-A565-87492406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09C7A-9601-4DDE-9912-1DA15B488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89DF4-32C2-440E-BF13-B33B2A19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C89F-A8A7-4048-944B-15822982B8C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99E1B-C14F-4FB7-BC6D-B4B4C3F1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90572-AD2E-44D0-81C0-042AA95F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4A84-F4F6-4755-8D01-A81EE11D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9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2CC7E-CA46-4204-AB1F-65EB9471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531DA-B95D-40B8-94BD-B72F02031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9B097-C609-4A7F-8805-A7CCFF961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B364F-2E20-4AA1-9D36-93E52429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C89F-A8A7-4048-944B-15822982B8C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B1D9E1-28C8-442E-A216-C71EDDD1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4A830-021C-4481-9784-8717FD4E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4A84-F4F6-4755-8D01-A81EE11D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28FD6-F531-4E94-9197-0A17F644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6C5BF-1B2D-475F-BA4B-C9825EBD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7C514F-C7EA-4FA6-B9D2-1CDFF523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77172-C108-48D9-9DFA-CA96CBE69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8DCFA6-13FA-46D5-9403-D0A3AEE2B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B443F9-9112-4E9A-BFB6-4696BB7B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C89F-A8A7-4048-944B-15822982B8C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CC7636-207E-4F2B-AD6B-345246C6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F1F6C7-5B64-45BD-AE0C-214FABC3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4A84-F4F6-4755-8D01-A81EE11D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1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34346-1FB5-4D9B-A11D-84E68221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BE3DB9-560D-4B8D-99AC-6B463AD5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C89F-A8A7-4048-944B-15822982B8C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F1587C-0609-441F-82D5-6D96ABC2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49E57F-2715-46EF-B04B-CB06E68F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4A84-F4F6-4755-8D01-A81EE11D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1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EC3E9C-9EF2-4C81-80DB-D3057871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C89F-A8A7-4048-944B-15822982B8C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4EE6E2-CFBC-41C3-8114-6FAB1C92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B7E812-36BB-4415-8024-0B1952DF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4A84-F4F6-4755-8D01-A81EE11D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8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8546-2175-4520-B3FA-8F4056F0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546C6-CF49-4149-A94C-D261F0DB8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63ECDD-6359-4F74-9697-7639D4321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499BD-74C0-4A04-9497-40ABD72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C89F-A8A7-4048-944B-15822982B8C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95684-839B-4B98-BC00-8A35EB04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113C3F-9933-4F0F-8570-B54C3004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4A84-F4F6-4755-8D01-A81EE11D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6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5D83-FB2C-44AB-A632-1FFEB515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EBBA6-6602-49A8-99AF-CFAD17561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6CE256-39FD-4FBE-9A49-88A86C6E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767C4-5F65-454F-B24B-A21C6D08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C89F-A8A7-4048-944B-15822982B8C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C2C67C-D032-4F1D-ABB4-DD1DD7E0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79E31-B1A8-478D-9055-B432D1E4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4A84-F4F6-4755-8D01-A81EE11D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4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9B3ECF-8EB2-4BA6-B829-2A716790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5BE9D-79C4-4BC1-9E5F-085F43C5E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7150C-A1C7-4A2C-BAB5-50E2E522E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9C89F-A8A7-4048-944B-15822982B8C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1EA86-AEB4-4F56-929E-1D5BD55AC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55BC-72A1-4007-A979-7C9585B76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4A84-F4F6-4755-8D01-A81EE11D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6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2.bin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wmf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493CB158-2D45-42A1-95EB-F02ED10F4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425994"/>
              </p:ext>
            </p:extLst>
          </p:nvPr>
        </p:nvGraphicFramePr>
        <p:xfrm>
          <a:off x="0" y="15240"/>
          <a:ext cx="12190412" cy="68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Image" r:id="rId3" imgW="12190320" imgH="6856920" progId="Photoshop.Image.18">
                  <p:embed/>
                </p:oleObj>
              </mc:Choice>
              <mc:Fallback>
                <p:oleObj name="Image" r:id="rId3" imgW="12190320" imgH="6856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5240"/>
                        <a:ext cx="12190412" cy="685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3797137-7ACB-41A3-83D3-E5A6FEC9FADA}"/>
              </a:ext>
            </a:extLst>
          </p:cNvPr>
          <p:cNvSpPr/>
          <p:nvPr/>
        </p:nvSpPr>
        <p:spPr>
          <a:xfrm>
            <a:off x="4810241" y="3881887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spc="50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DX몽블랑라운드ExB" panose="02020600000000000000" pitchFamily="18" charset="-127"/>
                <a:ea typeface="DX몽블랑라운드ExB" panose="02020600000000000000" pitchFamily="18" charset="-127"/>
                <a:cs typeface="Ebrima" panose="02000000000000000000" pitchFamily="2" charset="0"/>
              </a:rPr>
              <a:t>최의빈</a:t>
            </a:r>
            <a:r>
              <a:rPr lang="ko-KR" altLang="en-US" sz="2800" b="1" spc="50" dirty="0">
                <a:ln w="0"/>
                <a:solidFill>
                  <a:schemeClr val="bg1">
                    <a:lumMod val="6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DX몽블랑라운드ExB" panose="02020600000000000000" pitchFamily="18" charset="-127"/>
                <a:ea typeface="DX몽블랑라운드ExB" panose="02020600000000000000" pitchFamily="18" charset="-127"/>
                <a:cs typeface="Ebrima" panose="02000000000000000000" pitchFamily="2" charset="0"/>
              </a:rPr>
              <a:t> </a:t>
            </a:r>
            <a:r>
              <a:rPr lang="en-US" altLang="ko-KR" sz="2800" b="1" spc="50" dirty="0">
                <a:ln w="0"/>
                <a:solidFill>
                  <a:schemeClr val="bg1">
                    <a:lumMod val="6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DX몽블랑라운드ExB" panose="02020600000000000000" pitchFamily="18" charset="-127"/>
                <a:ea typeface="DX몽블랑라운드ExB" panose="02020600000000000000" pitchFamily="18" charset="-127"/>
                <a:cs typeface="Ebrima" panose="02000000000000000000" pitchFamily="2" charset="0"/>
              </a:rPr>
              <a:t>/ </a:t>
            </a:r>
            <a:r>
              <a:rPr lang="ko-KR" altLang="en-US" sz="2800" b="1" spc="50" dirty="0">
                <a:ln w="0"/>
                <a:solidFill>
                  <a:schemeClr val="bg1">
                    <a:lumMod val="6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DX몽블랑라운드ExB" panose="02020600000000000000" pitchFamily="18" charset="-127"/>
                <a:ea typeface="DX몽블랑라운드ExB" panose="02020600000000000000" pitchFamily="18" charset="-127"/>
                <a:cs typeface="Ebrima" panose="02000000000000000000" pitchFamily="2" charset="0"/>
              </a:rPr>
              <a:t>한솔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107E25-9227-4D4E-9CFC-79253DC3B20F}"/>
              </a:ext>
            </a:extLst>
          </p:cNvPr>
          <p:cNvSpPr/>
          <p:nvPr/>
        </p:nvSpPr>
        <p:spPr>
          <a:xfrm>
            <a:off x="2930447" y="1696982"/>
            <a:ext cx="63311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600" b="1" i="1" dirty="0"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GSM</a:t>
            </a:r>
          </a:p>
          <a:p>
            <a:pPr algn="ctr"/>
            <a:r>
              <a:rPr lang="ko-KR" altLang="en-US" sz="6600" b="1" i="1" dirty="0"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학업 도우미</a:t>
            </a:r>
            <a:endParaRPr lang="en-US" altLang="ko-KR" sz="6600" b="1" i="1" dirty="0">
              <a:solidFill>
                <a:prstClr val="black">
                  <a:lumMod val="50000"/>
                  <a:lumOff val="50000"/>
                </a:prst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4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02C7E21-337D-4D2A-871B-4DA51048D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35CCFE-8472-48FB-8BFA-6E27DAB84D3D}"/>
              </a:ext>
            </a:extLst>
          </p:cNvPr>
          <p:cNvSpPr/>
          <p:nvPr/>
        </p:nvSpPr>
        <p:spPr>
          <a:xfrm>
            <a:off x="681047" y="2278194"/>
            <a:ext cx="4114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공부를 하면서 안 풀리는 문제나 궁금한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문제가 있을 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궁금증을 풀어줄 사이트가 필요하다고 생각하게 되었고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학교만의 커뮤니티를 만들어 학생들끼리 궁금하거나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모르는 게 있으면 서로 질문하고 답을 할 수 있도록 만들게 되었습니다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DAFAF17-79B1-4548-9D62-C6293FB2ED66}"/>
              </a:ext>
            </a:extLst>
          </p:cNvPr>
          <p:cNvCxnSpPr>
            <a:cxnSpLocks/>
          </p:cNvCxnSpPr>
          <p:nvPr/>
        </p:nvCxnSpPr>
        <p:spPr>
          <a:xfrm>
            <a:off x="765110" y="2184888"/>
            <a:ext cx="396551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B9AC75-2750-441E-9CD1-D784936A829C}"/>
              </a:ext>
            </a:extLst>
          </p:cNvPr>
          <p:cNvSpPr/>
          <p:nvPr/>
        </p:nvSpPr>
        <p:spPr>
          <a:xfrm>
            <a:off x="681047" y="1525925"/>
            <a:ext cx="4226855" cy="671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ko-KR" altLang="en-US" sz="4400" b="1" dirty="0">
                <a:solidFill>
                  <a:srgbClr val="DB33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기획의도</a:t>
            </a:r>
          </a:p>
        </p:txBody>
      </p:sp>
    </p:spTree>
    <p:extLst>
      <p:ext uri="{BB962C8B-B14F-4D97-AF65-F5344CB8AC3E}">
        <p14:creationId xmlns:p14="http://schemas.microsoft.com/office/powerpoint/2010/main" val="223432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499CD4CA-D2CB-4B79-80FD-DAD2A7618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7B689F-0A2A-432D-A251-8271236FA4CC}"/>
              </a:ext>
            </a:extLst>
          </p:cNvPr>
          <p:cNvCxnSpPr>
            <a:cxnSpLocks/>
          </p:cNvCxnSpPr>
          <p:nvPr/>
        </p:nvCxnSpPr>
        <p:spPr>
          <a:xfrm>
            <a:off x="765110" y="5926464"/>
            <a:ext cx="9806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48091A-191F-496A-B080-EFF23DA04917}"/>
              </a:ext>
            </a:extLst>
          </p:cNvPr>
          <p:cNvSpPr/>
          <p:nvPr/>
        </p:nvSpPr>
        <p:spPr>
          <a:xfrm>
            <a:off x="681047" y="2302543"/>
            <a:ext cx="26336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19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Stack overflow</a:t>
            </a:r>
          </a:p>
          <a:p>
            <a:r>
              <a:rPr lang="en-US" altLang="ko-KR" sz="1600" dirty="0">
                <a:hlinkClick r:id="rId3"/>
              </a:rPr>
              <a:t>https://stackoverflow.com/</a:t>
            </a:r>
            <a:endParaRPr lang="ko-KR" altLang="en-US" sz="1600" dirty="0">
              <a:ln>
                <a:solidFill>
                  <a:schemeClr val="bg1">
                    <a:alpha val="19000"/>
                  </a:schemeClr>
                </a:solidFill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9164B0-6D58-48AE-A16C-816FE2EDC4C3}"/>
              </a:ext>
            </a:extLst>
          </p:cNvPr>
          <p:cNvCxnSpPr/>
          <p:nvPr/>
        </p:nvCxnSpPr>
        <p:spPr>
          <a:xfrm>
            <a:off x="765110" y="2108717"/>
            <a:ext cx="2789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FA93D1-1E1B-41B4-AF0B-A79133BE80B6}"/>
              </a:ext>
            </a:extLst>
          </p:cNvPr>
          <p:cNvSpPr/>
          <p:nvPr/>
        </p:nvSpPr>
        <p:spPr>
          <a:xfrm>
            <a:off x="681047" y="931535"/>
            <a:ext cx="2789854" cy="12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벤치마킹 사이트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BF9075-47DF-4EB5-9567-550EF6B24E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5" r="5836"/>
          <a:stretch/>
        </p:blipFill>
        <p:spPr>
          <a:xfrm>
            <a:off x="4113513" y="1086735"/>
            <a:ext cx="7039410" cy="40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6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23069-3E3F-41AA-AD0B-49852C2E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78145-7528-4091-8778-F5EB5C8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5C6D8633-D89A-4FA0-98E5-B0B0F19112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128427"/>
              </p:ext>
            </p:extLst>
          </p:nvPr>
        </p:nvGraphicFramePr>
        <p:xfrm>
          <a:off x="0" y="15240"/>
          <a:ext cx="12190412" cy="68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3" imgW="12190320" imgH="6856920" progId="Photoshop.Image.18">
                  <p:embed/>
                </p:oleObj>
              </mc:Choice>
              <mc:Fallback>
                <p:oleObj name="Image" r:id="rId3" imgW="12190320" imgH="6856920" progId="Photoshop.Image.18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493CB158-2D45-42A1-95EB-F02ED10F4B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5240"/>
                        <a:ext cx="12190412" cy="685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5B78CA1-AEC9-44D0-87BE-79DFAF4A3C96}"/>
              </a:ext>
            </a:extLst>
          </p:cNvPr>
          <p:cNvSpPr/>
          <p:nvPr/>
        </p:nvSpPr>
        <p:spPr>
          <a:xfrm>
            <a:off x="4974691" y="681037"/>
            <a:ext cx="2498451" cy="671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ko-KR" altLang="en-US" sz="4400" b="1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사이트맵</a:t>
            </a:r>
            <a:endParaRPr lang="ko-KR" altLang="en-US" sz="4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08ED033C-917C-4D02-A170-A7651A1E4ED5}"/>
              </a:ext>
            </a:extLst>
          </p:cNvPr>
          <p:cNvSpPr/>
          <p:nvPr/>
        </p:nvSpPr>
        <p:spPr>
          <a:xfrm>
            <a:off x="4376130" y="2170525"/>
            <a:ext cx="2209802" cy="614362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142767A7-7160-4870-B066-F1E254F7030B}"/>
              </a:ext>
            </a:extLst>
          </p:cNvPr>
          <p:cNvSpPr/>
          <p:nvPr/>
        </p:nvSpPr>
        <p:spPr>
          <a:xfrm>
            <a:off x="7142285" y="2170525"/>
            <a:ext cx="1547820" cy="614362"/>
          </a:xfrm>
          <a:prstGeom prst="flowChartTermina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E166F4F0-C7BE-4C51-A55F-B64FECE4A4B3}"/>
              </a:ext>
            </a:extLst>
          </p:cNvPr>
          <p:cNvSpPr/>
          <p:nvPr/>
        </p:nvSpPr>
        <p:spPr>
          <a:xfrm>
            <a:off x="9403620" y="1661898"/>
            <a:ext cx="1547820" cy="404812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A248B246-64D5-4523-B6C9-E102C9686BA2}"/>
              </a:ext>
            </a:extLst>
          </p:cNvPr>
          <p:cNvSpPr/>
          <p:nvPr/>
        </p:nvSpPr>
        <p:spPr>
          <a:xfrm>
            <a:off x="1222054" y="3146923"/>
            <a:ext cx="1547820" cy="614362"/>
          </a:xfrm>
          <a:prstGeom prst="flowChartTermina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BA2FF727-2C67-4279-9E1A-A9BB8A22CAFB}"/>
              </a:ext>
            </a:extLst>
          </p:cNvPr>
          <p:cNvSpPr/>
          <p:nvPr/>
        </p:nvSpPr>
        <p:spPr>
          <a:xfrm>
            <a:off x="3656351" y="3146923"/>
            <a:ext cx="1547820" cy="614362"/>
          </a:xfrm>
          <a:prstGeom prst="flowChartTermina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66BFEFE3-B009-4733-80D5-5542588DE805}"/>
              </a:ext>
            </a:extLst>
          </p:cNvPr>
          <p:cNvSpPr/>
          <p:nvPr/>
        </p:nvSpPr>
        <p:spPr>
          <a:xfrm>
            <a:off x="3656351" y="4170780"/>
            <a:ext cx="1547820" cy="404812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07EE2081-E234-48E5-96E2-B03DBB83530A}"/>
              </a:ext>
            </a:extLst>
          </p:cNvPr>
          <p:cNvSpPr/>
          <p:nvPr/>
        </p:nvSpPr>
        <p:spPr>
          <a:xfrm>
            <a:off x="5571971" y="3878680"/>
            <a:ext cx="1547820" cy="404812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작성</a:t>
            </a:r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7EDFF922-B6AC-4EF9-8369-B5AD78A7CE9C}"/>
              </a:ext>
            </a:extLst>
          </p:cNvPr>
          <p:cNvSpPr/>
          <p:nvPr/>
        </p:nvSpPr>
        <p:spPr>
          <a:xfrm>
            <a:off x="1222054" y="3996664"/>
            <a:ext cx="1547820" cy="404812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학교소개</a:t>
            </a:r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67034138-D445-48E5-A84A-FB5A39CD690E}"/>
              </a:ext>
            </a:extLst>
          </p:cNvPr>
          <p:cNvSpPr/>
          <p:nvPr/>
        </p:nvSpPr>
        <p:spPr>
          <a:xfrm>
            <a:off x="1222054" y="4672734"/>
            <a:ext cx="1547820" cy="404812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페이지 소개</a:t>
            </a: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1A2C1486-58AF-4FA4-BE71-D14E3C33AA3E}"/>
              </a:ext>
            </a:extLst>
          </p:cNvPr>
          <p:cNvSpPr/>
          <p:nvPr/>
        </p:nvSpPr>
        <p:spPr>
          <a:xfrm>
            <a:off x="5584305" y="4470328"/>
            <a:ext cx="1547820" cy="404812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 삭제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3BEAD3-7584-40E5-A945-81E78680D31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585932" y="2477706"/>
            <a:ext cx="5563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E14FE2B-7D3B-4832-8D97-9943797B7738}"/>
              </a:ext>
            </a:extLst>
          </p:cNvPr>
          <p:cNvCxnSpPr>
            <a:cxnSpLocks/>
          </p:cNvCxnSpPr>
          <p:nvPr/>
        </p:nvCxnSpPr>
        <p:spPr>
          <a:xfrm>
            <a:off x="8677771" y="2459020"/>
            <a:ext cx="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86FF8D6-04C5-4AFC-BD6A-EEC6285F234B}"/>
              </a:ext>
            </a:extLst>
          </p:cNvPr>
          <p:cNvCxnSpPr>
            <a:cxnSpLocks/>
            <a:stCxn id="8" idx="1"/>
            <a:endCxn id="36" idx="1"/>
          </p:cNvCxnSpPr>
          <p:nvPr/>
        </p:nvCxnSpPr>
        <p:spPr>
          <a:xfrm rot="10800000" flipV="1">
            <a:off x="9403620" y="1864304"/>
            <a:ext cx="12700" cy="1158570"/>
          </a:xfrm>
          <a:prstGeom prst="bentConnector3">
            <a:avLst>
              <a:gd name="adj1" fmla="val 30046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82BE3A0-F9CB-45FB-B5E8-94C210F91A7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4774628" y="2440520"/>
            <a:ext cx="362036" cy="105077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12637B0-B85E-4C21-835C-DCEC2A1B624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430261" y="3761285"/>
            <a:ext cx="0" cy="409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61688EE-FDCD-4CA1-90A7-9AE98703BED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204171" y="4081086"/>
            <a:ext cx="367800" cy="29210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13FFE95-5B55-47B2-B82D-53FFC1EBA6BF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5204171" y="4373186"/>
            <a:ext cx="380134" cy="29954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27E7E8B-9581-4456-8FC7-CFC80E57BD5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3557480" y="1223372"/>
            <a:ext cx="362036" cy="3485067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1D3D24-C5B9-4314-93AD-C7536D3A4C8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995964" y="3761285"/>
            <a:ext cx="0" cy="235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BB0A7C5-F431-46C5-ADD9-B573E47DB5E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95964" y="4401476"/>
            <a:ext cx="0" cy="271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9E9B57D5-4789-4FD4-A006-BD257D5ED241}"/>
              </a:ext>
            </a:extLst>
          </p:cNvPr>
          <p:cNvSpPr/>
          <p:nvPr/>
        </p:nvSpPr>
        <p:spPr>
          <a:xfrm>
            <a:off x="7306161" y="3146923"/>
            <a:ext cx="1547820" cy="614362"/>
          </a:xfrm>
          <a:prstGeom prst="flowChartTermina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관리메뉴</a:t>
            </a:r>
            <a:endParaRPr lang="ko-KR" altLang="en-US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5588D1B-55E8-4EBA-A9F6-8648BD86B44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481030" y="2965905"/>
            <a:ext cx="2599041" cy="18101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29BA5BC6-C712-4230-9CEF-C2106A64978A}"/>
              </a:ext>
            </a:extLst>
          </p:cNvPr>
          <p:cNvSpPr/>
          <p:nvPr/>
        </p:nvSpPr>
        <p:spPr>
          <a:xfrm>
            <a:off x="7306161" y="3952820"/>
            <a:ext cx="1547820" cy="404812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사용자 관리</a:t>
            </a:r>
          </a:p>
        </p:txBody>
      </p: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D5EB1835-ADCD-4AA6-B283-52FCBCCB0325}"/>
              </a:ext>
            </a:extLst>
          </p:cNvPr>
          <p:cNvSpPr/>
          <p:nvPr/>
        </p:nvSpPr>
        <p:spPr>
          <a:xfrm>
            <a:off x="7306161" y="4549167"/>
            <a:ext cx="1547820" cy="404812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페이지 관리</a:t>
            </a:r>
          </a:p>
        </p:txBody>
      </p:sp>
      <p:sp>
        <p:nvSpPr>
          <p:cNvPr id="30" name="순서도: 수행의 시작/종료 29">
            <a:extLst>
              <a:ext uri="{FF2B5EF4-FFF2-40B4-BE49-F238E27FC236}">
                <a16:creationId xmlns:a16="http://schemas.microsoft.com/office/drawing/2014/main" id="{E8C66BCE-07CA-459A-9D05-55EE145EAC5A}"/>
              </a:ext>
            </a:extLst>
          </p:cNvPr>
          <p:cNvSpPr/>
          <p:nvPr/>
        </p:nvSpPr>
        <p:spPr>
          <a:xfrm>
            <a:off x="7306161" y="5148731"/>
            <a:ext cx="1547820" cy="404812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사이트 </a:t>
            </a:r>
            <a:r>
              <a:rPr lang="ko-KR" altLang="en-US" sz="1600" dirty="0"/>
              <a:t>관리</a:t>
            </a:r>
          </a:p>
        </p:txBody>
      </p: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C0783CE0-39D4-4469-9AA1-91D36C4BCFDF}"/>
              </a:ext>
            </a:extLst>
          </p:cNvPr>
          <p:cNvSpPr/>
          <p:nvPr/>
        </p:nvSpPr>
        <p:spPr>
          <a:xfrm>
            <a:off x="7306161" y="5748295"/>
            <a:ext cx="1547820" cy="404812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게시판 관리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A19B525-CDA3-46AE-A51C-AF58555CAAA3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8080071" y="3761285"/>
            <a:ext cx="0" cy="191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9BDFBC2-FF0C-42CC-9C2E-E53826DA05B7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8080071" y="4357632"/>
            <a:ext cx="0" cy="191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16CA6E5-5A02-472E-BA9C-EF4D7B5BD044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8080071" y="4953979"/>
            <a:ext cx="0" cy="194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25E220-C668-49AA-AD23-8442225A2D96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8080071" y="5553543"/>
            <a:ext cx="0" cy="194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8A0F23A0-0333-4AFA-BD13-E5575809DD5C}"/>
              </a:ext>
            </a:extLst>
          </p:cNvPr>
          <p:cNvSpPr/>
          <p:nvPr/>
        </p:nvSpPr>
        <p:spPr>
          <a:xfrm>
            <a:off x="9403620" y="2820468"/>
            <a:ext cx="1547820" cy="404812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ID/PW</a:t>
            </a:r>
            <a:r>
              <a:rPr lang="ko-KR" altLang="en-US" sz="1400" dirty="0"/>
              <a:t> 찾기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00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DA1CC921-91C0-4E91-9DE1-334271D533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599097"/>
              </p:ext>
            </p:extLst>
          </p:nvPr>
        </p:nvGraphicFramePr>
        <p:xfrm>
          <a:off x="0" y="15240"/>
          <a:ext cx="12190412" cy="68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Image" r:id="rId3" imgW="12190320" imgH="6856920" progId="Photoshop.Image.18">
                  <p:embed/>
                </p:oleObj>
              </mc:Choice>
              <mc:Fallback>
                <p:oleObj name="Image" r:id="rId3" imgW="12190320" imgH="6856920" progId="Photoshop.Image.18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493CB158-2D45-42A1-95EB-F02ED10F4B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5240"/>
                        <a:ext cx="12190412" cy="685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FA8DB9F-5E4C-4115-B0C0-38E5EF014E8A}"/>
              </a:ext>
            </a:extLst>
          </p:cNvPr>
          <p:cNvCxnSpPr/>
          <p:nvPr/>
        </p:nvCxnSpPr>
        <p:spPr>
          <a:xfrm>
            <a:off x="1482011" y="6032778"/>
            <a:ext cx="9227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C72B36-CA5C-42A2-BDAB-CEB3585AA678}"/>
              </a:ext>
            </a:extLst>
          </p:cNvPr>
          <p:cNvSpPr/>
          <p:nvPr/>
        </p:nvSpPr>
        <p:spPr>
          <a:xfrm>
            <a:off x="4133394" y="679941"/>
            <a:ext cx="4262461" cy="671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ko-KR" altLang="en-US" sz="4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홈페이지 구성안</a:t>
            </a:r>
          </a:p>
        </p:txBody>
      </p:sp>
      <p:graphicFrame>
        <p:nvGraphicFramePr>
          <p:cNvPr id="55" name="다이어그램 54">
            <a:extLst>
              <a:ext uri="{FF2B5EF4-FFF2-40B4-BE49-F238E27FC236}">
                <a16:creationId xmlns:a16="http://schemas.microsoft.com/office/drawing/2014/main" id="{72410D2E-964D-4E2C-B314-377020B56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744678"/>
              </p:ext>
            </p:extLst>
          </p:nvPr>
        </p:nvGraphicFramePr>
        <p:xfrm>
          <a:off x="2031998" y="8327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666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사람, 나무, 쥐고있는, 휴대폰이(가) 표시된 사진&#10;&#10;매우 높은 신뢰도로 생성된 설명">
            <a:extLst>
              <a:ext uri="{FF2B5EF4-FFF2-40B4-BE49-F238E27FC236}">
                <a16:creationId xmlns:a16="http://schemas.microsoft.com/office/drawing/2014/main" id="{7DE4F7DF-116A-4BF0-8F5D-E6FD86338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FD52E7-D386-41E8-B45B-894631F9240C}"/>
              </a:ext>
            </a:extLst>
          </p:cNvPr>
          <p:cNvSpPr/>
          <p:nvPr/>
        </p:nvSpPr>
        <p:spPr>
          <a:xfrm>
            <a:off x="0" y="3219062"/>
            <a:ext cx="12192000" cy="2117865"/>
          </a:xfrm>
          <a:prstGeom prst="rect">
            <a:avLst/>
          </a:prstGeom>
          <a:solidFill>
            <a:schemeClr val="tx1">
              <a:lumMod val="85000"/>
              <a:lumOff val="1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D57AE6-6A6F-4F1E-996B-D057BDCFBFF7}"/>
              </a:ext>
            </a:extLst>
          </p:cNvPr>
          <p:cNvCxnSpPr>
            <a:cxnSpLocks/>
          </p:cNvCxnSpPr>
          <p:nvPr/>
        </p:nvCxnSpPr>
        <p:spPr>
          <a:xfrm>
            <a:off x="5792755" y="3219062"/>
            <a:ext cx="60649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ECE23F-58CB-49F3-A763-4C4AF7CC6E49}"/>
              </a:ext>
            </a:extLst>
          </p:cNvPr>
          <p:cNvSpPr/>
          <p:nvPr/>
        </p:nvSpPr>
        <p:spPr>
          <a:xfrm>
            <a:off x="3665997" y="3638938"/>
            <a:ext cx="4860001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모르는 것을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물어보고 답해주면서 서로서로 공부가 되고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공부라는 것에 한정되지 않고 학교에 대해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fontAlgn="base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궁금한 것이나 공지가 있다면 글을 올려 모든 학생이 볼 수 있도록 할 수 있습니다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AA254B-89C1-495F-B3F3-8355A5C8EA0E}"/>
              </a:ext>
            </a:extLst>
          </p:cNvPr>
          <p:cNvSpPr/>
          <p:nvPr/>
        </p:nvSpPr>
        <p:spPr>
          <a:xfrm>
            <a:off x="4973836" y="2462369"/>
            <a:ext cx="2599059" cy="671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33057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6498" y="2792441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35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139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DX몽블랑라운드ExB</vt:lpstr>
      <vt:lpstr>나눔스퀘어</vt:lpstr>
      <vt:lpstr>나눔스퀘어 Bold</vt:lpstr>
      <vt:lpstr>나눔스퀘어라운드 Bold</vt:lpstr>
      <vt:lpstr>나눔스퀘어라운드 Regular</vt:lpstr>
      <vt:lpstr>맑은 고딕</vt:lpstr>
      <vt:lpstr>함초롬돋움</vt:lpstr>
      <vt:lpstr>Arial</vt:lpstr>
      <vt:lpstr>Calibri</vt:lpstr>
      <vt:lpstr>Ebrima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느낀점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조세현</dc:creator>
  <cp:lastModifiedBy>user</cp:lastModifiedBy>
  <cp:revision>24</cp:revision>
  <dcterms:created xsi:type="dcterms:W3CDTF">2017-08-24T06:09:38Z</dcterms:created>
  <dcterms:modified xsi:type="dcterms:W3CDTF">2019-07-11T09:11:57Z</dcterms:modified>
</cp:coreProperties>
</file>