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164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995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319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4278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314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9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816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258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7633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8297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64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20225E-37E0-4A85-9BD4-74297ADA3423}" type="datetimeFigureOut">
              <a:rPr lang="fa-IR" smtClean="0"/>
              <a:t>05/12/1439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F6D4E33-72AA-4FD6-ABB3-B524F5F799E0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49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wwwards.com/" TargetMode="External"/><Relationship Id="rId2" Type="http://schemas.openxmlformats.org/officeDocument/2006/relationships/hyperlink" Target="https://www.cssdesignaward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ebdesignrankings.com/resources/lolcolor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/ ES2015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 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495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6" b="14820"/>
          <a:stretch/>
        </p:blipFill>
        <p:spPr>
          <a:xfrm>
            <a:off x="2162175" y="800099"/>
            <a:ext cx="7848600" cy="5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-857726"/>
            <a:ext cx="6534150" cy="88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87" y="-1285875"/>
            <a:ext cx="7733626" cy="94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300" y="1781175"/>
            <a:ext cx="4642618" cy="48013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CSS Grid , Flexbox</a:t>
            </a:r>
          </a:p>
          <a:p>
            <a:r>
              <a:rPr lang="en-US" dirty="0" smtClean="0">
                <a:hlinkClick r:id="rId2"/>
              </a:rPr>
              <a:t>cssdesignawards.com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awwwards.com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webdesignrankings.com/resources/</a:t>
            </a:r>
            <a:r>
              <a:rPr lang="en-US" dirty="0" err="1" smtClean="0">
                <a:hlinkClick r:id="rId4"/>
              </a:rPr>
              <a:t>lolcolors</a:t>
            </a:r>
            <a:endParaRPr lang="en-US" dirty="0" smtClean="0"/>
          </a:p>
          <a:p>
            <a:r>
              <a:rPr lang="en-US" dirty="0" smtClean="0"/>
              <a:t>dribbble.com</a:t>
            </a:r>
          </a:p>
          <a:p>
            <a:r>
              <a:rPr lang="en-US" dirty="0" smtClean="0"/>
              <a:t>tutsplus.com</a:t>
            </a:r>
          </a:p>
          <a:p>
            <a:r>
              <a:rPr lang="en-US" dirty="0" smtClean="0"/>
              <a:t>smashingmagazine.com</a:t>
            </a:r>
          </a:p>
          <a:p>
            <a:r>
              <a:rPr lang="en-US" dirty="0" smtClean="0"/>
              <a:t>Madewithvuejs.com/websites</a:t>
            </a:r>
            <a:endParaRPr lang="en-US" dirty="0" smtClean="0"/>
          </a:p>
          <a:p>
            <a:r>
              <a:rPr lang="en-US" dirty="0" smtClean="0"/>
              <a:t>eagle-design.ir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Progressive Web Apps (PWA)</a:t>
            </a:r>
          </a:p>
          <a:p>
            <a:r>
              <a:rPr lang="en-US" dirty="0" smtClean="0"/>
              <a:t>Flutter</a:t>
            </a:r>
            <a:endParaRPr lang="en-US" dirty="0"/>
          </a:p>
          <a:p>
            <a:r>
              <a:rPr lang="en-US" dirty="0" smtClean="0"/>
              <a:t>Nuxt.js</a:t>
            </a:r>
          </a:p>
          <a:p>
            <a:r>
              <a:rPr lang="en-US" dirty="0" err="1"/>
              <a:t>Vuex</a:t>
            </a:r>
            <a:endParaRPr lang="en-US" dirty="0"/>
          </a:p>
          <a:p>
            <a:r>
              <a:rPr lang="en-US" dirty="0" err="1" smtClean="0"/>
              <a:t>Vue</a:t>
            </a:r>
            <a:r>
              <a:rPr lang="en-US" dirty="0" smtClean="0"/>
              <a:t>-router</a:t>
            </a:r>
            <a:endParaRPr lang="en-US" dirty="0" smtClean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394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284" y="-639782"/>
            <a:ext cx="12899169" cy="79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90" y="-1430274"/>
            <a:ext cx="13072190" cy="97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2586"/>
            <a:ext cx="12371015" cy="115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6480"/>
            <a:ext cx="12192000" cy="113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1624"/>
            <a:ext cx="12504238" cy="83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200" y="-402336"/>
            <a:ext cx="13095642" cy="80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a-IR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فریم ورک های </a:t>
            </a:r>
            <a:r>
              <a:rPr lang="en-US" dirty="0" err="1" smtClean="0">
                <a:cs typeface="IRANYekanWeb" panose="020B0506030804020204" pitchFamily="34" charset="-78"/>
              </a:rPr>
              <a:t>javascript</a:t>
            </a:r>
            <a:endParaRPr lang="fa-IR" dirty="0">
              <a:cs typeface="IRANYekanWeb" panose="020B050603080402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| React | Vue.js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58" y="3390680"/>
            <a:ext cx="6610413" cy="26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6150" y="1238250"/>
            <a:ext cx="434187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600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فریم ورک چیست ؟</a:t>
            </a:r>
          </a:p>
          <a:p>
            <a:pPr algn="r">
              <a:lnSpc>
                <a:spcPct val="150000"/>
              </a:lnSpc>
            </a:pPr>
            <a:r>
              <a:rPr lang="fa-IR" sz="1600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چرا از فریم ورک استفاده کنیم 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450" y="2676525"/>
            <a:ext cx="803757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000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کدام فریک ورک برای من مناسب است ؟</a:t>
            </a:r>
          </a:p>
          <a:p>
            <a:pPr algn="r"/>
            <a:endParaRPr lang="en-US" sz="1600" dirty="0" smtClean="0">
              <a:latin typeface="IRANYekanWeb" panose="020B0506030804020204" pitchFamily="34" charset="-78"/>
              <a:cs typeface="IRANYekanWeb" panose="020B0506030804020204" pitchFamily="34" charset="-78"/>
            </a:endParaRPr>
          </a:p>
          <a:p>
            <a:pPr algn="r">
              <a:lnSpc>
                <a:spcPct val="150000"/>
              </a:lnSpc>
            </a:pPr>
            <a:r>
              <a:rPr lang="fa-IR" sz="1600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سرعت عمکلرد</a:t>
            </a:r>
            <a:endParaRPr lang="en-US" sz="1600" dirty="0" smtClean="0">
              <a:latin typeface="IRANYekanWeb" panose="020B0506030804020204" pitchFamily="34" charset="-78"/>
              <a:cs typeface="IRANYekanWeb" panose="020B0506030804020204" pitchFamily="34" charset="-78"/>
            </a:endParaRPr>
          </a:p>
          <a:p>
            <a:pPr algn="r">
              <a:lnSpc>
                <a:spcPct val="150000"/>
              </a:lnSpc>
            </a:pPr>
            <a:r>
              <a:rPr lang="fa-IR" sz="1600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یادگیری</a:t>
            </a:r>
            <a:endParaRPr lang="en-US" sz="1600" dirty="0" smtClean="0">
              <a:latin typeface="IRANYekanWeb" panose="020B0506030804020204" pitchFamily="34" charset="-78"/>
              <a:cs typeface="IRANYekanWeb" panose="020B0506030804020204" pitchFamily="34" charset="-78"/>
            </a:endParaRPr>
          </a:p>
          <a:p>
            <a:pPr algn="r">
              <a:lnSpc>
                <a:spcPct val="150000"/>
              </a:lnSpc>
            </a:pPr>
            <a:r>
              <a:rPr lang="fa-IR" sz="1600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جامعه برنامه نویسان</a:t>
            </a:r>
          </a:p>
          <a:p>
            <a:pPr algn="r">
              <a:lnSpc>
                <a:spcPct val="150000"/>
              </a:lnSpc>
            </a:pPr>
            <a:r>
              <a:rPr lang="fa-IR" sz="1600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قابلیت توسعه</a:t>
            </a:r>
          </a:p>
          <a:p>
            <a:pPr algn="r">
              <a:lnSpc>
                <a:spcPct val="150000"/>
              </a:lnSpc>
            </a:pPr>
            <a:r>
              <a:rPr lang="fa-IR" sz="1600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بازارکار</a:t>
            </a:r>
            <a:endParaRPr lang="en-US" sz="1600" dirty="0" smtClean="0">
              <a:latin typeface="IRANYekanWeb" panose="020B0506030804020204" pitchFamily="34" charset="-78"/>
              <a:cs typeface="IRANYekanWeb" panose="020B0506030804020204" pitchFamily="34" charset="-78"/>
            </a:endParaRPr>
          </a:p>
          <a:p>
            <a:pPr algn="r">
              <a:lnSpc>
                <a:spcPct val="150000"/>
              </a:lnSpc>
            </a:pPr>
            <a:r>
              <a:rPr lang="fa-IR" sz="1600" dirty="0" smtClean="0">
                <a:latin typeface="IRANYekanWeb" panose="020B0506030804020204" pitchFamily="34" charset="-78"/>
                <a:cs typeface="IRANYekanWeb" panose="020B0506030804020204" pitchFamily="34" charset="-78"/>
              </a:rPr>
              <a:t>تاثیر فریم ورک بر سئو</a:t>
            </a:r>
            <a:endParaRPr lang="en-US" sz="1600" dirty="0" smtClean="0">
              <a:latin typeface="IRANYekanWeb" panose="020B0506030804020204" pitchFamily="34" charset="-78"/>
              <a:cs typeface="IRANYekanWeb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2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52</TotalTime>
  <Words>68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 MT</vt:lpstr>
      <vt:lpstr>IRANYekanWeb</vt:lpstr>
      <vt:lpstr>Majalla UI</vt:lpstr>
      <vt:lpstr>Wingdings 2</vt:lpstr>
      <vt:lpstr>Dividend</vt:lpstr>
      <vt:lpstr>ES6 / ES2015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فریم ورک های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danial dezfouli</dc:creator>
  <cp:lastModifiedBy>danial dezfouli</cp:lastModifiedBy>
  <cp:revision>6</cp:revision>
  <dcterms:created xsi:type="dcterms:W3CDTF">2018-08-15T19:12:01Z</dcterms:created>
  <dcterms:modified xsi:type="dcterms:W3CDTF">2018-08-15T20:05:08Z</dcterms:modified>
</cp:coreProperties>
</file>