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2e6393dd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2e6393dd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72e6393dd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72e6393dd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2e6393d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72e6393dd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2e6393d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72e6393d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daa46c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daa46c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9a0b074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9a0b074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2e6393dd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2e6393dd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2e6393dd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72e6393dd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72e6393dd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72e6393dd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90275" y="4795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predict the next “Top Hit” according to Spotify?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Tana Larson, Jennifer Powell, &amp; Daniel Torres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</a:t>
            </a:r>
            <a:r>
              <a:rPr lang="en">
                <a:solidFill>
                  <a:srgbClr val="FF9900"/>
                </a:solidFill>
              </a:rPr>
              <a:t>“Top Hits”</a:t>
            </a:r>
            <a:r>
              <a:rPr lang="en"/>
              <a:t> have a certain energy, danceability, or tempo?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1.Danceability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64" name="Google Shape;164;p23"/>
          <p:cNvGrpSpPr/>
          <p:nvPr/>
        </p:nvGrpSpPr>
        <p:grpSpPr>
          <a:xfrm>
            <a:off x="6699288" y="1377479"/>
            <a:ext cx="2212050" cy="2537076"/>
            <a:chOff x="6803275" y="395363"/>
            <a:chExt cx="2212050" cy="2537076"/>
          </a:xfrm>
        </p:grpSpPr>
        <p:pic>
          <p:nvPicPr>
            <p:cNvPr id="165" name="Google Shape;16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3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It is concluded that…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Danceability is essentially random. 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200" y="1772888"/>
            <a:ext cx="3805612" cy="2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Energy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How is energy trending over the years?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7" name="Google Shape;177;p24"/>
          <p:cNvGrpSpPr/>
          <p:nvPr/>
        </p:nvGrpSpPr>
        <p:grpSpPr>
          <a:xfrm>
            <a:off x="6699288" y="1377479"/>
            <a:ext cx="2212050" cy="2537076"/>
            <a:chOff x="6803275" y="395363"/>
            <a:chExt cx="2212050" cy="2537076"/>
          </a:xfrm>
        </p:grpSpPr>
        <p:pic>
          <p:nvPicPr>
            <p:cNvPr id="178" name="Google Shape;17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4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It is concluded that…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Energy is even more spread out. 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81" name="Google Shape;181;p24"/>
          <p:cNvPicPr preferRelativeResize="0"/>
          <p:nvPr/>
        </p:nvPicPr>
        <p:blipFill rotWithShape="1">
          <a:blip r:embed="rId5">
            <a:alphaModFix/>
          </a:blip>
          <a:srcRect l="3833" r="5099"/>
          <a:stretch/>
        </p:blipFill>
        <p:spPr>
          <a:xfrm>
            <a:off x="2752550" y="1962175"/>
            <a:ext cx="37471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Tempo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2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How is energy trending over the years?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6699288" y="1377479"/>
            <a:ext cx="2212050" cy="2537076"/>
            <a:chOff x="6803275" y="395363"/>
            <a:chExt cx="2212050" cy="2537076"/>
          </a:xfrm>
        </p:grpSpPr>
        <p:pic>
          <p:nvPicPr>
            <p:cNvPr id="191" name="Google Shape;19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5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Genre vs BPM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Hip-Hop: 60-100 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House: 115-130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Dubstep: 135-145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94" name="Google Shape;194;p25"/>
          <p:cNvPicPr preferRelativeResize="0"/>
          <p:nvPr/>
        </p:nvPicPr>
        <p:blipFill rotWithShape="1">
          <a:blip r:embed="rId5">
            <a:alphaModFix/>
          </a:blip>
          <a:srcRect r="2827"/>
          <a:stretch/>
        </p:blipFill>
        <p:spPr>
          <a:xfrm>
            <a:off x="2674900" y="2064650"/>
            <a:ext cx="3784625" cy="25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concluded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0"/>
              <a:t>Spotify has major limitations when it comes to their privacy policy 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/>
              <a:t>You can’t base a song’s ability to be a top hit by these three factors	</a:t>
            </a:r>
            <a:endParaRPr sz="21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b="0"/>
              <a:t>Danceability, tempo, and energy are all rising with time	</a:t>
            </a:r>
            <a:endParaRPr sz="1400"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3372450" y="8433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3382800" y="2271925"/>
            <a:ext cx="2378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ato"/>
                <a:ea typeface="Lato"/>
                <a:cs typeface="Lato"/>
                <a:sym typeface="Lato"/>
              </a:rPr>
              <a:t>Any questions? 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296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Orginally… </a:t>
            </a:r>
            <a:endParaRPr sz="18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335650"/>
            <a:ext cx="5197200" cy="14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What age group  listens to rap?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Do people listen to any specific genre in the winter?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Who are a specific artist’s top demographic?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900" y="3170300"/>
            <a:ext cx="1636701" cy="163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535775" y="2660300"/>
            <a:ext cx="7296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However...</a:t>
            </a:r>
            <a:endParaRPr sz="1800"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4294967295"/>
          </p:nvPr>
        </p:nvSpPr>
        <p:spPr>
          <a:xfrm>
            <a:off x="535775" y="3428300"/>
            <a:ext cx="5197200" cy="14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Do certain factors make a song a top hit?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Are songs trending in any direction with energy or tempo?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What are certain artists’ top hits?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Factors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Tempo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b="0"/>
              <a:t>The overall tempo of a track is in BPM (beats per minute). Overall it is the speed or pace of the song. </a:t>
            </a:r>
            <a:endParaRPr sz="1400" b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Danceability	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Danceability describes how suitable a track is for dancing based on tempo, beat strength, and overall regularity. 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Energy				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Energy is a measure from 0.0 to 1.0 that represents a perceptual measure of internsity and activity. For example, death metal has a high energy. </a:t>
            </a:r>
            <a:endParaRPr sz="1400"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b="0">
                <a:latin typeface="Lato"/>
                <a:ea typeface="Lato"/>
                <a:cs typeface="Lato"/>
                <a:sym typeface="Lato"/>
              </a:rPr>
              <a:t>Spotify’s data was already </a:t>
            </a:r>
            <a:r>
              <a:rPr lang="en" sz="2400" b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cleaned </a:t>
            </a:r>
            <a:r>
              <a:rPr lang="en" sz="2400" b="0">
                <a:latin typeface="Lato"/>
                <a:ea typeface="Lato"/>
                <a:cs typeface="Lato"/>
                <a:sym typeface="Lato"/>
              </a:rPr>
              <a:t>up</a:t>
            </a:r>
            <a:endParaRPr sz="2400" b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b="0">
                <a:latin typeface="Lato"/>
                <a:ea typeface="Lato"/>
                <a:cs typeface="Lato"/>
                <a:sym typeface="Lato"/>
              </a:rPr>
              <a:t>Pulled the data from a site that directly used </a:t>
            </a:r>
            <a:r>
              <a:rPr lang="en" sz="2400" b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Spotify’s API</a:t>
            </a:r>
            <a:endParaRPr sz="2400" b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b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Surprising </a:t>
            </a:r>
            <a:r>
              <a:rPr lang="en" sz="2400" b="0">
                <a:latin typeface="Lato"/>
                <a:ea typeface="Lato"/>
                <a:cs typeface="Lato"/>
                <a:sym typeface="Lato"/>
              </a:rPr>
              <a:t>how much Spotify’s AI are able to analyze a song</a:t>
            </a:r>
            <a:endParaRPr sz="24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250" y="465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33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2855550" y="8767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Difficulties that arose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4294967295"/>
          </p:nvPr>
        </p:nvSpPr>
        <p:spPr>
          <a:xfrm>
            <a:off x="2855550" y="163940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only see stuff about these artist and song not about who is listening to it. 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Privacy protection.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Demographic limitation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Pulling LOTS of data at once about many songs. 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figure out?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latin typeface="Lato"/>
                <a:ea typeface="Lato"/>
                <a:cs typeface="Lato"/>
                <a:sym typeface="Lato"/>
              </a:rPr>
              <a:t>We found out that </a:t>
            </a:r>
            <a:r>
              <a:rPr lang="en" sz="2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yes </a:t>
            </a:r>
            <a:r>
              <a:rPr lang="en" sz="2400" b="0">
                <a:latin typeface="Lato"/>
                <a:ea typeface="Lato"/>
                <a:cs typeface="Lato"/>
                <a:sym typeface="Lato"/>
              </a:rPr>
              <a:t>there are trends in what directions tempo, danceability, and energy are going. </a:t>
            </a:r>
            <a:endParaRPr sz="24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latin typeface="Lato"/>
                <a:ea typeface="Lato"/>
                <a:cs typeface="Lato"/>
                <a:sym typeface="Lato"/>
              </a:rPr>
              <a:t>But </a:t>
            </a:r>
            <a:r>
              <a:rPr lang="en" sz="2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2400" b="0">
                <a:latin typeface="Lato"/>
                <a:ea typeface="Lato"/>
                <a:cs typeface="Lato"/>
                <a:sym typeface="Lato"/>
              </a:rPr>
              <a:t>you can’t really predict a song’s ability </a:t>
            </a:r>
            <a:endParaRPr sz="24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latin typeface="Lato"/>
                <a:ea typeface="Lato"/>
                <a:cs typeface="Lato"/>
                <a:sym typeface="Lato"/>
              </a:rPr>
              <a:t>to be a top hit based on these factors. </a:t>
            </a:r>
            <a:endParaRPr sz="24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1.Danceability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How is danceability trending over the years?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r="5105"/>
          <a:stretch/>
        </p:blipFill>
        <p:spPr>
          <a:xfrm>
            <a:off x="2619612" y="1962175"/>
            <a:ext cx="3904775" cy="274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9"/>
          <p:cNvGrpSpPr/>
          <p:nvPr/>
        </p:nvGrpSpPr>
        <p:grpSpPr>
          <a:xfrm>
            <a:off x="6699288" y="1377479"/>
            <a:ext cx="2212050" cy="2537076"/>
            <a:chOff x="6803275" y="395363"/>
            <a:chExt cx="2212050" cy="2537076"/>
          </a:xfrm>
        </p:grpSpPr>
        <p:pic>
          <p:nvPicPr>
            <p:cNvPr id="122" name="Google Shape;12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9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If further explored…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What is Spotify’s main demographic? Are younger or older generations feeding this data?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2.Energy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How is energy trending over the years?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6699288" y="1377479"/>
            <a:ext cx="2212050" cy="2537076"/>
            <a:chOff x="6803275" y="395363"/>
            <a:chExt cx="2212050" cy="2537076"/>
          </a:xfrm>
        </p:grpSpPr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0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If further explored…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What caused these dips? How do historical events have an impact on these trends?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7" name="Google Shape;137;p20"/>
          <p:cNvPicPr preferRelativeResize="0"/>
          <p:nvPr/>
        </p:nvPicPr>
        <p:blipFill rotWithShape="1">
          <a:blip r:embed="rId5">
            <a:alphaModFix/>
          </a:blip>
          <a:srcRect l="3228" r="6085"/>
          <a:stretch/>
        </p:blipFill>
        <p:spPr>
          <a:xfrm>
            <a:off x="2706200" y="1988150"/>
            <a:ext cx="3731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3.Tempo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 b="1">
                <a:latin typeface="Raleway"/>
                <a:ea typeface="Raleway"/>
                <a:cs typeface="Raleway"/>
                <a:sym typeface="Raleway"/>
              </a:rPr>
              <a:t>How is tempo trending over the years?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6" name="Google Shape;146;p21"/>
          <p:cNvGrpSpPr/>
          <p:nvPr/>
        </p:nvGrpSpPr>
        <p:grpSpPr>
          <a:xfrm>
            <a:off x="6699288" y="1377479"/>
            <a:ext cx="2212050" cy="2537076"/>
            <a:chOff x="6803275" y="395363"/>
            <a:chExt cx="2212050" cy="2537076"/>
          </a:xfrm>
        </p:grpSpPr>
        <p:pic>
          <p:nvPicPr>
            <p:cNvPr id="147" name="Google Shape;14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1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If further explored…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Can we predict the future of these factors or are they just random?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50" name="Google Shape;150;p21"/>
          <p:cNvPicPr preferRelativeResize="0"/>
          <p:nvPr/>
        </p:nvPicPr>
        <p:blipFill rotWithShape="1">
          <a:blip r:embed="rId5">
            <a:alphaModFix/>
          </a:blip>
          <a:srcRect l="3109" r="7532"/>
          <a:stretch/>
        </p:blipFill>
        <p:spPr>
          <a:xfrm>
            <a:off x="2663275" y="1962175"/>
            <a:ext cx="3676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On-screen Show (16:9)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Lato</vt:lpstr>
      <vt:lpstr>Raleway</vt:lpstr>
      <vt:lpstr>Swiss</vt:lpstr>
      <vt:lpstr>Can we predict the next “Top Hit” according to Spotify?</vt:lpstr>
      <vt:lpstr>Orginally… </vt:lpstr>
      <vt:lpstr>Three Factors</vt:lpstr>
      <vt:lpstr>Data Exploration Process  Spotify’s data was already cleaned up Pulled the data from a site that directly used Spotify’s API Surprising how much Spotify’s AI are able to analyze a song </vt:lpstr>
      <vt:lpstr>PowerPoint Presentation</vt:lpstr>
      <vt:lpstr>What did we figure out?  We found out that yes there are trends in what directions tempo, danceability, and energy are going.   But no, you can’t really predict a song’s ability  to be a top hit based on these factors. </vt:lpstr>
      <vt:lpstr>PowerPoint Presentation</vt:lpstr>
      <vt:lpstr>PowerPoint Presentation</vt:lpstr>
      <vt:lpstr>PowerPoint Presentation</vt:lpstr>
      <vt:lpstr>Do the “Top Hits” have a certain energy, danceability, or tempo?</vt:lpstr>
      <vt:lpstr>PowerPoint Presentation</vt:lpstr>
      <vt:lpstr>PowerPoint Presentation</vt:lpstr>
      <vt:lpstr>PowerPoint Presentation</vt:lpstr>
      <vt:lpstr>What we concluded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the next “Top Hit” according to Spotify?</dc:title>
  <dc:creator>Tana Larson</dc:creator>
  <cp:lastModifiedBy>Larson, Tana I.</cp:lastModifiedBy>
  <cp:revision>1</cp:revision>
  <dcterms:modified xsi:type="dcterms:W3CDTF">2020-11-05T01:30:20Z</dcterms:modified>
</cp:coreProperties>
</file>