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5F1D-2886-184B-9C3A-D811E0AAEB9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E363-67BE-574B-9B64-8117F4D3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5880" y="147859"/>
            <a:ext cx="2343150" cy="6552008"/>
            <a:chOff x="114300" y="147859"/>
            <a:chExt cx="2343150" cy="6552008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371475" y="147859"/>
              <a:ext cx="1828800" cy="1554480"/>
            </a:xfrm>
            <a:prstGeom prst="rect">
              <a:avLst/>
            </a:prstGeom>
            <a:solidFill>
              <a:srgbClr val="FF26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i="1" smtClean="0">
                  <a:latin typeface="Candara" charset="0"/>
                  <a:ea typeface="Candara" charset="0"/>
                  <a:cs typeface="Candara" charset="0"/>
                </a:rPr>
                <a:t>High Fidelity</a:t>
              </a:r>
              <a:endParaRPr lang="en-US" sz="3600" b="1" i="1" dirty="0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5" name="Rectangle 4"/>
            <p:cNvSpPr>
              <a:spLocks/>
            </p:cNvSpPr>
            <p:nvPr/>
          </p:nvSpPr>
          <p:spPr>
            <a:xfrm>
              <a:off x="371475" y="5145387"/>
              <a:ext cx="1828800" cy="1554480"/>
            </a:xfrm>
            <a:prstGeom prst="rect">
              <a:avLst/>
            </a:prstGeom>
            <a:solidFill>
              <a:srgbClr val="FF4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i="1" dirty="0" smtClean="0">
                  <a:latin typeface="Candara" charset="0"/>
                  <a:ea typeface="Candara" charset="0"/>
                  <a:cs typeface="Candara" charset="0"/>
                </a:rPr>
                <a:t>Low</a:t>
              </a:r>
            </a:p>
            <a:p>
              <a:pPr algn="ctr"/>
              <a:r>
                <a:rPr lang="en-US" sz="3600" b="1" i="1" dirty="0" smtClean="0">
                  <a:latin typeface="Candara" charset="0"/>
                  <a:ea typeface="Candara" charset="0"/>
                  <a:cs typeface="Candara" charset="0"/>
                </a:rPr>
                <a:t>Fidelity</a:t>
              </a:r>
              <a:endParaRPr lang="en-US" sz="3600" b="1" i="1" dirty="0">
                <a:latin typeface="Candara" charset="0"/>
                <a:ea typeface="Candara" charset="0"/>
                <a:cs typeface="Candara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285875" y="2200277"/>
              <a:ext cx="0" cy="234315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14300" y="2803357"/>
              <a:ext cx="2343150" cy="116957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b="1" i="1" smtClean="0">
                  <a:latin typeface="Candara" charset="0"/>
                  <a:ea typeface="Candara" charset="0"/>
                  <a:cs typeface="Candara" charset="0"/>
                </a:rPr>
                <a:t>Enhanced Low Fidelity</a:t>
              </a:r>
              <a:endParaRPr lang="en-US" sz="3000" b="1" i="1" dirty="0">
                <a:latin typeface="Candara" charset="0"/>
                <a:ea typeface="Candara" charset="0"/>
                <a:cs typeface="Candara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1028703" y="814388"/>
            <a:ext cx="0" cy="4900612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689698" y="2896466"/>
            <a:ext cx="272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smtClean="0">
                <a:latin typeface="Candara" charset="0"/>
                <a:ea typeface="Candara" charset="0"/>
                <a:cs typeface="Candara" charset="0"/>
              </a:rPr>
              <a:t>complexity</a:t>
            </a:r>
            <a:endParaRPr lang="en-US" sz="4000" i="1">
              <a:latin typeface="Candara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4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Candara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2017-05-11T22:03:22Z</dcterms:created>
  <dcterms:modified xsi:type="dcterms:W3CDTF">2017-05-11T22:15:59Z</dcterms:modified>
</cp:coreProperties>
</file>