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DD98-14D2-944B-809D-37872CA8D102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309E-BF19-2545-90E2-D33C80A0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3053" y="937546"/>
            <a:ext cx="8634714" cy="44331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74825" y="937546"/>
            <a:ext cx="1111170" cy="443310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85995" y="6129593"/>
            <a:ext cx="3761772" cy="11575"/>
          </a:xfrm>
          <a:prstGeom prst="straightConnector1">
            <a:avLst/>
          </a:prstGeom>
          <a:ln w="5715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13053" y="6118018"/>
            <a:ext cx="3761772" cy="11575"/>
          </a:xfrm>
          <a:prstGeom prst="straightConnector1">
            <a:avLst/>
          </a:prstGeom>
          <a:ln w="5715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74825" y="6129593"/>
            <a:ext cx="1111170" cy="0"/>
          </a:xfrm>
          <a:prstGeom prst="straightConnector1">
            <a:avLst/>
          </a:prstGeom>
          <a:ln w="5715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347767" y="120372"/>
            <a:ext cx="0" cy="7890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0100" y="64099"/>
            <a:ext cx="67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3053" y="6172014"/>
            <a:ext cx="3761772" cy="584775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lang="en-US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5995" y="6172013"/>
            <a:ext cx="3761772" cy="584775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lang="en-US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4825" y="6157944"/>
            <a:ext cx="1111170" cy="584775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lang="en-US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Elbow Connector 17"/>
          <p:cNvCxnSpPr>
            <a:stCxn id="4" idx="1"/>
          </p:cNvCxnSpPr>
          <p:nvPr/>
        </p:nvCxnSpPr>
        <p:spPr>
          <a:xfrm rot="10800000" flipV="1">
            <a:off x="1111349" y="3154097"/>
            <a:ext cx="601705" cy="62387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9656" y="3789547"/>
            <a:ext cx="666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83920" y="3876446"/>
            <a:ext cx="3962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08184" y="3972574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6597748" y="1625616"/>
            <a:ext cx="3770141" cy="3742006"/>
          </a:xfrm>
          <a:custGeom>
            <a:avLst/>
            <a:gdLst>
              <a:gd name="connsiteX0" fmla="*/ 3770141 w 3770141"/>
              <a:gd name="connsiteY0" fmla="*/ 0 h 3742006"/>
              <a:gd name="connsiteX1" fmla="*/ 1645920 w 3770141"/>
              <a:gd name="connsiteY1" fmla="*/ 1575582 h 3742006"/>
              <a:gd name="connsiteX2" fmla="*/ 0 w 3770141"/>
              <a:gd name="connsiteY2" fmla="*/ 3742006 h 374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141" h="3742006">
                <a:moveTo>
                  <a:pt x="3770141" y="0"/>
                </a:moveTo>
                <a:cubicBezTo>
                  <a:pt x="3022209" y="475957"/>
                  <a:pt x="2274277" y="951914"/>
                  <a:pt x="1645920" y="1575582"/>
                </a:cubicBezTo>
                <a:cubicBezTo>
                  <a:pt x="1017563" y="2199250"/>
                  <a:pt x="0" y="3742006"/>
                  <a:pt x="0" y="3742006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5400000">
            <a:off x="6581338" y="1609202"/>
            <a:ext cx="3770141" cy="3742006"/>
          </a:xfrm>
          <a:custGeom>
            <a:avLst/>
            <a:gdLst>
              <a:gd name="connsiteX0" fmla="*/ 3770141 w 3770141"/>
              <a:gd name="connsiteY0" fmla="*/ 0 h 3742006"/>
              <a:gd name="connsiteX1" fmla="*/ 1645920 w 3770141"/>
              <a:gd name="connsiteY1" fmla="*/ 1575582 h 3742006"/>
              <a:gd name="connsiteX2" fmla="*/ 0 w 3770141"/>
              <a:gd name="connsiteY2" fmla="*/ 3742006 h 374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141" h="3742006">
                <a:moveTo>
                  <a:pt x="3770141" y="0"/>
                </a:moveTo>
                <a:cubicBezTo>
                  <a:pt x="3022209" y="475957"/>
                  <a:pt x="2274277" y="951914"/>
                  <a:pt x="1645920" y="1575582"/>
                </a:cubicBezTo>
                <a:cubicBezTo>
                  <a:pt x="1017563" y="2199250"/>
                  <a:pt x="0" y="3742006"/>
                  <a:pt x="0" y="3742006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54050" y="1285735"/>
            <a:ext cx="67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36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0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61886" y="3325505"/>
            <a:ext cx="67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36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0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932628" y="5662334"/>
            <a:ext cx="1423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357177" y="5365276"/>
            <a:ext cx="0" cy="5290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34254" y="5541291"/>
            <a:ext cx="67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20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2016-03-09T02:18:16Z</cp:lastPrinted>
  <dcterms:created xsi:type="dcterms:W3CDTF">2016-03-09T02:02:39Z</dcterms:created>
  <dcterms:modified xsi:type="dcterms:W3CDTF">2016-03-09T02:31:02Z</dcterms:modified>
</cp:coreProperties>
</file>