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/>
    <p:restoredTop sz="94811"/>
  </p:normalViewPr>
  <p:slideViewPr>
    <p:cSldViewPr snapToGrid="0" snapToObjects="1">
      <p:cViewPr varScale="1">
        <p:scale>
          <a:sx n="74" d="100"/>
          <a:sy n="74" d="100"/>
        </p:scale>
        <p:origin x="184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331A74-81D0-E243-AB3B-987448366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6" t="14340" r="19642" b="14466"/>
          <a:stretch/>
        </p:blipFill>
        <p:spPr>
          <a:xfrm>
            <a:off x="-207034" y="1"/>
            <a:ext cx="14112815" cy="68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Kianarsi</dc:creator>
  <cp:lastModifiedBy>Faghihi-Shahrestani, Danial</cp:lastModifiedBy>
  <cp:revision>25</cp:revision>
  <cp:lastPrinted>2017-10-14T20:13:17Z</cp:lastPrinted>
  <dcterms:created xsi:type="dcterms:W3CDTF">2017-10-14T20:01:51Z</dcterms:created>
  <dcterms:modified xsi:type="dcterms:W3CDTF">2018-06-23T03:07:56Z</dcterms:modified>
</cp:coreProperties>
</file>