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4"/>
  </p:normalViewPr>
  <p:slideViewPr>
    <p:cSldViewPr snapToGrid="0" snapToObjects="1">
      <p:cViewPr varScale="1">
        <p:scale>
          <a:sx n="105" d="100"/>
          <a:sy n="105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8777-5501-1E45-800E-E24FF9CB81B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98EC-E296-3C41-8980-9214C0F0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E7745-06A1-C647-BEB7-D08500C83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" r="58965" b="52807"/>
          <a:stretch/>
        </p:blipFill>
        <p:spPr>
          <a:xfrm>
            <a:off x="0" y="0"/>
            <a:ext cx="7202204" cy="487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697B14-2888-044B-A494-DB38B0C3B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6" t="-1" r="19474" b="61120"/>
          <a:stretch/>
        </p:blipFill>
        <p:spPr>
          <a:xfrm>
            <a:off x="0" y="4877100"/>
            <a:ext cx="7265119" cy="4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Faghihi-Shahrestani, Danial</dc:creator>
  <cp:lastModifiedBy>Faghihi-Shahrestani, Danial</cp:lastModifiedBy>
  <cp:revision>4</cp:revision>
  <cp:lastPrinted>2018-06-24T04:19:00Z</cp:lastPrinted>
  <dcterms:created xsi:type="dcterms:W3CDTF">2018-06-24T03:55:24Z</dcterms:created>
  <dcterms:modified xsi:type="dcterms:W3CDTF">2018-06-24T04:19:02Z</dcterms:modified>
</cp:coreProperties>
</file>