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897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/>
    <p:restoredTop sz="94811"/>
  </p:normalViewPr>
  <p:slideViewPr>
    <p:cSldViewPr snapToGrid="0" snapToObjects="1">
      <p:cViewPr varScale="1">
        <p:scale>
          <a:sx n="141" d="100"/>
          <a:sy n="141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731" y="1122363"/>
            <a:ext cx="5856288" cy="2387600"/>
          </a:xfrm>
        </p:spPr>
        <p:txBody>
          <a:bodyPr anchor="b"/>
          <a:lstStyle>
            <a:lvl1pPr algn="ctr">
              <a:defRPr sz="4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219" y="3602038"/>
            <a:ext cx="5167313" cy="1655762"/>
          </a:xfrm>
        </p:spPr>
        <p:txBody>
          <a:bodyPr/>
          <a:lstStyle>
            <a:lvl1pPr marL="0" indent="0" algn="ctr">
              <a:buNone/>
              <a:defRPr sz="1808"/>
            </a:lvl1pPr>
            <a:lvl2pPr marL="344500" indent="0" algn="ctr">
              <a:buNone/>
              <a:defRPr sz="1507"/>
            </a:lvl2pPr>
            <a:lvl3pPr marL="689000" indent="0" algn="ctr">
              <a:buNone/>
              <a:defRPr sz="1356"/>
            </a:lvl3pPr>
            <a:lvl4pPr marL="1033501" indent="0" algn="ctr">
              <a:buNone/>
              <a:defRPr sz="1206"/>
            </a:lvl4pPr>
            <a:lvl5pPr marL="1378001" indent="0" algn="ctr">
              <a:buNone/>
              <a:defRPr sz="1206"/>
            </a:lvl5pPr>
            <a:lvl6pPr marL="1722501" indent="0" algn="ctr">
              <a:buNone/>
              <a:defRPr sz="1206"/>
            </a:lvl6pPr>
            <a:lvl7pPr marL="2067001" indent="0" algn="ctr">
              <a:buNone/>
              <a:defRPr sz="1206"/>
            </a:lvl7pPr>
            <a:lvl8pPr marL="2411501" indent="0" algn="ctr">
              <a:buNone/>
              <a:defRPr sz="1206"/>
            </a:lvl8pPr>
            <a:lvl9pPr marL="2756002" indent="0" algn="ctr">
              <a:buNone/>
              <a:defRPr sz="12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0478" y="365125"/>
            <a:ext cx="148560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3671" y="365125"/>
            <a:ext cx="437068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82" y="1709740"/>
            <a:ext cx="5942409" cy="2852737"/>
          </a:xfrm>
        </p:spPr>
        <p:txBody>
          <a:bodyPr anchor="b"/>
          <a:lstStyle>
            <a:lvl1pPr>
              <a:defRPr sz="45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082" y="4589465"/>
            <a:ext cx="5942409" cy="1500187"/>
          </a:xfrm>
        </p:spPr>
        <p:txBody>
          <a:bodyPr/>
          <a:lstStyle>
            <a:lvl1pPr marL="0" indent="0">
              <a:buNone/>
              <a:defRPr sz="1808">
                <a:solidFill>
                  <a:schemeClr val="tx1"/>
                </a:solidFill>
              </a:defRPr>
            </a:lvl1pPr>
            <a:lvl2pPr marL="344500" indent="0">
              <a:buNone/>
              <a:defRPr sz="1507">
                <a:solidFill>
                  <a:schemeClr val="tx1">
                    <a:tint val="75000"/>
                  </a:schemeClr>
                </a:solidFill>
              </a:defRPr>
            </a:lvl2pPr>
            <a:lvl3pPr marL="689000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3pPr>
            <a:lvl4pPr marL="1033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4pPr>
            <a:lvl5pPr marL="13780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5pPr>
            <a:lvl6pPr marL="1722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6pPr>
            <a:lvl7pPr marL="20670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7pPr>
            <a:lvl8pPr marL="2411501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8pPr>
            <a:lvl9pPr marL="2756002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70" y="1825625"/>
            <a:ext cx="292814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7936" y="1825625"/>
            <a:ext cx="292814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365127"/>
            <a:ext cx="594240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568" y="1681163"/>
            <a:ext cx="2914687" cy="823912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500" indent="0">
              <a:buNone/>
              <a:defRPr sz="1507" b="1"/>
            </a:lvl2pPr>
            <a:lvl3pPr marL="689000" indent="0">
              <a:buNone/>
              <a:defRPr sz="1356" b="1"/>
            </a:lvl3pPr>
            <a:lvl4pPr marL="1033501" indent="0">
              <a:buNone/>
              <a:defRPr sz="1206" b="1"/>
            </a:lvl4pPr>
            <a:lvl5pPr marL="1378001" indent="0">
              <a:buNone/>
              <a:defRPr sz="1206" b="1"/>
            </a:lvl5pPr>
            <a:lvl6pPr marL="1722501" indent="0">
              <a:buNone/>
              <a:defRPr sz="1206" b="1"/>
            </a:lvl6pPr>
            <a:lvl7pPr marL="2067001" indent="0">
              <a:buNone/>
              <a:defRPr sz="1206" b="1"/>
            </a:lvl7pPr>
            <a:lvl8pPr marL="2411501" indent="0">
              <a:buNone/>
              <a:defRPr sz="1206" b="1"/>
            </a:lvl8pPr>
            <a:lvl9pPr marL="2756002" indent="0">
              <a:buNone/>
              <a:defRPr sz="12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68" y="2505075"/>
            <a:ext cx="29146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7936" y="1681163"/>
            <a:ext cx="2929041" cy="823912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500" indent="0">
              <a:buNone/>
              <a:defRPr sz="1507" b="1"/>
            </a:lvl2pPr>
            <a:lvl3pPr marL="689000" indent="0">
              <a:buNone/>
              <a:defRPr sz="1356" b="1"/>
            </a:lvl3pPr>
            <a:lvl4pPr marL="1033501" indent="0">
              <a:buNone/>
              <a:defRPr sz="1206" b="1"/>
            </a:lvl4pPr>
            <a:lvl5pPr marL="1378001" indent="0">
              <a:buNone/>
              <a:defRPr sz="1206" b="1"/>
            </a:lvl5pPr>
            <a:lvl6pPr marL="1722501" indent="0">
              <a:buNone/>
              <a:defRPr sz="1206" b="1"/>
            </a:lvl6pPr>
            <a:lvl7pPr marL="2067001" indent="0">
              <a:buNone/>
              <a:defRPr sz="1206" b="1"/>
            </a:lvl7pPr>
            <a:lvl8pPr marL="2411501" indent="0">
              <a:buNone/>
              <a:defRPr sz="1206" b="1"/>
            </a:lvl8pPr>
            <a:lvl9pPr marL="2756002" indent="0">
              <a:buNone/>
              <a:defRPr sz="12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7936" y="2505075"/>
            <a:ext cx="292904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457200"/>
            <a:ext cx="2222124" cy="1600200"/>
          </a:xfrm>
        </p:spPr>
        <p:txBody>
          <a:bodyPr anchor="b"/>
          <a:lstStyle>
            <a:lvl1pPr>
              <a:defRPr sz="2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041" y="987427"/>
            <a:ext cx="3487936" cy="4873625"/>
          </a:xfrm>
        </p:spPr>
        <p:txBody>
          <a:bodyPr/>
          <a:lstStyle>
            <a:lvl1pPr>
              <a:defRPr sz="2411"/>
            </a:lvl1pPr>
            <a:lvl2pPr>
              <a:defRPr sz="2110"/>
            </a:lvl2pPr>
            <a:lvl3pPr>
              <a:defRPr sz="1808"/>
            </a:lvl3pPr>
            <a:lvl4pPr>
              <a:defRPr sz="1507"/>
            </a:lvl4pPr>
            <a:lvl5pPr>
              <a:defRPr sz="1507"/>
            </a:lvl5pPr>
            <a:lvl6pPr>
              <a:defRPr sz="1507"/>
            </a:lvl6pPr>
            <a:lvl7pPr>
              <a:defRPr sz="1507"/>
            </a:lvl7pPr>
            <a:lvl8pPr>
              <a:defRPr sz="1507"/>
            </a:lvl8pPr>
            <a:lvl9pPr>
              <a:defRPr sz="15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568" y="2057400"/>
            <a:ext cx="2222124" cy="3811588"/>
          </a:xfrm>
        </p:spPr>
        <p:txBody>
          <a:bodyPr/>
          <a:lstStyle>
            <a:lvl1pPr marL="0" indent="0">
              <a:buNone/>
              <a:defRPr sz="1206"/>
            </a:lvl1pPr>
            <a:lvl2pPr marL="344500" indent="0">
              <a:buNone/>
              <a:defRPr sz="1055"/>
            </a:lvl2pPr>
            <a:lvl3pPr marL="689000" indent="0">
              <a:buNone/>
              <a:defRPr sz="904"/>
            </a:lvl3pPr>
            <a:lvl4pPr marL="1033501" indent="0">
              <a:buNone/>
              <a:defRPr sz="754"/>
            </a:lvl4pPr>
            <a:lvl5pPr marL="1378001" indent="0">
              <a:buNone/>
              <a:defRPr sz="754"/>
            </a:lvl5pPr>
            <a:lvl6pPr marL="1722501" indent="0">
              <a:buNone/>
              <a:defRPr sz="754"/>
            </a:lvl6pPr>
            <a:lvl7pPr marL="2067001" indent="0">
              <a:buNone/>
              <a:defRPr sz="754"/>
            </a:lvl7pPr>
            <a:lvl8pPr marL="2411501" indent="0">
              <a:buNone/>
              <a:defRPr sz="754"/>
            </a:lvl8pPr>
            <a:lvl9pPr marL="2756002" indent="0">
              <a:buNone/>
              <a:defRPr sz="7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8" y="457200"/>
            <a:ext cx="2222124" cy="1600200"/>
          </a:xfrm>
        </p:spPr>
        <p:txBody>
          <a:bodyPr anchor="b"/>
          <a:lstStyle>
            <a:lvl1pPr>
              <a:defRPr sz="2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9041" y="987427"/>
            <a:ext cx="3487936" cy="4873625"/>
          </a:xfrm>
        </p:spPr>
        <p:txBody>
          <a:bodyPr anchor="t"/>
          <a:lstStyle>
            <a:lvl1pPr marL="0" indent="0">
              <a:buNone/>
              <a:defRPr sz="2411"/>
            </a:lvl1pPr>
            <a:lvl2pPr marL="344500" indent="0">
              <a:buNone/>
              <a:defRPr sz="2110"/>
            </a:lvl2pPr>
            <a:lvl3pPr marL="689000" indent="0">
              <a:buNone/>
              <a:defRPr sz="1808"/>
            </a:lvl3pPr>
            <a:lvl4pPr marL="1033501" indent="0">
              <a:buNone/>
              <a:defRPr sz="1507"/>
            </a:lvl4pPr>
            <a:lvl5pPr marL="1378001" indent="0">
              <a:buNone/>
              <a:defRPr sz="1507"/>
            </a:lvl5pPr>
            <a:lvl6pPr marL="1722501" indent="0">
              <a:buNone/>
              <a:defRPr sz="1507"/>
            </a:lvl6pPr>
            <a:lvl7pPr marL="2067001" indent="0">
              <a:buNone/>
              <a:defRPr sz="1507"/>
            </a:lvl7pPr>
            <a:lvl8pPr marL="2411501" indent="0">
              <a:buNone/>
              <a:defRPr sz="1507"/>
            </a:lvl8pPr>
            <a:lvl9pPr marL="2756002" indent="0">
              <a:buNone/>
              <a:defRPr sz="15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568" y="2057400"/>
            <a:ext cx="2222124" cy="3811588"/>
          </a:xfrm>
        </p:spPr>
        <p:txBody>
          <a:bodyPr/>
          <a:lstStyle>
            <a:lvl1pPr marL="0" indent="0">
              <a:buNone/>
              <a:defRPr sz="1206"/>
            </a:lvl1pPr>
            <a:lvl2pPr marL="344500" indent="0">
              <a:buNone/>
              <a:defRPr sz="1055"/>
            </a:lvl2pPr>
            <a:lvl3pPr marL="689000" indent="0">
              <a:buNone/>
              <a:defRPr sz="904"/>
            </a:lvl3pPr>
            <a:lvl4pPr marL="1033501" indent="0">
              <a:buNone/>
              <a:defRPr sz="754"/>
            </a:lvl4pPr>
            <a:lvl5pPr marL="1378001" indent="0">
              <a:buNone/>
              <a:defRPr sz="754"/>
            </a:lvl5pPr>
            <a:lvl6pPr marL="1722501" indent="0">
              <a:buNone/>
              <a:defRPr sz="754"/>
            </a:lvl6pPr>
            <a:lvl7pPr marL="2067001" indent="0">
              <a:buNone/>
              <a:defRPr sz="754"/>
            </a:lvl7pPr>
            <a:lvl8pPr marL="2411501" indent="0">
              <a:buNone/>
              <a:defRPr sz="754"/>
            </a:lvl8pPr>
            <a:lvl9pPr marL="2756002" indent="0">
              <a:buNone/>
              <a:defRPr sz="7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671" y="365127"/>
            <a:ext cx="5942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671" y="1825625"/>
            <a:ext cx="59424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70" y="6356352"/>
            <a:ext cx="1550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2230" y="6356352"/>
            <a:ext cx="2325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5886" y="6356352"/>
            <a:ext cx="1550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9000" rtl="0" eaLnBrk="1" latinLnBrk="0" hangingPunct="1">
        <a:lnSpc>
          <a:spcPct val="90000"/>
        </a:lnSpc>
        <a:spcBef>
          <a:spcPct val="0"/>
        </a:spcBef>
        <a:buNone/>
        <a:defRPr sz="3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250" indent="-172250" algn="l" defTabSz="689000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1pPr>
      <a:lvl2pPr marL="516750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2pPr>
      <a:lvl3pPr marL="861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7" kern="1200">
          <a:solidFill>
            <a:schemeClr val="tx1"/>
          </a:solidFill>
          <a:latin typeface="+mn-lt"/>
          <a:ea typeface="+mn-ea"/>
          <a:cs typeface="+mn-cs"/>
        </a:defRPr>
      </a:lvl3pPr>
      <a:lvl4pPr marL="12057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550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8947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239251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583752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928252" indent="-172250" algn="l" defTabSz="68900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4450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2pPr>
      <a:lvl3pPr marL="689000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3pPr>
      <a:lvl4pPr marL="1033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3780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0670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411501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756002" algn="l" defTabSz="689000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t="2885" r="1874" b="12019"/>
          <a:stretch/>
        </p:blipFill>
        <p:spPr>
          <a:xfrm>
            <a:off x="1907356" y="233544"/>
            <a:ext cx="2998682" cy="3011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40668-BD77-A647-B203-65C78B47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9068"/>
            <a:ext cx="6813394" cy="34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Kianarsi</dc:creator>
  <cp:lastModifiedBy>Faghihi-Shahrestani, Danial</cp:lastModifiedBy>
  <cp:revision>12</cp:revision>
  <cp:lastPrinted>2017-10-14T20:13:17Z</cp:lastPrinted>
  <dcterms:created xsi:type="dcterms:W3CDTF">2017-10-14T20:01:51Z</dcterms:created>
  <dcterms:modified xsi:type="dcterms:W3CDTF">2018-06-22T20:32:43Z</dcterms:modified>
</cp:coreProperties>
</file>