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1"/>
    <p:restoredTop sz="94811"/>
  </p:normalViewPr>
  <p:slideViewPr>
    <p:cSldViewPr snapToGrid="0" snapToObjects="1">
      <p:cViewPr varScale="1">
        <p:scale>
          <a:sx n="102" d="100"/>
          <a:sy n="102" d="100"/>
        </p:scale>
        <p:origin x="19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8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8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4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7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5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5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7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6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4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480F440-172F-7447-8FC2-3E4F3F934545}"/>
              </a:ext>
            </a:extLst>
          </p:cNvPr>
          <p:cNvGrpSpPr/>
          <p:nvPr/>
        </p:nvGrpSpPr>
        <p:grpSpPr>
          <a:xfrm>
            <a:off x="12700" y="31750"/>
            <a:ext cx="13690600" cy="6794500"/>
            <a:chOff x="12700" y="31750"/>
            <a:chExt cx="13690600" cy="67945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7E5C57D-6D8A-B341-A5C9-810E78EB62E6}"/>
                </a:ext>
              </a:extLst>
            </p:cNvPr>
            <p:cNvSpPr/>
            <p:nvPr/>
          </p:nvSpPr>
          <p:spPr>
            <a:xfrm>
              <a:off x="112734" y="31750"/>
              <a:ext cx="13490532" cy="679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8610498-BA06-D744-A345-9AAA91F6B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4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700" y="31750"/>
              <a:ext cx="13690600" cy="6794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040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Sahar Kianarsi</dc:creator>
  <cp:lastModifiedBy>Faghihi-Shahrestani, Danial</cp:lastModifiedBy>
  <cp:revision>21</cp:revision>
  <cp:lastPrinted>2017-10-14T20:13:17Z</cp:lastPrinted>
  <dcterms:created xsi:type="dcterms:W3CDTF">2017-10-14T20:01:51Z</dcterms:created>
  <dcterms:modified xsi:type="dcterms:W3CDTF">2018-06-23T02:41:13Z</dcterms:modified>
</cp:coreProperties>
</file>