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6889750" cy="62182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7"/>
    <p:restoredTop sz="94811"/>
  </p:normalViewPr>
  <p:slideViewPr>
    <p:cSldViewPr snapToGrid="0" snapToObjects="1">
      <p:cViewPr varScale="1">
        <p:scale>
          <a:sx n="155" d="100"/>
          <a:sy n="155" d="100"/>
        </p:scale>
        <p:origin x="5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6731" y="1017661"/>
            <a:ext cx="5856288" cy="2164868"/>
          </a:xfrm>
        </p:spPr>
        <p:txBody>
          <a:bodyPr anchor="b"/>
          <a:lstStyle>
            <a:lvl1pPr algn="ctr">
              <a:defRPr sz="45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219" y="3266015"/>
            <a:ext cx="5167313" cy="1501301"/>
          </a:xfrm>
        </p:spPr>
        <p:txBody>
          <a:bodyPr/>
          <a:lstStyle>
            <a:lvl1pPr marL="0" indent="0" algn="ctr">
              <a:buNone/>
              <a:defRPr sz="1808"/>
            </a:lvl1pPr>
            <a:lvl2pPr marL="344500" indent="0" algn="ctr">
              <a:buNone/>
              <a:defRPr sz="1507"/>
            </a:lvl2pPr>
            <a:lvl3pPr marL="689000" indent="0" algn="ctr">
              <a:buNone/>
              <a:defRPr sz="1356"/>
            </a:lvl3pPr>
            <a:lvl4pPr marL="1033501" indent="0" algn="ctr">
              <a:buNone/>
              <a:defRPr sz="1206"/>
            </a:lvl4pPr>
            <a:lvl5pPr marL="1378001" indent="0" algn="ctr">
              <a:buNone/>
              <a:defRPr sz="1206"/>
            </a:lvl5pPr>
            <a:lvl6pPr marL="1722501" indent="0" algn="ctr">
              <a:buNone/>
              <a:defRPr sz="1206"/>
            </a:lvl6pPr>
            <a:lvl7pPr marL="2067001" indent="0" algn="ctr">
              <a:buNone/>
              <a:defRPr sz="1206"/>
            </a:lvl7pPr>
            <a:lvl8pPr marL="2411501" indent="0" algn="ctr">
              <a:buNone/>
              <a:defRPr sz="1206"/>
            </a:lvl8pPr>
            <a:lvl9pPr marL="2756002" indent="0" algn="ctr">
              <a:buNone/>
              <a:defRPr sz="12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8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8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30478" y="331064"/>
            <a:ext cx="1485602" cy="52696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3671" y="331064"/>
            <a:ext cx="4370685" cy="526966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5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082" y="1550243"/>
            <a:ext cx="5942409" cy="2586614"/>
          </a:xfrm>
        </p:spPr>
        <p:txBody>
          <a:bodyPr anchor="b"/>
          <a:lstStyle>
            <a:lvl1pPr>
              <a:defRPr sz="45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082" y="4161327"/>
            <a:ext cx="5942409" cy="1360239"/>
          </a:xfrm>
        </p:spPr>
        <p:txBody>
          <a:bodyPr/>
          <a:lstStyle>
            <a:lvl1pPr marL="0" indent="0">
              <a:buNone/>
              <a:defRPr sz="1808">
                <a:solidFill>
                  <a:schemeClr val="tx1"/>
                </a:solidFill>
              </a:defRPr>
            </a:lvl1pPr>
            <a:lvl2pPr marL="344500" indent="0">
              <a:buNone/>
              <a:defRPr sz="1507">
                <a:solidFill>
                  <a:schemeClr val="tx1">
                    <a:tint val="75000"/>
                  </a:schemeClr>
                </a:solidFill>
              </a:defRPr>
            </a:lvl2pPr>
            <a:lvl3pPr marL="689000" indent="0">
              <a:buNone/>
              <a:defRPr sz="1356">
                <a:solidFill>
                  <a:schemeClr val="tx1">
                    <a:tint val="75000"/>
                  </a:schemeClr>
                </a:solidFill>
              </a:defRPr>
            </a:lvl3pPr>
            <a:lvl4pPr marL="1033501" indent="0">
              <a:buNone/>
              <a:defRPr sz="1206">
                <a:solidFill>
                  <a:schemeClr val="tx1">
                    <a:tint val="75000"/>
                  </a:schemeClr>
                </a:solidFill>
              </a:defRPr>
            </a:lvl4pPr>
            <a:lvl5pPr marL="1378001" indent="0">
              <a:buNone/>
              <a:defRPr sz="1206">
                <a:solidFill>
                  <a:schemeClr val="tx1">
                    <a:tint val="75000"/>
                  </a:schemeClr>
                </a:solidFill>
              </a:defRPr>
            </a:lvl5pPr>
            <a:lvl6pPr marL="1722501" indent="0">
              <a:buNone/>
              <a:defRPr sz="1206">
                <a:solidFill>
                  <a:schemeClr val="tx1">
                    <a:tint val="75000"/>
                  </a:schemeClr>
                </a:solidFill>
              </a:defRPr>
            </a:lvl6pPr>
            <a:lvl7pPr marL="2067001" indent="0">
              <a:buNone/>
              <a:defRPr sz="1206">
                <a:solidFill>
                  <a:schemeClr val="tx1">
                    <a:tint val="75000"/>
                  </a:schemeClr>
                </a:solidFill>
              </a:defRPr>
            </a:lvl7pPr>
            <a:lvl8pPr marL="2411501" indent="0">
              <a:buNone/>
              <a:defRPr sz="1206">
                <a:solidFill>
                  <a:schemeClr val="tx1">
                    <a:tint val="75000"/>
                  </a:schemeClr>
                </a:solidFill>
              </a:defRPr>
            </a:lvl8pPr>
            <a:lvl9pPr marL="2756002" indent="0">
              <a:buNone/>
              <a:defRPr sz="12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6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670" y="1655318"/>
            <a:ext cx="2928144" cy="39454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7936" y="1655318"/>
            <a:ext cx="2928144" cy="39454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1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568" y="331065"/>
            <a:ext cx="5942409" cy="12019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568" y="1524332"/>
            <a:ext cx="2914687" cy="747052"/>
          </a:xfrm>
        </p:spPr>
        <p:txBody>
          <a:bodyPr anchor="b"/>
          <a:lstStyle>
            <a:lvl1pPr marL="0" indent="0">
              <a:buNone/>
              <a:defRPr sz="1808" b="1"/>
            </a:lvl1pPr>
            <a:lvl2pPr marL="344500" indent="0">
              <a:buNone/>
              <a:defRPr sz="1507" b="1"/>
            </a:lvl2pPr>
            <a:lvl3pPr marL="689000" indent="0">
              <a:buNone/>
              <a:defRPr sz="1356" b="1"/>
            </a:lvl3pPr>
            <a:lvl4pPr marL="1033501" indent="0">
              <a:buNone/>
              <a:defRPr sz="1206" b="1"/>
            </a:lvl4pPr>
            <a:lvl5pPr marL="1378001" indent="0">
              <a:buNone/>
              <a:defRPr sz="1206" b="1"/>
            </a:lvl5pPr>
            <a:lvl6pPr marL="1722501" indent="0">
              <a:buNone/>
              <a:defRPr sz="1206" b="1"/>
            </a:lvl6pPr>
            <a:lvl7pPr marL="2067001" indent="0">
              <a:buNone/>
              <a:defRPr sz="1206" b="1"/>
            </a:lvl7pPr>
            <a:lvl8pPr marL="2411501" indent="0">
              <a:buNone/>
              <a:defRPr sz="1206" b="1"/>
            </a:lvl8pPr>
            <a:lvl9pPr marL="2756002" indent="0">
              <a:buNone/>
              <a:defRPr sz="120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568" y="2271384"/>
            <a:ext cx="2914687" cy="3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7936" y="1524332"/>
            <a:ext cx="2929041" cy="747052"/>
          </a:xfrm>
        </p:spPr>
        <p:txBody>
          <a:bodyPr anchor="b"/>
          <a:lstStyle>
            <a:lvl1pPr marL="0" indent="0">
              <a:buNone/>
              <a:defRPr sz="1808" b="1"/>
            </a:lvl1pPr>
            <a:lvl2pPr marL="344500" indent="0">
              <a:buNone/>
              <a:defRPr sz="1507" b="1"/>
            </a:lvl2pPr>
            <a:lvl3pPr marL="689000" indent="0">
              <a:buNone/>
              <a:defRPr sz="1356" b="1"/>
            </a:lvl3pPr>
            <a:lvl4pPr marL="1033501" indent="0">
              <a:buNone/>
              <a:defRPr sz="1206" b="1"/>
            </a:lvl4pPr>
            <a:lvl5pPr marL="1378001" indent="0">
              <a:buNone/>
              <a:defRPr sz="1206" b="1"/>
            </a:lvl5pPr>
            <a:lvl6pPr marL="1722501" indent="0">
              <a:buNone/>
              <a:defRPr sz="1206" b="1"/>
            </a:lvl6pPr>
            <a:lvl7pPr marL="2067001" indent="0">
              <a:buNone/>
              <a:defRPr sz="1206" b="1"/>
            </a:lvl7pPr>
            <a:lvl8pPr marL="2411501" indent="0">
              <a:buNone/>
              <a:defRPr sz="1206" b="1"/>
            </a:lvl8pPr>
            <a:lvl9pPr marL="2756002" indent="0">
              <a:buNone/>
              <a:defRPr sz="120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7936" y="2271384"/>
            <a:ext cx="2929041" cy="3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5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3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0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568" y="414549"/>
            <a:ext cx="2222124" cy="1450922"/>
          </a:xfrm>
        </p:spPr>
        <p:txBody>
          <a:bodyPr anchor="b"/>
          <a:lstStyle>
            <a:lvl1pPr>
              <a:defRPr sz="24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9041" y="895313"/>
            <a:ext cx="3487936" cy="4418979"/>
          </a:xfrm>
        </p:spPr>
        <p:txBody>
          <a:bodyPr/>
          <a:lstStyle>
            <a:lvl1pPr>
              <a:defRPr sz="2411"/>
            </a:lvl1pPr>
            <a:lvl2pPr>
              <a:defRPr sz="2110"/>
            </a:lvl2pPr>
            <a:lvl3pPr>
              <a:defRPr sz="1808"/>
            </a:lvl3pPr>
            <a:lvl4pPr>
              <a:defRPr sz="1507"/>
            </a:lvl4pPr>
            <a:lvl5pPr>
              <a:defRPr sz="1507"/>
            </a:lvl5pPr>
            <a:lvl6pPr>
              <a:defRPr sz="1507"/>
            </a:lvl6pPr>
            <a:lvl7pPr>
              <a:defRPr sz="1507"/>
            </a:lvl7pPr>
            <a:lvl8pPr>
              <a:defRPr sz="1507"/>
            </a:lvl8pPr>
            <a:lvl9pPr>
              <a:defRPr sz="150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4568" y="1865471"/>
            <a:ext cx="2222124" cy="3456017"/>
          </a:xfrm>
        </p:spPr>
        <p:txBody>
          <a:bodyPr/>
          <a:lstStyle>
            <a:lvl1pPr marL="0" indent="0">
              <a:buNone/>
              <a:defRPr sz="1206"/>
            </a:lvl1pPr>
            <a:lvl2pPr marL="344500" indent="0">
              <a:buNone/>
              <a:defRPr sz="1055"/>
            </a:lvl2pPr>
            <a:lvl3pPr marL="689000" indent="0">
              <a:buNone/>
              <a:defRPr sz="904"/>
            </a:lvl3pPr>
            <a:lvl4pPr marL="1033501" indent="0">
              <a:buNone/>
              <a:defRPr sz="754"/>
            </a:lvl4pPr>
            <a:lvl5pPr marL="1378001" indent="0">
              <a:buNone/>
              <a:defRPr sz="754"/>
            </a:lvl5pPr>
            <a:lvl6pPr marL="1722501" indent="0">
              <a:buNone/>
              <a:defRPr sz="754"/>
            </a:lvl6pPr>
            <a:lvl7pPr marL="2067001" indent="0">
              <a:buNone/>
              <a:defRPr sz="754"/>
            </a:lvl7pPr>
            <a:lvl8pPr marL="2411501" indent="0">
              <a:buNone/>
              <a:defRPr sz="754"/>
            </a:lvl8pPr>
            <a:lvl9pPr marL="2756002" indent="0">
              <a:buNone/>
              <a:defRPr sz="75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3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568" y="414549"/>
            <a:ext cx="2222124" cy="1450922"/>
          </a:xfrm>
        </p:spPr>
        <p:txBody>
          <a:bodyPr anchor="b"/>
          <a:lstStyle>
            <a:lvl1pPr>
              <a:defRPr sz="24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29041" y="895313"/>
            <a:ext cx="3487936" cy="4418979"/>
          </a:xfrm>
        </p:spPr>
        <p:txBody>
          <a:bodyPr anchor="t"/>
          <a:lstStyle>
            <a:lvl1pPr marL="0" indent="0">
              <a:buNone/>
              <a:defRPr sz="2411"/>
            </a:lvl1pPr>
            <a:lvl2pPr marL="344500" indent="0">
              <a:buNone/>
              <a:defRPr sz="2110"/>
            </a:lvl2pPr>
            <a:lvl3pPr marL="689000" indent="0">
              <a:buNone/>
              <a:defRPr sz="1808"/>
            </a:lvl3pPr>
            <a:lvl4pPr marL="1033501" indent="0">
              <a:buNone/>
              <a:defRPr sz="1507"/>
            </a:lvl4pPr>
            <a:lvl5pPr marL="1378001" indent="0">
              <a:buNone/>
              <a:defRPr sz="1507"/>
            </a:lvl5pPr>
            <a:lvl6pPr marL="1722501" indent="0">
              <a:buNone/>
              <a:defRPr sz="1507"/>
            </a:lvl6pPr>
            <a:lvl7pPr marL="2067001" indent="0">
              <a:buNone/>
              <a:defRPr sz="1507"/>
            </a:lvl7pPr>
            <a:lvl8pPr marL="2411501" indent="0">
              <a:buNone/>
              <a:defRPr sz="1507"/>
            </a:lvl8pPr>
            <a:lvl9pPr marL="2756002" indent="0">
              <a:buNone/>
              <a:defRPr sz="15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4568" y="1865471"/>
            <a:ext cx="2222124" cy="3456017"/>
          </a:xfrm>
        </p:spPr>
        <p:txBody>
          <a:bodyPr/>
          <a:lstStyle>
            <a:lvl1pPr marL="0" indent="0">
              <a:buNone/>
              <a:defRPr sz="1206"/>
            </a:lvl1pPr>
            <a:lvl2pPr marL="344500" indent="0">
              <a:buNone/>
              <a:defRPr sz="1055"/>
            </a:lvl2pPr>
            <a:lvl3pPr marL="689000" indent="0">
              <a:buNone/>
              <a:defRPr sz="904"/>
            </a:lvl3pPr>
            <a:lvl4pPr marL="1033501" indent="0">
              <a:buNone/>
              <a:defRPr sz="754"/>
            </a:lvl4pPr>
            <a:lvl5pPr marL="1378001" indent="0">
              <a:buNone/>
              <a:defRPr sz="754"/>
            </a:lvl5pPr>
            <a:lvl6pPr marL="1722501" indent="0">
              <a:buNone/>
              <a:defRPr sz="754"/>
            </a:lvl6pPr>
            <a:lvl7pPr marL="2067001" indent="0">
              <a:buNone/>
              <a:defRPr sz="754"/>
            </a:lvl7pPr>
            <a:lvl8pPr marL="2411501" indent="0">
              <a:buNone/>
              <a:defRPr sz="754"/>
            </a:lvl8pPr>
            <a:lvl9pPr marL="2756002" indent="0">
              <a:buNone/>
              <a:defRPr sz="75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3671" y="331065"/>
            <a:ext cx="5942409" cy="1201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3671" y="1655318"/>
            <a:ext cx="5942409" cy="394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670" y="5763387"/>
            <a:ext cx="1550194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3184A-1A80-B64D-BDC7-C27AE57F3AA9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2230" y="5763387"/>
            <a:ext cx="2325291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65886" y="5763387"/>
            <a:ext cx="1550194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1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9000" rtl="0" eaLnBrk="1" latinLnBrk="0" hangingPunct="1">
        <a:lnSpc>
          <a:spcPct val="90000"/>
        </a:lnSpc>
        <a:spcBef>
          <a:spcPct val="0"/>
        </a:spcBef>
        <a:buNone/>
        <a:defRPr sz="3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2250" indent="-172250" algn="l" defTabSz="689000" rtl="0" eaLnBrk="1" latinLnBrk="0" hangingPunct="1">
        <a:lnSpc>
          <a:spcPct val="90000"/>
        </a:lnSpc>
        <a:spcBef>
          <a:spcPts val="754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1pPr>
      <a:lvl2pPr marL="516750" indent="-172250" algn="l" defTabSz="689000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808" kern="1200">
          <a:solidFill>
            <a:schemeClr val="tx1"/>
          </a:solidFill>
          <a:latin typeface="+mn-lt"/>
          <a:ea typeface="+mn-ea"/>
          <a:cs typeface="+mn-cs"/>
        </a:defRPr>
      </a:lvl2pPr>
      <a:lvl3pPr marL="861251" indent="-172250" algn="l" defTabSz="689000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507" kern="1200">
          <a:solidFill>
            <a:schemeClr val="tx1"/>
          </a:solidFill>
          <a:latin typeface="+mn-lt"/>
          <a:ea typeface="+mn-ea"/>
          <a:cs typeface="+mn-cs"/>
        </a:defRPr>
      </a:lvl3pPr>
      <a:lvl4pPr marL="1205751" indent="-172250" algn="l" defTabSz="689000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6" kern="1200">
          <a:solidFill>
            <a:schemeClr val="tx1"/>
          </a:solidFill>
          <a:latin typeface="+mn-lt"/>
          <a:ea typeface="+mn-ea"/>
          <a:cs typeface="+mn-cs"/>
        </a:defRPr>
      </a:lvl4pPr>
      <a:lvl5pPr marL="1550251" indent="-172250" algn="l" defTabSz="689000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6" kern="1200">
          <a:solidFill>
            <a:schemeClr val="tx1"/>
          </a:solidFill>
          <a:latin typeface="+mn-lt"/>
          <a:ea typeface="+mn-ea"/>
          <a:cs typeface="+mn-cs"/>
        </a:defRPr>
      </a:lvl5pPr>
      <a:lvl6pPr marL="1894751" indent="-172250" algn="l" defTabSz="689000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6" kern="1200">
          <a:solidFill>
            <a:schemeClr val="tx1"/>
          </a:solidFill>
          <a:latin typeface="+mn-lt"/>
          <a:ea typeface="+mn-ea"/>
          <a:cs typeface="+mn-cs"/>
        </a:defRPr>
      </a:lvl6pPr>
      <a:lvl7pPr marL="2239251" indent="-172250" algn="l" defTabSz="689000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6" kern="1200">
          <a:solidFill>
            <a:schemeClr val="tx1"/>
          </a:solidFill>
          <a:latin typeface="+mn-lt"/>
          <a:ea typeface="+mn-ea"/>
          <a:cs typeface="+mn-cs"/>
        </a:defRPr>
      </a:lvl7pPr>
      <a:lvl8pPr marL="2583752" indent="-172250" algn="l" defTabSz="689000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6" kern="1200">
          <a:solidFill>
            <a:schemeClr val="tx1"/>
          </a:solidFill>
          <a:latin typeface="+mn-lt"/>
          <a:ea typeface="+mn-ea"/>
          <a:cs typeface="+mn-cs"/>
        </a:defRPr>
      </a:lvl8pPr>
      <a:lvl9pPr marL="2928252" indent="-172250" algn="l" defTabSz="689000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9000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1pPr>
      <a:lvl2pPr marL="344500" algn="l" defTabSz="689000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2pPr>
      <a:lvl3pPr marL="689000" algn="l" defTabSz="689000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3pPr>
      <a:lvl4pPr marL="1033501" algn="l" defTabSz="689000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4pPr>
      <a:lvl5pPr marL="1378001" algn="l" defTabSz="689000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5pPr>
      <a:lvl6pPr marL="1722501" algn="l" defTabSz="689000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6pPr>
      <a:lvl7pPr marL="2067001" algn="l" defTabSz="689000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7pPr>
      <a:lvl8pPr marL="2411501" algn="l" defTabSz="689000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8pPr>
      <a:lvl9pPr marL="2756002" algn="l" defTabSz="689000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4F19AF-A19B-884A-AF3E-6EAE0519EE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54" t="27723" r="31805" b="23152"/>
          <a:stretch/>
        </p:blipFill>
        <p:spPr>
          <a:xfrm>
            <a:off x="137566" y="131806"/>
            <a:ext cx="6664965" cy="602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0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Sahar Kianarsi</dc:creator>
  <cp:lastModifiedBy>Faghihi-Shahrestani, Danial</cp:lastModifiedBy>
  <cp:revision>15</cp:revision>
  <cp:lastPrinted>2017-10-14T20:13:17Z</cp:lastPrinted>
  <dcterms:created xsi:type="dcterms:W3CDTF">2017-10-14T20:01:51Z</dcterms:created>
  <dcterms:modified xsi:type="dcterms:W3CDTF">2018-06-24T04:10:50Z</dcterms:modified>
</cp:coreProperties>
</file>