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297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4"/>
  </p:normalViewPr>
  <p:slideViewPr>
    <p:cSldViewPr snapToGrid="0" snapToObjects="1">
      <p:cViewPr varScale="1">
        <p:scale>
          <a:sx n="106" d="100"/>
          <a:sy n="106" d="100"/>
        </p:scale>
        <p:origin x="184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3296"/>
            <a:ext cx="9144000" cy="1496119"/>
          </a:xfrm>
        </p:spPr>
        <p:txBody>
          <a:bodyPr anchor="b"/>
          <a:lstStyle>
            <a:lvl1pPr algn="ctr"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57111"/>
            <a:ext cx="9144000" cy="1037534"/>
          </a:xfrm>
        </p:spPr>
        <p:txBody>
          <a:bodyPr/>
          <a:lstStyle>
            <a:lvl1pPr marL="0" indent="0" algn="ctr">
              <a:buNone/>
              <a:defRPr sz="1504"/>
            </a:lvl1pPr>
            <a:lvl2pPr marL="286482" indent="0" algn="ctr">
              <a:buNone/>
              <a:defRPr sz="1253"/>
            </a:lvl2pPr>
            <a:lvl3pPr marL="572963" indent="0" algn="ctr">
              <a:buNone/>
              <a:defRPr sz="1128"/>
            </a:lvl3pPr>
            <a:lvl4pPr marL="859445" indent="0" algn="ctr">
              <a:buNone/>
              <a:defRPr sz="1003"/>
            </a:lvl4pPr>
            <a:lvl5pPr marL="1145926" indent="0" algn="ctr">
              <a:buNone/>
              <a:defRPr sz="1003"/>
            </a:lvl5pPr>
            <a:lvl6pPr marL="1432408" indent="0" algn="ctr">
              <a:buNone/>
              <a:defRPr sz="1003"/>
            </a:lvl6pPr>
            <a:lvl7pPr marL="1718889" indent="0" algn="ctr">
              <a:buNone/>
              <a:defRPr sz="1003"/>
            </a:lvl7pPr>
            <a:lvl8pPr marL="2005371" indent="0" algn="ctr">
              <a:buNone/>
              <a:defRPr sz="1003"/>
            </a:lvl8pPr>
            <a:lvl9pPr marL="2291852" indent="0" algn="ctr">
              <a:buNone/>
              <a:defRPr sz="10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8795"/>
            <a:ext cx="2628900" cy="3641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795"/>
            <a:ext cx="7734300" cy="3641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5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1357"/>
            <a:ext cx="10515600" cy="1787583"/>
          </a:xfrm>
        </p:spPr>
        <p:txBody>
          <a:bodyPr anchor="b"/>
          <a:lstStyle>
            <a:lvl1pPr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75852"/>
            <a:ext cx="10515600" cy="940048"/>
          </a:xfrm>
        </p:spPr>
        <p:txBody>
          <a:bodyPr/>
          <a:lstStyle>
            <a:lvl1pPr marL="0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1pPr>
            <a:lvl2pPr marL="286482" indent="0">
              <a:buNone/>
              <a:defRPr sz="1253">
                <a:solidFill>
                  <a:schemeClr val="tx1">
                    <a:tint val="75000"/>
                  </a:schemeClr>
                </a:solidFill>
              </a:defRPr>
            </a:lvl2pPr>
            <a:lvl3pPr marL="57296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3pPr>
            <a:lvl4pPr marL="859445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4pPr>
            <a:lvl5pPr marL="1145926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5pPr>
            <a:lvl6pPr marL="1432408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6pPr>
            <a:lvl7pPr marL="1718889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7pPr>
            <a:lvl8pPr marL="2005371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8pPr>
            <a:lvl9pPr marL="2291852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974"/>
            <a:ext cx="5181600" cy="2726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974"/>
            <a:ext cx="5181600" cy="2726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8795"/>
            <a:ext cx="10515600" cy="830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3451"/>
            <a:ext cx="5157787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69731"/>
            <a:ext cx="5157787" cy="2308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3451"/>
            <a:ext cx="5183188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69731"/>
            <a:ext cx="5183188" cy="2308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1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6491"/>
            <a:ext cx="3932237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18741"/>
            <a:ext cx="6172200" cy="3053913"/>
          </a:xfrm>
        </p:spPr>
        <p:txBody>
          <a:bodyPr/>
          <a:lstStyle>
            <a:lvl1pPr>
              <a:defRPr sz="2005"/>
            </a:lvl1pPr>
            <a:lvl2pPr>
              <a:defRPr sz="1754"/>
            </a:lvl2pPr>
            <a:lvl3pPr>
              <a:defRPr sz="1504"/>
            </a:lvl3pPr>
            <a:lvl4pPr>
              <a:defRPr sz="1253"/>
            </a:lvl4pPr>
            <a:lvl5pPr>
              <a:defRPr sz="1253"/>
            </a:lvl5pPr>
            <a:lvl6pPr>
              <a:defRPr sz="1253"/>
            </a:lvl6pPr>
            <a:lvl7pPr>
              <a:defRPr sz="1253"/>
            </a:lvl7pPr>
            <a:lvl8pPr>
              <a:defRPr sz="1253"/>
            </a:lvl8pPr>
            <a:lvl9pPr>
              <a:defRPr sz="12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89209"/>
            <a:ext cx="3932237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6491"/>
            <a:ext cx="3932237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18741"/>
            <a:ext cx="6172200" cy="3053913"/>
          </a:xfrm>
        </p:spPr>
        <p:txBody>
          <a:bodyPr anchor="t"/>
          <a:lstStyle>
            <a:lvl1pPr marL="0" indent="0">
              <a:buNone/>
              <a:defRPr sz="2005"/>
            </a:lvl1pPr>
            <a:lvl2pPr marL="286482" indent="0">
              <a:buNone/>
              <a:defRPr sz="1754"/>
            </a:lvl2pPr>
            <a:lvl3pPr marL="572963" indent="0">
              <a:buNone/>
              <a:defRPr sz="1504"/>
            </a:lvl3pPr>
            <a:lvl4pPr marL="859445" indent="0">
              <a:buNone/>
              <a:defRPr sz="1253"/>
            </a:lvl4pPr>
            <a:lvl5pPr marL="1145926" indent="0">
              <a:buNone/>
              <a:defRPr sz="1253"/>
            </a:lvl5pPr>
            <a:lvl6pPr marL="1432408" indent="0">
              <a:buNone/>
              <a:defRPr sz="1253"/>
            </a:lvl6pPr>
            <a:lvl7pPr marL="1718889" indent="0">
              <a:buNone/>
              <a:defRPr sz="1253"/>
            </a:lvl7pPr>
            <a:lvl8pPr marL="2005371" indent="0">
              <a:buNone/>
              <a:defRPr sz="1253"/>
            </a:lvl8pPr>
            <a:lvl9pPr marL="2291852" indent="0">
              <a:buNone/>
              <a:defRPr sz="12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89209"/>
            <a:ext cx="3932237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8795"/>
            <a:ext cx="10515600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974"/>
            <a:ext cx="10515600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983019"/>
            <a:ext cx="27432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983019"/>
            <a:ext cx="41148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983019"/>
            <a:ext cx="27432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2963" rtl="0" eaLnBrk="1" latinLnBrk="0" hangingPunct="1">
        <a:lnSpc>
          <a:spcPct val="90000"/>
        </a:lnSpc>
        <a:spcBef>
          <a:spcPct val="0"/>
        </a:spcBef>
        <a:buNone/>
        <a:defRPr sz="27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241" indent="-143241" algn="l" defTabSz="572963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29722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2pPr>
      <a:lvl3pPr marL="716204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3" kern="1200">
          <a:solidFill>
            <a:schemeClr val="tx1"/>
          </a:solidFill>
          <a:latin typeface="+mn-lt"/>
          <a:ea typeface="+mn-ea"/>
          <a:cs typeface="+mn-cs"/>
        </a:defRPr>
      </a:lvl3pPr>
      <a:lvl4pPr marL="1002685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289167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575648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862130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148611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435093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1pPr>
      <a:lvl2pPr marL="28648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72963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3pPr>
      <a:lvl4pPr marL="859445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145926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432408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718889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005371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29185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E7745-06A1-C647-BEB7-D08500C83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" r="19474" b="52807"/>
          <a:stretch/>
        </p:blipFill>
        <p:spPr>
          <a:xfrm>
            <a:off x="0" y="108284"/>
            <a:ext cx="12162194" cy="41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4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Faghihi-Shahrestani, Danial</dc:creator>
  <cp:lastModifiedBy>Faghihi-Shahrestani, Danial</cp:lastModifiedBy>
  <cp:revision>2</cp:revision>
  <dcterms:created xsi:type="dcterms:W3CDTF">2018-06-24T03:55:24Z</dcterms:created>
  <dcterms:modified xsi:type="dcterms:W3CDTF">2018-06-24T03:57:31Z</dcterms:modified>
</cp:coreProperties>
</file>