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59"/>
  </p:notesMasterIdLst>
  <p:sldIdLst>
    <p:sldId id="960" r:id="rId3"/>
    <p:sldId id="1129" r:id="rId4"/>
    <p:sldId id="964" r:id="rId5"/>
    <p:sldId id="1223" r:id="rId6"/>
    <p:sldId id="1051" r:id="rId7"/>
    <p:sldId id="1050" r:id="rId8"/>
    <p:sldId id="1351" r:id="rId9"/>
    <p:sldId id="1271" r:id="rId10"/>
    <p:sldId id="1225" r:id="rId11"/>
    <p:sldId id="1227" r:id="rId12"/>
    <p:sldId id="1228" r:id="rId13"/>
    <p:sldId id="1272" r:id="rId14"/>
    <p:sldId id="1229" r:id="rId15"/>
    <p:sldId id="1230" r:id="rId16"/>
    <p:sldId id="1352" r:id="rId17"/>
    <p:sldId id="1353" r:id="rId18"/>
    <p:sldId id="1354" r:id="rId19"/>
    <p:sldId id="1355" r:id="rId20"/>
    <p:sldId id="1356" r:id="rId21"/>
    <p:sldId id="1357" r:id="rId22"/>
    <p:sldId id="1358" r:id="rId23"/>
    <p:sldId id="1359" r:id="rId24"/>
    <p:sldId id="1300" r:id="rId25"/>
    <p:sldId id="1360" r:id="rId26"/>
    <p:sldId id="1361" r:id="rId27"/>
    <p:sldId id="1232" r:id="rId28"/>
    <p:sldId id="1233" r:id="rId29"/>
    <p:sldId id="1259" r:id="rId30"/>
    <p:sldId id="1231" r:id="rId31"/>
    <p:sldId id="1260" r:id="rId32"/>
    <p:sldId id="1273" r:id="rId33"/>
    <p:sldId id="1261" r:id="rId34"/>
    <p:sldId id="1262" r:id="rId35"/>
    <p:sldId id="1263" r:id="rId36"/>
    <p:sldId id="1264" r:id="rId37"/>
    <p:sldId id="1234" r:id="rId38"/>
    <p:sldId id="1238" r:id="rId39"/>
    <p:sldId id="1245" r:id="rId40"/>
    <p:sldId id="1244" r:id="rId41"/>
    <p:sldId id="1241" r:id="rId42"/>
    <p:sldId id="1242" r:id="rId43"/>
    <p:sldId id="1243" r:id="rId44"/>
    <p:sldId id="1246" r:id="rId45"/>
    <p:sldId id="1249" r:id="rId46"/>
    <p:sldId id="1250" r:id="rId47"/>
    <p:sldId id="1252" r:id="rId48"/>
    <p:sldId id="1253" r:id="rId49"/>
    <p:sldId id="1254" r:id="rId50"/>
    <p:sldId id="1255" r:id="rId51"/>
    <p:sldId id="1267" r:id="rId52"/>
    <p:sldId id="1268" r:id="rId53"/>
    <p:sldId id="1269" r:id="rId54"/>
    <p:sldId id="1274" r:id="rId55"/>
    <p:sldId id="1038" r:id="rId56"/>
    <p:sldId id="1265" r:id="rId57"/>
    <p:sldId id="126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36"/>
    <p:restoredTop sz="63554"/>
  </p:normalViewPr>
  <p:slideViewPr>
    <p:cSldViewPr snapToGrid="0" snapToObjects="1">
      <p:cViewPr varScale="1">
        <p:scale>
          <a:sx n="82" d="100"/>
          <a:sy n="82" d="100"/>
        </p:scale>
        <p:origin x="62" y="7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8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13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57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1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0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41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50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53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8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377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0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7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34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3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(step 0):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0C12B-CA9D-6543-A68D-C936C6CE5E54}"/>
              </a:ext>
            </a:extLst>
          </p:cNvPr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B51FE9-3B2A-5947-8D58-8E568A2FD108}"/>
                </a:ext>
              </a:extLst>
            </p:cNvPr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BAB8D84-2299-D54C-8DF2-B7D547E53934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H="1">
              <a:off x="3421705" y="1478590"/>
              <a:ext cx="3423498" cy="100630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6CD7A6-BFF0-864F-A9C0-5C593F3F14CE}"/>
                </a:ext>
              </a:extLst>
            </p:cNvPr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FE3D221-D37B-6E43-BD5C-9D85D700EE88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23ACA7E-7391-D44A-806F-75B7293D7DA7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3749D51-CECB-9D44-B018-F266EF41FC5F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49FB44A-FC51-6244-B19F-B77DE67800A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">
            <a:extLst>
              <a:ext uri="{FF2B5EF4-FFF2-40B4-BE49-F238E27FC236}">
                <a16:creationId xmlns:a16="http://schemas.microsoft.com/office/drawing/2014/main" id="{54D4CD9F-2B44-4E41-8C1C-698D78A3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E5F7E-81B8-0042-A839-1B9EEAE596EE}"/>
              </a:ext>
            </a:extLst>
          </p:cNvPr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FA9DB6-36A1-8443-BC46-7E2E5C2CA3C9}"/>
                </a:ext>
              </a:extLst>
            </p:cNvPr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350582EB-9CCF-9849-A56A-C61F6B12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D(v) = min ( D(v),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x,v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min(2, 1+2) = 2 </a:t>
              </a:r>
            </a:p>
          </p:txBody>
        </p:sp>
        <p:sp>
          <p:nvSpPr>
            <p:cNvPr id="165" name="Text Box 3">
              <a:extLst>
                <a:ext uri="{FF2B5EF4-FFF2-40B4-BE49-F238E27FC236}">
                  <a16:creationId xmlns:a16="http://schemas.microsoft.com/office/drawing/2014/main" id="{6D23D369-4A04-F94C-80EB-D2103B64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(5, 1+3) = 4 </a:t>
              </a:r>
            </a:p>
          </p:txBody>
        </p:sp>
        <p:sp>
          <p:nvSpPr>
            <p:cNvPr id="166" name="Text Box 3">
              <a:extLst>
                <a:ext uri="{FF2B5EF4-FFF2-40B4-BE49-F238E27FC236}">
                  <a16:creationId xmlns:a16="http://schemas.microsoft.com/office/drawing/2014/main" id="{9A053085-7294-F842-BE4A-5164EBA4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D(y) = min ( D(y),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x,y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min(inf,1+1) = 2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D4041-E2D0-984B-A342-59B7AC5550DB}"/>
              </a:ext>
            </a:extLst>
          </p:cNvPr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id="8" name="Picture 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A37D52F4-FDE5-2845-8949-5A1C24B9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168" name="Picture 16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CE04A19A-A505-8C4A-BBEB-B8773FAC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">
            <a:extLst>
              <a:ext uri="{FF2B5EF4-FFF2-40B4-BE49-F238E27FC236}">
                <a16:creationId xmlns:a16="http://schemas.microsoft.com/office/drawing/2014/main" id="{65B395D1-ACAF-AB4A-A53B-728973E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∞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4F3D1DE-8C63-AD4B-B1C0-FE339DA1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2,x</a:t>
            </a: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9401439-4F9A-5245-B5D8-98F93D2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</p:txBody>
      </p:sp>
      <p:sp>
        <p:nvSpPr>
          <p:cNvPr id="118" name="Text Box 5">
            <a:extLst>
              <a:ext uri="{FF2B5EF4-FFF2-40B4-BE49-F238E27FC236}">
                <a16:creationId xmlns:a16="http://schemas.microsoft.com/office/drawing/2014/main" id="{05199638-1656-3440-8601-484D6E8D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2,u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52DFC02-823F-0242-A6A7-87C32B9FF392}"/>
              </a:ext>
            </a:extLst>
          </p:cNvPr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FA519F-FE06-0A48-8A17-DA293779C4C4}"/>
                </a:ext>
              </a:extLst>
            </p:cNvPr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8090F2C-8033-B647-B950-11726A728ED6}"/>
                </a:ext>
              </a:extLst>
            </p:cNvPr>
            <p:cNvCxnSpPr>
              <a:cxnSpLocks/>
              <a:stCxn id="206" idx="2"/>
              <a:endCxn id="208" idx="6"/>
            </p:cNvCxnSpPr>
            <p:nvPr/>
          </p:nvCxnSpPr>
          <p:spPr>
            <a:xfrm flipH="1">
              <a:off x="-789162" y="356054"/>
              <a:ext cx="4813441" cy="12561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5FE25E1-AB82-7F4C-9E98-117B763167D9}"/>
                </a:ext>
              </a:extLst>
            </p:cNvPr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DC1F592-D3EA-B141-B522-4F04B922D235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4A4D5E-EA3A-C342-BD4B-5D42FD84497D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C4666A-0739-D747-9911-F956173AF6C0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E2FD13B-449B-A542-8297-BC85BC14FEA0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1580FF-6C15-794F-AB65-D39811DB8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8F59C2A4-0007-4F40-B4AB-15442E39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398422E-1EB1-DC4A-944E-B1DAB402E4DD}"/>
              </a:ext>
            </a:extLst>
          </p:cNvPr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01628C-73DE-794F-B777-3EE0738C013A}"/>
                </a:ext>
              </a:extLst>
            </p:cNvPr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xt Box 3">
              <a:extLst>
                <a:ext uri="{FF2B5EF4-FFF2-40B4-BE49-F238E27FC236}">
                  <a16:creationId xmlns:a16="http://schemas.microsoft.com/office/drawing/2014/main" id="{1244B68D-FA8E-C74C-924A-A43B38E7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4" name="Text Box 3">
              <a:extLst>
                <a:ext uri="{FF2B5EF4-FFF2-40B4-BE49-F238E27FC236}">
                  <a16:creationId xmlns:a16="http://schemas.microsoft.com/office/drawing/2014/main" id="{A1525B23-46ED-3A4C-BC35-A1341869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D(y) + </a:t>
              </a: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</a:t>
              </a:r>
              <a:r>
                <a:rPr lang="en-US" sz="2000" i="1" baseline="-250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kumimoji="0" lang="en-US" sz="200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2+1) = 3 </a:t>
              </a:r>
            </a:p>
          </p:txBody>
        </p:sp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BFB54203-76D7-E14F-8811-A49D9AAE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D(y)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y,z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min(inf,2+2) = 4  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C32DC86-6E33-9543-9C89-8F3F1B0CEF86}"/>
              </a:ext>
            </a:extLst>
          </p:cNvPr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id="217" name="Picture 216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925DA252-1100-254E-886E-E31054C9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218" name="Picture 21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01C56154-A60F-024F-BBFB-A6C93EE3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49870A5-9F71-CB43-8128-DFD8B0AA58C1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0957-A0D6-EA4C-B6BF-820C3230276D}"/>
              </a:ext>
            </a:extLst>
          </p:cNvPr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015F7C7-310D-FD46-9C9C-A1683A72BDDD}"/>
                </a:ext>
              </a:extLst>
            </p:cNvPr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B6EBC2E-EA66-0348-8BB3-7224B5E190A1}"/>
                </a:ext>
              </a:extLst>
            </p:cNvPr>
            <p:cNvCxnSpPr>
              <a:cxnSpLocks/>
              <a:stCxn id="207" idx="2"/>
              <a:endCxn id="219" idx="6"/>
            </p:cNvCxnSpPr>
            <p:nvPr/>
          </p:nvCxnSpPr>
          <p:spPr>
            <a:xfrm flipH="1">
              <a:off x="3411406" y="1503276"/>
              <a:ext cx="924797" cy="15782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9D32FBA-D726-A343-8DEE-BA9A2943F951}"/>
                </a:ext>
              </a:extLst>
            </p:cNvPr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2E9057B-6B98-BE42-AE62-4832BA11F8FB}"/>
              </a:ext>
            </a:extLst>
          </p:cNvPr>
          <p:cNvCxnSpPr>
            <a:cxnSpLocks/>
          </p:cNvCxnSpPr>
          <p:nvPr/>
        </p:nvCxnSpPr>
        <p:spPr>
          <a:xfrm flipV="1">
            <a:off x="1137745" y="504004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BE35B4C-1AED-A841-AF80-60F24BC61CA4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1E4B38D-7546-F94C-8A43-DBD52AA7A376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9AB7A4-25A9-1A45-A7AC-64A8E69B1628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5BCE45-1F78-4A42-83C7-96D7950CC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CD703E57-0A32-2F40-B813-84CEA4F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68506E-3C2C-FA41-9AFF-AC306C688A51}"/>
              </a:ext>
            </a:extLst>
          </p:cNvPr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78CF965-1E51-204E-87C1-40BC5F8B1953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A0BD265B-56BC-C648-9DAB-18969CF6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2" name="Text Box 3">
              <a:extLst>
                <a:ext uri="{FF2B5EF4-FFF2-40B4-BE49-F238E27FC236}">
                  <a16:creationId xmlns:a16="http://schemas.microsoft.com/office/drawing/2014/main" id="{E3E25232-20F1-B64B-98A3-BB2E6B5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D(v)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v,w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(3, 2+3) = 3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03B215-D4F4-B240-9C4C-7FD543D4FF60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01EBFD0-D4AD-9247-9D77-B94D622E1FAA}"/>
              </a:ext>
            </a:extLst>
          </p:cNvPr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46423EF-63DD-3343-9662-5B2931DA7273}"/>
                </a:ext>
              </a:extLst>
            </p:cNvPr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5760C0E-983E-B441-806E-22BCF64E7382}"/>
                </a:ext>
              </a:extLst>
            </p:cNvPr>
            <p:cNvCxnSpPr>
              <a:cxnSpLocks/>
              <a:stCxn id="216" idx="2"/>
              <a:endCxn id="223" idx="6"/>
            </p:cNvCxnSpPr>
            <p:nvPr/>
          </p:nvCxnSpPr>
          <p:spPr>
            <a:xfrm flipH="1">
              <a:off x="1861441" y="-284477"/>
              <a:ext cx="2273511" cy="18966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D5E27BC-D759-D946-87D8-DD12082603F9}"/>
                </a:ext>
              </a:extLst>
            </p:cNvPr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983EAC5-E137-B845-8167-8FF621B46BC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55AC0E-D2D6-F941-9AA6-9306F9726C0A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5F79124-CB88-0245-A13C-A9F8EF8B54A5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662265B-7333-144C-975B-222F0D3A4281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9ED63E9-B922-974A-A009-C20182AD3D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6F3DAD70-4F0A-6440-969F-3CCEA1CA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B668A7-AFC7-C746-8D74-2C3BEE2C0C90}"/>
              </a:ext>
            </a:extLst>
          </p:cNvPr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5C3332E-25DC-5548-B18A-0DFEE9ABA6BC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xt Box 3">
              <a:extLst>
                <a:ext uri="{FF2B5EF4-FFF2-40B4-BE49-F238E27FC236}">
                  <a16:creationId xmlns:a16="http://schemas.microsoft.com/office/drawing/2014/main" id="{66CA504C-894E-9D46-958C-24EC91FC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818E7B6F-01C5-BD4D-81E3-08541D88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D(w)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3+5) = 4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F1CF94-F7B7-9947-B9CB-42D5664FC48B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A203BF5-54E3-A247-B525-DAD7C3FFFA30}"/>
              </a:ext>
            </a:extLst>
          </p:cNvPr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7C9367-2990-6D43-A15C-2F5B4E8649C4}"/>
                </a:ext>
              </a:extLst>
            </p:cNvPr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1A43D7-7771-3E49-94AA-7FB8202B3A43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-2027653" y="-296792"/>
              <a:ext cx="6119672" cy="2198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8F40879-FE48-7941-9529-6385E99DA5B8}"/>
                </a:ext>
              </a:extLst>
            </p:cNvPr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0B2969-0D91-644B-9FF5-3BB4F0D073E4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BE8C73-6B5D-7F4B-AA15-26746F00DEF9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165" name="Text Box 3">
            <a:extLst>
              <a:ext uri="{FF2B5EF4-FFF2-40B4-BE49-F238E27FC236}">
                <a16:creationId xmlns:a16="http://schemas.microsoft.com/office/drawing/2014/main" id="{DDAD2418-A8D1-1A4C-9685-0ABBFA89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02BE32-581E-614C-8C19-401954352B2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AAF5DE-5EBE-1D41-BC0E-9C07EB3F9FC5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1285300" y="2660651"/>
            <a:ext cx="9825520" cy="920619"/>
            <a:chOff x="1314797" y="2881877"/>
            <a:chExt cx="9825520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797" y="2881877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5 slides</a:t>
            </a:r>
            <a:endParaRPr lang="en-US" sz="4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E7628F0-D594-0B47-9B40-97F92DD3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6" name="Text Box 16">
            <a:extLst>
              <a:ext uri="{FF2B5EF4-FFF2-40B4-BE49-F238E27FC236}">
                <a16:creationId xmlns:a16="http://schemas.microsoft.com/office/drawing/2014/main" id="{42389D8A-00BE-3F4E-A672-5FBDE0DE25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362" y="222686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0" name="Line 20">
            <a:extLst>
              <a:ext uri="{FF2B5EF4-FFF2-40B4-BE49-F238E27FC236}">
                <a16:creationId xmlns:a16="http://schemas.microsoft.com/office/drawing/2014/main" id="{C6327ACE-9812-0641-8931-64A0CFB1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6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1" name="Line 21">
            <a:extLst>
              <a:ext uri="{FF2B5EF4-FFF2-40B4-BE49-F238E27FC236}">
                <a16:creationId xmlns:a16="http://schemas.microsoft.com/office/drawing/2014/main" id="{8B62D26D-8647-AA48-B558-1D977902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8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2" name="Text Box 22">
            <a:extLst>
              <a:ext uri="{FF2B5EF4-FFF2-40B4-BE49-F238E27FC236}">
                <a16:creationId xmlns:a16="http://schemas.microsoft.com/office/drawing/2014/main" id="{E032986C-0E69-C64C-BCCD-9CA18645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6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63" name="Text Box 23">
            <a:extLst>
              <a:ext uri="{FF2B5EF4-FFF2-40B4-BE49-F238E27FC236}">
                <a16:creationId xmlns:a16="http://schemas.microsoft.com/office/drawing/2014/main" id="{9196401C-C6C6-4841-874F-E4C9CD66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64" name="Text Box 24">
            <a:extLst>
              <a:ext uri="{FF2B5EF4-FFF2-40B4-BE49-F238E27FC236}">
                <a16:creationId xmlns:a16="http://schemas.microsoft.com/office/drawing/2014/main" id="{E7BD555B-E160-5346-82D4-BCF9E63D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65" name="Text Box 25">
            <a:extLst>
              <a:ext uri="{FF2B5EF4-FFF2-40B4-BE49-F238E27FC236}">
                <a16:creationId xmlns:a16="http://schemas.microsoft.com/office/drawing/2014/main" id="{BFAD32FA-8579-6F4B-901E-2DFB5D55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66" name="Text Box 26">
            <a:extLst>
              <a:ext uri="{FF2B5EF4-FFF2-40B4-BE49-F238E27FC236}">
                <a16:creationId xmlns:a16="http://schemas.microsoft.com/office/drawing/2014/main" id="{9477A75E-A636-3F4B-9909-848BA5CF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68" y="18720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700855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4" name="Text Box 56">
            <a:extLst>
              <a:ext uri="{FF2B5EF4-FFF2-40B4-BE49-F238E27FC236}">
                <a16:creationId xmlns:a16="http://schemas.microsoft.com/office/drawing/2014/main" id="{6DADD8BB-11F7-2447-9FCC-5D864B54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20701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5" name="Text Box 57">
            <a:extLst>
              <a:ext uri="{FF2B5EF4-FFF2-40B4-BE49-F238E27FC236}">
                <a16:creationId xmlns:a16="http://schemas.microsoft.com/office/drawing/2014/main" id="{5CB25BE3-30C1-0A41-90C7-82149A0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52293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7   1   0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2" name="Line 64">
            <a:extLst>
              <a:ext uri="{FF2B5EF4-FFF2-40B4-BE49-F238E27FC236}">
                <a16:creationId xmlns:a16="http://schemas.microsoft.com/office/drawing/2014/main" id="{0E7158AD-B22F-7D45-BE45-5A28417E3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3" name="Text Box 65">
            <a:extLst>
              <a:ext uri="{FF2B5EF4-FFF2-40B4-BE49-F238E27FC236}">
                <a16:creationId xmlns:a16="http://schemas.microsoft.com/office/drawing/2014/main" id="{46978D6B-6DAC-7F45-BEB1-D317E94D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" name="Oval 107">
            <a:extLst>
              <a:ext uri="{FF2B5EF4-FFF2-40B4-BE49-F238E27FC236}">
                <a16:creationId xmlns:a16="http://schemas.microsoft.com/office/drawing/2014/main" id="{D8B66424-DAF2-6B4B-A3EA-1F3A87F8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68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4" name="Rectangle 108">
            <a:extLst>
              <a:ext uri="{FF2B5EF4-FFF2-40B4-BE49-F238E27FC236}">
                <a16:creationId xmlns:a16="http://schemas.microsoft.com/office/drawing/2014/main" id="{46C3C8FD-A834-5848-8F49-E36A80BE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322" y="3416550"/>
            <a:ext cx="3868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x,y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545" name="Line 109">
            <a:extLst>
              <a:ext uri="{FF2B5EF4-FFF2-40B4-BE49-F238E27FC236}">
                <a16:creationId xmlns:a16="http://schemas.microsoft.com/office/drawing/2014/main" id="{521E24B6-6689-494A-B9C4-5536D9945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7817" y="2139668"/>
            <a:ext cx="310172" cy="1304989"/>
          </a:xfrm>
          <a:prstGeom prst="line">
            <a:avLst/>
          </a:prstGeom>
          <a:noFill/>
          <a:ln w="12700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6" name="Rectangle 110">
            <a:extLst>
              <a:ext uri="{FF2B5EF4-FFF2-40B4-BE49-F238E27FC236}">
                <a16:creationId xmlns:a16="http://schemas.microsoft.com/office/drawing/2014/main" id="{B2A02F2F-A1E3-0B4C-A79C-C635D78C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1" y="2260908"/>
            <a:ext cx="3660949" cy="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547" name="Line 111">
            <a:extLst>
              <a:ext uri="{FF2B5EF4-FFF2-40B4-BE49-F238E27FC236}">
                <a16:creationId xmlns:a16="http://schemas.microsoft.com/office/drawing/2014/main" id="{0907A64B-C8AD-924E-8F80-30210673ED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12" y="2116725"/>
            <a:ext cx="805472" cy="338376"/>
          </a:xfrm>
          <a:prstGeom prst="line">
            <a:avLst/>
          </a:prstGeom>
          <a:noFill/>
          <a:ln w="952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8" name="Text Box 112">
            <a:extLst>
              <a:ext uri="{FF2B5EF4-FFF2-40B4-BE49-F238E27FC236}">
                <a16:creationId xmlns:a16="http://schemas.microsoft.com/office/drawing/2014/main" id="{755B21C5-8034-A140-8D46-F6465D62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743" y="187523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" name="Text Box 113">
            <a:extLst>
              <a:ext uri="{FF2B5EF4-FFF2-40B4-BE49-F238E27FC236}">
                <a16:creationId xmlns:a16="http://schemas.microsoft.com/office/drawing/2014/main" id="{BB12F587-434B-8040-89E5-C3395240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843" y="1879992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</a:t>
            </a: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2" name="Text Box 117">
            <a:extLst>
              <a:ext uri="{FF2B5EF4-FFF2-40B4-BE49-F238E27FC236}">
                <a16:creationId xmlns:a16="http://schemas.microsoft.com/office/drawing/2014/main" id="{2BC96468-B8D0-7747-BAA8-8ADD15DE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55" y="134341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CAF57-82C1-2845-A7F2-D9378B091BC8}"/>
              </a:ext>
            </a:extLst>
          </p:cNvPr>
          <p:cNvGrpSpPr/>
          <p:nvPr/>
        </p:nvGrpSpPr>
        <p:grpSpPr>
          <a:xfrm>
            <a:off x="2743200" y="1891430"/>
            <a:ext cx="2491320" cy="352127"/>
            <a:chOff x="2743200" y="1891430"/>
            <a:chExt cx="2491320" cy="35212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4D18E1-E29B-3644-B343-3665BCDAB7D3}"/>
                </a:ext>
              </a:extLst>
            </p:cNvPr>
            <p:cNvSpPr/>
            <p:nvPr/>
          </p:nvSpPr>
          <p:spPr>
            <a:xfrm>
              <a:off x="2743200" y="1891430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9971C8F-9E23-804B-AF92-3A64A52A6010}"/>
                </a:ext>
              </a:extLst>
            </p:cNvPr>
            <p:cNvSpPr/>
            <p:nvPr/>
          </p:nvSpPr>
          <p:spPr>
            <a:xfrm>
              <a:off x="4883791" y="1892828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3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5" grpId="0" animBg="1"/>
      <p:bldP spid="546" grpId="0"/>
      <p:bldP spid="547" grpId="0" animBg="1"/>
      <p:bldP spid="548" grpId="0"/>
      <p:bldP spid="5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24" y="365891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A1FD83-DFE8-5347-B9CE-6C968DD0DF5C}"/>
              </a:ext>
            </a:extLst>
          </p:cNvPr>
          <p:cNvGrpSpPr/>
          <p:nvPr/>
        </p:nvGrpSpPr>
        <p:grpSpPr>
          <a:xfrm>
            <a:off x="3737691" y="1343416"/>
            <a:ext cx="3792537" cy="5105400"/>
            <a:chOff x="2760663" y="1143000"/>
            <a:chExt cx="3792537" cy="5105400"/>
          </a:xfrm>
        </p:grpSpPr>
        <p:sp>
          <p:nvSpPr>
            <p:cNvPr id="116" name="Line 20">
              <a:extLst>
                <a:ext uri="{FF2B5EF4-FFF2-40B4-BE49-F238E27FC236}">
                  <a16:creationId xmlns:a16="http://schemas.microsoft.com/office/drawing/2014/main" id="{4144DB2B-5DFB-074B-B3F3-150454E0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524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7" name="Line 21">
              <a:extLst>
                <a:ext uri="{FF2B5EF4-FFF2-40B4-BE49-F238E27FC236}">
                  <a16:creationId xmlns:a16="http://schemas.microsoft.com/office/drawing/2014/main" id="{7E1B00D8-0C9F-8C49-AE51-1B80C71A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1752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C9FE0AC9-76B8-E844-AEAD-8B55DE4B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366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08D2EAF9-30A9-DB4D-BE82-84EE045D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747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0" name="Text Box 24">
              <a:extLst>
                <a:ext uri="{FF2B5EF4-FFF2-40B4-BE49-F238E27FC236}">
                  <a16:creationId xmlns:a16="http://schemas.microsoft.com/office/drawing/2014/main" id="{64F8E11E-A22A-FD49-8A59-46F2A477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052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21" name="Text Box 25">
              <a:extLst>
                <a:ext uri="{FF2B5EF4-FFF2-40B4-BE49-F238E27FC236}">
                  <a16:creationId xmlns:a16="http://schemas.microsoft.com/office/drawing/2014/main" id="{78EC6E18-F467-454C-9F75-2E68E50D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57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22" name="Text Box 26">
              <a:extLst>
                <a:ext uri="{FF2B5EF4-FFF2-40B4-BE49-F238E27FC236}">
                  <a16:creationId xmlns:a16="http://schemas.microsoft.com/office/drawing/2014/main" id="{91B2EA85-2427-634E-8646-38ADAE3A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74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C16C8AF6-4A75-B84C-9396-22A308E84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2167732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24" name="Text Box 28">
              <a:extLst>
                <a:ext uri="{FF2B5EF4-FFF2-40B4-BE49-F238E27FC236}">
                  <a16:creationId xmlns:a16="http://schemas.microsoft.com/office/drawing/2014/main" id="{F630FEE9-7CE4-964F-AD1C-14B362CB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638" y="12239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1DE66E0F-A7EC-2C43-B5D0-23D486D6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2004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6C841A72-C5FE-5949-919A-B4C133D08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7" name="Text Box 52">
              <a:extLst>
                <a:ext uri="{FF2B5EF4-FFF2-40B4-BE49-F238E27FC236}">
                  <a16:creationId xmlns:a16="http://schemas.microsoft.com/office/drawing/2014/main" id="{E1492B2F-25A1-6F4E-B5C0-098424DFC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432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28" name="Text Box 53">
              <a:extLst>
                <a:ext uri="{FF2B5EF4-FFF2-40B4-BE49-F238E27FC236}">
                  <a16:creationId xmlns:a16="http://schemas.microsoft.com/office/drawing/2014/main" id="{9263A0CF-0F83-FD4A-B283-7EAEEA3F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424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9" name="Text Box 54">
              <a:extLst>
                <a:ext uri="{FF2B5EF4-FFF2-40B4-BE49-F238E27FC236}">
                  <a16:creationId xmlns:a16="http://schemas.microsoft.com/office/drawing/2014/main" id="{E1300D24-831D-C340-A7E6-E9595063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29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0" name="Text Box 55">
              <a:extLst>
                <a:ext uri="{FF2B5EF4-FFF2-40B4-BE49-F238E27FC236}">
                  <a16:creationId xmlns:a16="http://schemas.microsoft.com/office/drawing/2014/main" id="{F5E54AC6-0FCF-3C4D-AE73-40696DC8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033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31" name="Text Box 56">
              <a:extLst>
                <a:ext uri="{FF2B5EF4-FFF2-40B4-BE49-F238E27FC236}">
                  <a16:creationId xmlns:a16="http://schemas.microsoft.com/office/drawing/2014/main" id="{F75153EE-3482-8542-A4C4-AC8C2FC2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42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32" name="Text Box 57">
              <a:extLst>
                <a:ext uri="{FF2B5EF4-FFF2-40B4-BE49-F238E27FC236}">
                  <a16:creationId xmlns:a16="http://schemas.microsoft.com/office/drawing/2014/main" id="{2FDABCC8-77E5-B94A-B85A-F00ADCFC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1" y="38219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33" name="Text Box 58">
              <a:extLst>
                <a:ext uri="{FF2B5EF4-FFF2-40B4-BE49-F238E27FC236}">
                  <a16:creationId xmlns:a16="http://schemas.microsoft.com/office/drawing/2014/main" id="{2F22E984-7BD2-7049-9779-3B2DF065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9003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4DA56E92-6298-ED4D-889D-BD6B8790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276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5" name="Line 60">
              <a:extLst>
                <a:ext uri="{FF2B5EF4-FFF2-40B4-BE49-F238E27FC236}">
                  <a16:creationId xmlns:a16="http://schemas.microsoft.com/office/drawing/2014/main" id="{38288DE2-8F1A-C943-9577-C5AB8F68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30D567A8-C9F8-4A4B-8BCE-538C3C79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1194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AB04B685-1C21-974D-9179-86AEFB57F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500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03D6419-FD0C-BE45-8623-BA90BF23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805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CE3783B5-28D8-584A-AE17-E49FD4EF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110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7E8F8993-5FF5-6B4D-861C-71F030EF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5004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DA39478D-98E3-2F49-9A5B-27D196B7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38981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5708604F-50A0-EE47-9C31-BD29C52E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7525" y="296545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EADB6CD3-30DA-524F-AF65-29306DF23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4" name="Line 69">
              <a:extLst>
                <a:ext uri="{FF2B5EF4-FFF2-40B4-BE49-F238E27FC236}">
                  <a16:creationId xmlns:a16="http://schemas.microsoft.com/office/drawing/2014/main" id="{D8838154-BF72-B443-877A-456567965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EE34189A-380F-7642-B18C-2F6994F2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72F88910-6649-864E-AAEC-C377BFCD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47" name="Text Box 72">
              <a:extLst>
                <a:ext uri="{FF2B5EF4-FFF2-40B4-BE49-F238E27FC236}">
                  <a16:creationId xmlns:a16="http://schemas.microsoft.com/office/drawing/2014/main" id="{4BB635F1-A540-AB4F-83C9-376DD752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48" name="Text Box 73">
              <a:extLst>
                <a:ext uri="{FF2B5EF4-FFF2-40B4-BE49-F238E27FC236}">
                  <a16:creationId xmlns:a16="http://schemas.microsoft.com/office/drawing/2014/main" id="{F568A4AD-2019-D542-97D8-C2AFECA6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9" name="Text Box 74">
              <a:extLst>
                <a:ext uri="{FF2B5EF4-FFF2-40B4-BE49-F238E27FC236}">
                  <a16:creationId xmlns:a16="http://schemas.microsoft.com/office/drawing/2014/main" id="{88E09B4A-0DA1-F04F-AAFE-01DC62D2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50" name="Text Box 75">
              <a:extLst>
                <a:ext uri="{FF2B5EF4-FFF2-40B4-BE49-F238E27FC236}">
                  <a16:creationId xmlns:a16="http://schemas.microsoft.com/office/drawing/2014/main" id="{6CC4F39D-0234-674C-BA5C-63BA885E2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755357" y="556339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51" name="Text Box 76">
              <a:extLst>
                <a:ext uri="{FF2B5EF4-FFF2-40B4-BE49-F238E27FC236}">
                  <a16:creationId xmlns:a16="http://schemas.microsoft.com/office/drawing/2014/main" id="{3E4793D5-141B-0C42-BD5E-F6B69C64B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5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52" name="Line 77">
              <a:extLst>
                <a:ext uri="{FF2B5EF4-FFF2-40B4-BE49-F238E27FC236}">
                  <a16:creationId xmlns:a16="http://schemas.microsoft.com/office/drawing/2014/main" id="{14CE36D0-CF05-864A-8A09-B8653E14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" name="Line 78">
              <a:extLst>
                <a:ext uri="{FF2B5EF4-FFF2-40B4-BE49-F238E27FC236}">
                  <a16:creationId xmlns:a16="http://schemas.microsoft.com/office/drawing/2014/main" id="{BB876A47-1C89-404D-9919-C79C83D18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4" name="Text Box 79">
              <a:extLst>
                <a:ext uri="{FF2B5EF4-FFF2-40B4-BE49-F238E27FC236}">
                  <a16:creationId xmlns:a16="http://schemas.microsoft.com/office/drawing/2014/main" id="{7E9BE629-82FC-AF43-8B11-C1B6B6AF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55" name="Text Box 80">
              <a:extLst>
                <a:ext uri="{FF2B5EF4-FFF2-40B4-BE49-F238E27FC236}">
                  <a16:creationId xmlns:a16="http://schemas.microsoft.com/office/drawing/2014/main" id="{767F888D-5357-B247-ABF9-36B87547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56" name="Text Box 81">
              <a:extLst>
                <a:ext uri="{FF2B5EF4-FFF2-40B4-BE49-F238E27FC236}">
                  <a16:creationId xmlns:a16="http://schemas.microsoft.com/office/drawing/2014/main" id="{C6F0E942-31EE-1C44-AB02-8705C1B07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57" name="Text Box 82">
              <a:extLst>
                <a:ext uri="{FF2B5EF4-FFF2-40B4-BE49-F238E27FC236}">
                  <a16:creationId xmlns:a16="http://schemas.microsoft.com/office/drawing/2014/main" id="{F7D75BA4-0A9F-BA41-AF22-E195DE013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58" name="Text Box 83">
              <a:extLst>
                <a:ext uri="{FF2B5EF4-FFF2-40B4-BE49-F238E27FC236}">
                  <a16:creationId xmlns:a16="http://schemas.microsoft.com/office/drawing/2014/main" id="{8353E28B-E861-E04B-9CAC-11C865E2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59" name="Text Box 84">
              <a:extLst>
                <a:ext uri="{FF2B5EF4-FFF2-40B4-BE49-F238E27FC236}">
                  <a16:creationId xmlns:a16="http://schemas.microsoft.com/office/drawing/2014/main" id="{3F36A84A-276A-DF42-B597-7B39AB5F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2" y="55316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60" name="Text Box 85">
              <a:extLst>
                <a:ext uri="{FF2B5EF4-FFF2-40B4-BE49-F238E27FC236}">
                  <a16:creationId xmlns:a16="http://schemas.microsoft.com/office/drawing/2014/main" id="{A7F5CC85-9234-BB46-B11F-06C09594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61" name="Text Box 103">
              <a:extLst>
                <a:ext uri="{FF2B5EF4-FFF2-40B4-BE49-F238E27FC236}">
                  <a16:creationId xmlns:a16="http://schemas.microsoft.com/office/drawing/2014/main" id="{96789DF3-57A4-E34A-93AB-C449DE36D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771900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2" name="Text Box 104">
              <a:extLst>
                <a:ext uri="{FF2B5EF4-FFF2-40B4-BE49-F238E27FC236}">
                  <a16:creationId xmlns:a16="http://schemas.microsoft.com/office/drawing/2014/main" id="{96DC6239-1589-6D4F-AABD-57B6E96D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110038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63" name="Text Box 105">
              <a:extLst>
                <a:ext uri="{FF2B5EF4-FFF2-40B4-BE49-F238E27FC236}">
                  <a16:creationId xmlns:a16="http://schemas.microsoft.com/office/drawing/2014/main" id="{7455A733-B4AF-AC45-B037-A657FB2B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55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4" name="Text Box 106">
              <a:extLst>
                <a:ext uri="{FF2B5EF4-FFF2-40B4-BE49-F238E27FC236}">
                  <a16:creationId xmlns:a16="http://schemas.microsoft.com/office/drawing/2014/main" id="{B7D34B7B-6C05-C742-BC5A-FAC79E89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5" name="Text Box 107">
              <a:extLst>
                <a:ext uri="{FF2B5EF4-FFF2-40B4-BE49-F238E27FC236}">
                  <a16:creationId xmlns:a16="http://schemas.microsoft.com/office/drawing/2014/main" id="{A05361A9-24BB-C941-9778-99FA2306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0955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66" name="Text Box 108">
              <a:extLst>
                <a:ext uri="{FF2B5EF4-FFF2-40B4-BE49-F238E27FC236}">
                  <a16:creationId xmlns:a16="http://schemas.microsoft.com/office/drawing/2014/main" id="{09A4DD37-56D5-F44F-87FF-73055D37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433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7" name="Text Box 109">
              <a:extLst>
                <a:ext uri="{FF2B5EF4-FFF2-40B4-BE49-F238E27FC236}">
                  <a16:creationId xmlns:a16="http://schemas.microsoft.com/office/drawing/2014/main" id="{DDFCB738-7B77-3145-AD8A-D8D6FFF76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825875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8" name="Text Box 110">
              <a:extLst>
                <a:ext uri="{FF2B5EF4-FFF2-40B4-BE49-F238E27FC236}">
                  <a16:creationId xmlns:a16="http://schemas.microsoft.com/office/drawing/2014/main" id="{8D3448C5-9AAA-8544-B930-DCC7AA33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9" name="Text Box 111">
              <a:extLst>
                <a:ext uri="{FF2B5EF4-FFF2-40B4-BE49-F238E27FC236}">
                  <a16:creationId xmlns:a16="http://schemas.microsoft.com/office/drawing/2014/main" id="{5F7526AB-6759-C44E-AB91-7171F6C8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481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70" name="Text Box 112">
              <a:extLst>
                <a:ext uri="{FF2B5EF4-FFF2-40B4-BE49-F238E27FC236}">
                  <a16:creationId xmlns:a16="http://schemas.microsoft.com/office/drawing/2014/main" id="{D9D57209-1A4D-4C4B-BF5C-85589FEF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0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71" name="Line 119">
              <a:extLst>
                <a:ext uri="{FF2B5EF4-FFF2-40B4-BE49-F238E27FC236}">
                  <a16:creationId xmlns:a16="http://schemas.microsoft.com/office/drawing/2014/main" id="{05008BB1-8BC7-5D41-989B-D3579E28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981200"/>
              <a:ext cx="762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2" name="Line 120">
              <a:extLst>
                <a:ext uri="{FF2B5EF4-FFF2-40B4-BE49-F238E27FC236}">
                  <a16:creationId xmlns:a16="http://schemas.microsoft.com/office/drawing/2014/main" id="{6FD1E4DD-CD67-F84C-B839-92CF570F8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057400"/>
              <a:ext cx="83820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3" name="Line 121">
              <a:extLst>
                <a:ext uri="{FF2B5EF4-FFF2-40B4-BE49-F238E27FC236}">
                  <a16:creationId xmlns:a16="http://schemas.microsoft.com/office/drawing/2014/main" id="{8575679C-3BDE-A64C-A026-C74CE64A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2743200"/>
              <a:ext cx="114300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4" name="Line 122">
              <a:extLst>
                <a:ext uri="{FF2B5EF4-FFF2-40B4-BE49-F238E27FC236}">
                  <a16:creationId xmlns:a16="http://schemas.microsoft.com/office/drawing/2014/main" id="{42375F01-8C94-A74A-B05B-ABAE77F45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419600"/>
              <a:ext cx="1066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B26A55CF-0250-0A45-85E3-4CF355F1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867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6" name="Text Box 187">
              <a:extLst>
                <a:ext uri="{FF2B5EF4-FFF2-40B4-BE49-F238E27FC236}">
                  <a16:creationId xmlns:a16="http://schemas.microsoft.com/office/drawing/2014/main" id="{F2D1616A-CCD3-4243-B3B5-C825CA7D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50332" y="20264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77" name="Line 191">
              <a:extLst>
                <a:ext uri="{FF2B5EF4-FFF2-40B4-BE49-F238E27FC236}">
                  <a16:creationId xmlns:a16="http://schemas.microsoft.com/office/drawing/2014/main" id="{C20FA117-F592-384A-B960-75274EE77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447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8" name="Line 192">
              <a:extLst>
                <a:ext uri="{FF2B5EF4-FFF2-40B4-BE49-F238E27FC236}">
                  <a16:creationId xmlns:a16="http://schemas.microsoft.com/office/drawing/2014/main" id="{AF724175-D92A-FB41-A9DC-F9F2FF210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1676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9" name="Text Box 193">
              <a:extLst>
                <a:ext uri="{FF2B5EF4-FFF2-40B4-BE49-F238E27FC236}">
                  <a16:creationId xmlns:a16="http://schemas.microsoft.com/office/drawing/2014/main" id="{D438CFFD-2388-3A48-AE2E-E88A70864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2906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80" name="Text Box 194">
              <a:extLst>
                <a:ext uri="{FF2B5EF4-FFF2-40B4-BE49-F238E27FC236}">
                  <a16:creationId xmlns:a16="http://schemas.microsoft.com/office/drawing/2014/main" id="{4AC2DE6F-3A8C-5C43-9513-91B58150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67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81" name="Text Box 195">
              <a:extLst>
                <a:ext uri="{FF2B5EF4-FFF2-40B4-BE49-F238E27FC236}">
                  <a16:creationId xmlns:a16="http://schemas.microsoft.com/office/drawing/2014/main" id="{8ADFA607-B746-E34D-8F61-F586237C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97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82" name="Text Box 196">
              <a:extLst>
                <a:ext uri="{FF2B5EF4-FFF2-40B4-BE49-F238E27FC236}">
                  <a16:creationId xmlns:a16="http://schemas.microsoft.com/office/drawing/2014/main" id="{1538966C-7C10-DF4B-9641-E32F6FEA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281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83" name="Text Box 197">
              <a:extLst>
                <a:ext uri="{FF2B5EF4-FFF2-40B4-BE49-F238E27FC236}">
                  <a16:creationId xmlns:a16="http://schemas.microsoft.com/office/drawing/2014/main" id="{0C8F8A7C-6C51-AA46-8F5D-CDCB0F4C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16716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184" name="Text Box 225">
              <a:extLst>
                <a:ext uri="{FF2B5EF4-FFF2-40B4-BE49-F238E27FC236}">
                  <a16:creationId xmlns:a16="http://schemas.microsoft.com/office/drawing/2014/main" id="{62C1EEE0-67B4-D645-B265-9F9CCAEBA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0066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85" name="Text Box 226">
              <a:extLst>
                <a:ext uri="{FF2B5EF4-FFF2-40B4-BE49-F238E27FC236}">
                  <a16:creationId xmlns:a16="http://schemas.microsoft.com/office/drawing/2014/main" id="{A3212B60-A7BB-5C4B-B2DB-B3879F6E8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322513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86" name="Oval 274">
              <a:extLst>
                <a:ext uri="{FF2B5EF4-FFF2-40B4-BE49-F238E27FC236}">
                  <a16:creationId xmlns:a16="http://schemas.microsoft.com/office/drawing/2014/main" id="{2191A68F-F0CF-5A43-BA0E-0AA2147F1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1676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Text Box 279">
              <a:extLst>
                <a:ext uri="{FF2B5EF4-FFF2-40B4-BE49-F238E27FC236}">
                  <a16:creationId xmlns:a16="http://schemas.microsoft.com/office/drawing/2014/main" id="{35AE3563-0144-2149-B342-8E35061D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6748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188" name="Text Box 280">
              <a:extLst>
                <a:ext uri="{FF2B5EF4-FFF2-40B4-BE49-F238E27FC236}">
                  <a16:creationId xmlns:a16="http://schemas.microsoft.com/office/drawing/2014/main" id="{FB65B54C-B8C4-EC4A-B89D-DE20BB7C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813" y="167957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</a:t>
              </a:r>
            </a:p>
          </p:txBody>
        </p:sp>
        <p:sp>
          <p:nvSpPr>
            <p:cNvPr id="189" name="Text Box 283">
              <a:extLst>
                <a:ext uri="{FF2B5EF4-FFF2-40B4-BE49-F238E27FC236}">
                  <a16:creationId xmlns:a16="http://schemas.microsoft.com/office/drawing/2014/main" id="{3BE681BC-63E4-5448-8CC2-0E1459AC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114300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</p:grpSp>
      <p:sp>
        <p:nvSpPr>
          <p:cNvPr id="190" name="Line 64">
            <a:extLst>
              <a:ext uri="{FF2B5EF4-FFF2-40B4-BE49-F238E27FC236}">
                <a16:creationId xmlns:a16="http://schemas.microsoft.com/office/drawing/2014/main" id="{8605E1E4-D849-BB4E-B06D-F9D938345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1" name="Text Box 65">
            <a:extLst>
              <a:ext uri="{FF2B5EF4-FFF2-40B4-BE49-F238E27FC236}">
                <a16:creationId xmlns:a16="http://schemas.microsoft.com/office/drawing/2014/main" id="{277C3140-A4C8-3848-91EA-B31F85BA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305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3" y="1080571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BAECF-726E-DE42-B9B7-7C524E4E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1" y="2398630"/>
            <a:ext cx="5397500" cy="356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DCFA0-BE2B-6C49-8F30-5E442F98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1" y="2296412"/>
            <a:ext cx="4742783" cy="35148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898B5-7629-444A-853C-91C8BEBF09F7}"/>
              </a:ext>
            </a:extLst>
          </p:cNvPr>
          <p:cNvCxnSpPr>
            <a:cxnSpLocks/>
          </p:cNvCxnSpPr>
          <p:nvPr/>
        </p:nvCxnSpPr>
        <p:spPr>
          <a:xfrm flipH="1">
            <a:off x="5438273" y="2101516"/>
            <a:ext cx="1027160" cy="3769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82C28E6-AA94-9B4C-907F-A2DD9B79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93944"/>
            <a:ext cx="4343400" cy="894622"/>
          </a:xfrm>
        </p:spPr>
        <p:txBody>
          <a:bodyPr>
            <a:no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A83DF1-3350-D947-A496-D32331CC7508}"/>
              </a:ext>
            </a:extLst>
          </p:cNvPr>
          <p:cNvSpPr txBox="1">
            <a:spLocks/>
          </p:cNvSpPr>
          <p:nvPr/>
        </p:nvSpPr>
        <p:spPr>
          <a:xfrm>
            <a:off x="7102642" y="1057586"/>
            <a:ext cx="4511842" cy="1156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SDN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375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21102</TotalTime>
  <Words>7878</Words>
  <Application>Microsoft Office PowerPoint</Application>
  <PresentationFormat>Widescreen</PresentationFormat>
  <Paragraphs>2159</Paragraphs>
  <Slides>56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MS Mincho</vt:lpstr>
      <vt:lpstr>MS PGothic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1_Office Theme</vt:lpstr>
      <vt:lpstr>PowerPoint Presentation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Per-router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  <vt:lpstr>Network layer: “control plane” roadmap</vt:lpstr>
      <vt:lpstr>Additional Chapter 5 slides</vt:lpstr>
      <vt:lpstr>Distance vector: another example</vt:lpstr>
      <vt:lpstr>Distance vector: 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Danial Mobini</cp:lastModifiedBy>
  <cp:revision>718</cp:revision>
  <dcterms:created xsi:type="dcterms:W3CDTF">2020-01-18T07:24:59Z</dcterms:created>
  <dcterms:modified xsi:type="dcterms:W3CDTF">2024-06-24T13:17:07Z</dcterms:modified>
</cp:coreProperties>
</file>