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C83A86-5EDB-4D65-AB72-12925C56855D}" type="datetimeFigureOut">
              <a:rPr lang="en-US" smtClean="0"/>
              <a:t>4/29/2017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A1402C-3EE8-4DC2-8978-E411274CC8B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470025"/>
          </a:xfrm>
        </p:spPr>
        <p:txBody>
          <a:bodyPr/>
          <a:lstStyle/>
          <a:p>
            <a:r>
              <a:rPr lang="en-US" dirty="0" smtClean="0"/>
              <a:t>Team 8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05000"/>
            <a:ext cx="77724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Ayaz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Ali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Ali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Zenaish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Karim</a:t>
            </a:r>
            <a:r>
              <a:rPr lang="en-US" sz="3600" dirty="0">
                <a:latin typeface="+mj-lt"/>
                <a:ea typeface="+mj-ea"/>
                <a:cs typeface="+mj-cs"/>
              </a:rPr>
              <a:t>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Norani</a:t>
            </a:r>
            <a:endParaRPr lang="en-US" sz="36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Danial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Raza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+mj-lt"/>
                <a:ea typeface="+mj-ea"/>
                <a:cs typeface="+mj-cs"/>
              </a:rPr>
              <a:t>Muhammad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Abeer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 Ur </a:t>
            </a:r>
            <a:r>
              <a:rPr lang="en-US" sz="3600" dirty="0" err="1" smtClean="0">
                <a:latin typeface="+mj-lt"/>
                <a:ea typeface="+mj-ea"/>
                <a:cs typeface="+mj-cs"/>
              </a:rPr>
              <a:t>Rehman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Current Architecture</a:t>
            </a:r>
            <a:endParaRPr lang="en-US" dirty="0"/>
          </a:p>
        </p:txBody>
      </p:sp>
      <p:pic>
        <p:nvPicPr>
          <p:cNvPr id="4" name="Picture 3" descr="Database-300x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000250"/>
            <a:ext cx="1123951" cy="11239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00400" y="2514600"/>
            <a:ext cx="8382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52400" y="2514600"/>
            <a:ext cx="17526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1371600"/>
            <a:ext cx="1053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Node.js </a:t>
            </a:r>
          </a:p>
          <a:p>
            <a:pPr algn="ctr"/>
            <a:r>
              <a:rPr lang="en-US" b="1" dirty="0" smtClean="0"/>
              <a:t>Server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84098" y="168806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MySQL</a:t>
            </a:r>
            <a:endParaRPr lang="en-US" b="1" dirty="0" smtClean="0"/>
          </a:p>
        </p:txBody>
      </p:sp>
      <p:sp>
        <p:nvSpPr>
          <p:cNvPr id="11" name="Right Arrow 10"/>
          <p:cNvSpPr/>
          <p:nvPr/>
        </p:nvSpPr>
        <p:spPr>
          <a:xfrm>
            <a:off x="152400" y="4389438"/>
            <a:ext cx="24384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Predict Destination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444876"/>
            <a:ext cx="6324600" cy="30019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53000" y="30288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Machine Learning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352800" y="4172562"/>
            <a:ext cx="1425075" cy="174087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Trained Models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2743200" y="4465638"/>
            <a:ext cx="609600" cy="2441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743200" y="5105400"/>
            <a:ext cx="538749" cy="2746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14" idx="0"/>
            <a:endCxn id="4" idx="2"/>
          </p:cNvCxnSpPr>
          <p:nvPr/>
        </p:nvCxnSpPr>
        <p:spPr>
          <a:xfrm rot="5400000" flipH="1" flipV="1">
            <a:off x="3818302" y="3371237"/>
            <a:ext cx="1048361" cy="554288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6934201" y="4313239"/>
            <a:ext cx="1644316" cy="174087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Models</a:t>
            </a:r>
          </a:p>
        </p:txBody>
      </p:sp>
      <p:cxnSp>
        <p:nvCxnSpPr>
          <p:cNvPr id="54" name="Elbow Connector 53"/>
          <p:cNvCxnSpPr/>
          <p:nvPr/>
        </p:nvCxnSpPr>
        <p:spPr>
          <a:xfrm rot="16200000" flipV="1">
            <a:off x="5711744" y="1871581"/>
            <a:ext cx="2028824" cy="300689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5197641" y="2743200"/>
            <a:ext cx="2498559" cy="149383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105400" y="4618038"/>
            <a:ext cx="1828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Get Model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 rot="10800000">
            <a:off x="4953002" y="5075238"/>
            <a:ext cx="1711159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486402" y="5075239"/>
            <a:ext cx="1004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Update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304800" y="5075238"/>
            <a:ext cx="2133600" cy="457200"/>
            <a:chOff x="76200" y="5410200"/>
            <a:chExt cx="2133600" cy="457200"/>
          </a:xfrm>
        </p:grpSpPr>
        <p:sp>
          <p:nvSpPr>
            <p:cNvPr id="68" name="Right Arrow 67"/>
            <p:cNvSpPr/>
            <p:nvPr/>
          </p:nvSpPr>
          <p:spPr>
            <a:xfrm rot="10800000">
              <a:off x="76200" y="5410200"/>
              <a:ext cx="2133600" cy="4572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8600" y="5452647"/>
              <a:ext cx="1763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Return Predictions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5638800" y="370363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 Tasks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959685" y="4114800"/>
            <a:ext cx="3727116" cy="2031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 descr="nodejs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81200"/>
            <a:ext cx="12192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Node.js</a:t>
            </a:r>
          </a:p>
          <a:p>
            <a:endParaRPr lang="en-US" dirty="0" smtClean="0"/>
          </a:p>
          <a:p>
            <a:r>
              <a:rPr lang="en-US" dirty="0" smtClean="0"/>
              <a:t>Python</a:t>
            </a:r>
          </a:p>
          <a:p>
            <a:endParaRPr lang="en-US" dirty="0" smtClean="0"/>
          </a:p>
          <a:p>
            <a:r>
              <a:rPr lang="en-US" smtClean="0"/>
              <a:t>MyS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Elbow Connector 66"/>
          <p:cNvCxnSpPr/>
          <p:nvPr/>
        </p:nvCxnSpPr>
        <p:spPr>
          <a:xfrm rot="10800000">
            <a:off x="2971800" y="4343400"/>
            <a:ext cx="4114800" cy="381000"/>
          </a:xfrm>
          <a:prstGeom prst="bentConnector3">
            <a:avLst>
              <a:gd name="adj1" fmla="val 72928"/>
            </a:avLst>
          </a:prstGeom>
          <a:ln w="38100">
            <a:solidFill>
              <a:schemeClr val="accent6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Architecture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76600" y="3763962"/>
            <a:ext cx="762000" cy="19843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28600" y="3429000"/>
            <a:ext cx="1752600" cy="3810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Ride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0904" y="2734270"/>
            <a:ext cx="1541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EBS /</a:t>
            </a:r>
          </a:p>
          <a:p>
            <a:pPr algn="ctr"/>
            <a:r>
              <a:rPr lang="en-US" b="1" dirty="0" smtClean="0"/>
              <a:t>API Gateway</a:t>
            </a:r>
          </a:p>
          <a:p>
            <a:pPr algn="ctr"/>
            <a:endParaRPr lang="en-US" b="1" dirty="0"/>
          </a:p>
        </p:txBody>
      </p:sp>
      <p:sp>
        <p:nvSpPr>
          <p:cNvPr id="9" name="Right Arrow 8"/>
          <p:cNvSpPr/>
          <p:nvPr/>
        </p:nvSpPr>
        <p:spPr>
          <a:xfrm>
            <a:off x="228600" y="4038600"/>
            <a:ext cx="1828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3124200"/>
            <a:ext cx="2362200" cy="1905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226689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Machine Learning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0" y="4572000"/>
            <a:ext cx="2133600" cy="457200"/>
            <a:chOff x="76200" y="5410200"/>
            <a:chExt cx="2133600" cy="457200"/>
          </a:xfrm>
        </p:grpSpPr>
        <p:sp>
          <p:nvSpPr>
            <p:cNvPr id="23" name="Right Arrow 22"/>
            <p:cNvSpPr/>
            <p:nvPr/>
          </p:nvSpPr>
          <p:spPr>
            <a:xfrm rot="10800000">
              <a:off x="76200" y="5410200"/>
              <a:ext cx="2133600" cy="4572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8600" y="5452646"/>
              <a:ext cx="17633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3">
                      <a:lumMod val="50000"/>
                    </a:schemeClr>
                  </a:solidFill>
                </a:rPr>
                <a:t>Return Predictions</a:t>
              </a:r>
              <a:endParaRPr lang="en-US" sz="16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781800" y="2831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Scheduled Tasks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10200" y="2667000"/>
            <a:ext cx="3657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000</a:t>
            </a:r>
            <a:endParaRPr lang="en-US" dirty="0"/>
          </a:p>
        </p:txBody>
      </p:sp>
      <p:pic>
        <p:nvPicPr>
          <p:cNvPr id="29" name="Picture 28" descr="eleasticbeanstalk_squ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24" y="3352800"/>
            <a:ext cx="990936" cy="1371600"/>
          </a:xfrm>
          <a:prstGeom prst="rect">
            <a:avLst/>
          </a:prstGeom>
        </p:spPr>
      </p:pic>
      <p:pic>
        <p:nvPicPr>
          <p:cNvPr id="30" name="Picture 29" descr="TALL - Black on 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1200" y="3505200"/>
            <a:ext cx="762000" cy="829519"/>
          </a:xfrm>
          <a:prstGeom prst="rect">
            <a:avLst/>
          </a:prstGeom>
        </p:spPr>
      </p:pic>
      <p:pic>
        <p:nvPicPr>
          <p:cNvPr id="31" name="Picture 30" descr="pho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2800" y="3886200"/>
            <a:ext cx="1295400" cy="1295400"/>
          </a:xfrm>
          <a:prstGeom prst="rect">
            <a:avLst/>
          </a:prstGeom>
        </p:spPr>
      </p:pic>
      <p:pic>
        <p:nvPicPr>
          <p:cNvPr id="32" name="Picture 31" descr="hbase_logo_with_orca_lar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993" y="3200401"/>
            <a:ext cx="2159207" cy="551287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32" idx="1"/>
          </p:cNvCxnSpPr>
          <p:nvPr/>
        </p:nvCxnSpPr>
        <p:spPr>
          <a:xfrm flipV="1">
            <a:off x="6400800" y="3476045"/>
            <a:ext cx="279193" cy="2577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2"/>
          </p:cNvCxnSpPr>
          <p:nvPr/>
        </p:nvCxnSpPr>
        <p:spPr>
          <a:xfrm rot="16200000" flipH="1">
            <a:off x="7432042" y="4079242"/>
            <a:ext cx="667914" cy="128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8600" y="4114800"/>
            <a:ext cx="1661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Prediction Request</a:t>
            </a:r>
            <a:endParaRPr lang="en-US" sz="1400" dirty="0"/>
          </a:p>
        </p:txBody>
      </p:sp>
      <p:pic>
        <p:nvPicPr>
          <p:cNvPr id="81" name="Picture 80" descr="Database-300x30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3276600"/>
            <a:ext cx="1123951" cy="1123950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41248" y="296441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MySQL</a:t>
            </a:r>
            <a:endParaRPr lang="en-US" b="1" dirty="0" smtClean="0"/>
          </a:p>
        </p:txBody>
      </p:sp>
      <p:cxnSp>
        <p:nvCxnSpPr>
          <p:cNvPr id="84" name="Straight Arrow Connector 83"/>
          <p:cNvCxnSpPr>
            <a:stCxn id="81" idx="3"/>
          </p:cNvCxnSpPr>
          <p:nvPr/>
        </p:nvCxnSpPr>
        <p:spPr>
          <a:xfrm>
            <a:off x="5238751" y="3838575"/>
            <a:ext cx="704849" cy="476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60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685800" y="27432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r>
              <a:rPr lang="en-US" sz="50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-You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204</TotalTime>
  <Words>59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Team 8</vt:lpstr>
      <vt:lpstr>Current Architecture</vt:lpstr>
      <vt:lpstr>Languages Used </vt:lpstr>
      <vt:lpstr>Future Architecture</vt:lpstr>
      <vt:lpstr>Demo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Ahsan</dc:creator>
  <cp:lastModifiedBy>Ahsan</cp:lastModifiedBy>
  <cp:revision>22</cp:revision>
  <dcterms:created xsi:type="dcterms:W3CDTF">2017-04-29T23:54:52Z</dcterms:created>
  <dcterms:modified xsi:type="dcterms:W3CDTF">2017-04-30T03:19:09Z</dcterms:modified>
</cp:coreProperties>
</file>