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2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44384"/>
            <a:ext cx="9448800" cy="1825096"/>
          </a:xfrm>
        </p:spPr>
        <p:txBody>
          <a:bodyPr/>
          <a:lstStyle/>
          <a:p>
            <a:r>
              <a:rPr lang="en-MY" dirty="0" err="1"/>
              <a:t>Dotnet</a:t>
            </a:r>
            <a:r>
              <a:rPr lang="en-MY" dirty="0"/>
              <a:t> </a:t>
            </a:r>
            <a:r>
              <a:rPr lang="en-MY" dirty="0" err="1"/>
              <a:t>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21" y="2198079"/>
            <a:ext cx="9448800" cy="2241574"/>
          </a:xfrm>
        </p:spPr>
        <p:txBody>
          <a:bodyPr>
            <a:normAutofit/>
          </a:bodyPr>
          <a:lstStyle/>
          <a:p>
            <a:r>
              <a:rPr lang="en-MY" dirty="0"/>
              <a:t>Mohamad Danial </a:t>
            </a:r>
            <a:r>
              <a:rPr lang="en-MY" dirty="0" err="1"/>
              <a:t>Wafiy</a:t>
            </a:r>
            <a:r>
              <a:rPr lang="en-MY" dirty="0"/>
              <a:t> bin </a:t>
            </a:r>
            <a:r>
              <a:rPr lang="en-MY" dirty="0" err="1"/>
              <a:t>Mohd</a:t>
            </a:r>
            <a:r>
              <a:rPr lang="en-MY" dirty="0"/>
              <a:t> Fairuz (AI160064)</a:t>
            </a:r>
          </a:p>
          <a:p>
            <a:r>
              <a:rPr lang="en-MY" dirty="0" err="1"/>
              <a:t>Pravart</a:t>
            </a:r>
            <a:r>
              <a:rPr lang="en-MY" dirty="0"/>
              <a:t> A/L </a:t>
            </a:r>
            <a:r>
              <a:rPr lang="en-MY" dirty="0" err="1"/>
              <a:t>Nai</a:t>
            </a:r>
            <a:r>
              <a:rPr lang="en-MY" dirty="0"/>
              <a:t> </a:t>
            </a:r>
            <a:r>
              <a:rPr lang="en-MY" dirty="0" err="1"/>
              <a:t>Prased</a:t>
            </a:r>
            <a:r>
              <a:rPr lang="en-MY" dirty="0"/>
              <a:t> (AI150200)</a:t>
            </a:r>
          </a:p>
          <a:p>
            <a:r>
              <a:rPr lang="en-MY" dirty="0" err="1"/>
              <a:t>Koit</a:t>
            </a:r>
            <a:r>
              <a:rPr lang="en-MY" dirty="0"/>
              <a:t> Yong </a:t>
            </a:r>
            <a:r>
              <a:rPr lang="en-MY" dirty="0" err="1"/>
              <a:t>Jiat</a:t>
            </a:r>
            <a:r>
              <a:rPr lang="en-MY" dirty="0"/>
              <a:t> (AI160192)</a:t>
            </a:r>
          </a:p>
          <a:p>
            <a:r>
              <a:rPr lang="en-MY" dirty="0" err="1"/>
              <a:t>Nyzveldo</a:t>
            </a:r>
            <a:r>
              <a:rPr lang="en-MY" dirty="0"/>
              <a:t> Augustin (AI160066)</a:t>
            </a:r>
          </a:p>
          <a:p>
            <a:r>
              <a:rPr lang="en-MY" dirty="0" err="1"/>
              <a:t>Suthanon</a:t>
            </a:r>
            <a:r>
              <a:rPr lang="en-MY" dirty="0"/>
              <a:t>  A/L </a:t>
            </a:r>
            <a:r>
              <a:rPr lang="en-MY" dirty="0" err="1"/>
              <a:t>Sombun</a:t>
            </a:r>
            <a:r>
              <a:rPr lang="en-MY" dirty="0"/>
              <a:t> (AI160060)</a:t>
            </a:r>
          </a:p>
        </p:txBody>
      </p:sp>
    </p:spTree>
    <p:extLst>
      <p:ext uri="{BB962C8B-B14F-4D97-AF65-F5344CB8AC3E}">
        <p14:creationId xmlns:p14="http://schemas.microsoft.com/office/powerpoint/2010/main" val="295237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26" y="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Student’s master page</a:t>
            </a:r>
            <a:endParaRPr lang="en-MY" sz="2800" dirty="0"/>
          </a:p>
        </p:txBody>
      </p:sp>
      <p:pic>
        <p:nvPicPr>
          <p:cNvPr id="2050" name="Picture 2" descr="C:\Users\fiy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1062746"/>
            <a:ext cx="11471529" cy="531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270" y="644053"/>
            <a:ext cx="7656096" cy="1293028"/>
          </a:xfrm>
        </p:spPr>
        <p:txBody>
          <a:bodyPr/>
          <a:lstStyle/>
          <a:p>
            <a:pPr algn="ctr"/>
            <a:r>
              <a:rPr lang="en-MY" dirty="0"/>
              <a:t>UTHM MEETING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Project Description</a:t>
            </a:r>
          </a:p>
          <a:p>
            <a:pPr lvl="1"/>
            <a:r>
              <a:rPr lang="en-MY" dirty="0"/>
              <a:t>Handle and manage meeting between students and lecturers. </a:t>
            </a:r>
          </a:p>
          <a:p>
            <a:pPr lvl="1"/>
            <a:r>
              <a:rPr lang="en-MY" dirty="0"/>
              <a:t>Provide a platform for students to view lecturer’s time table easily through this system.</a:t>
            </a:r>
          </a:p>
          <a:p>
            <a:pPr lvl="1"/>
            <a:r>
              <a:rPr lang="en-MY" dirty="0"/>
              <a:t>Has a centralized lecturer’s time table.</a:t>
            </a:r>
          </a:p>
          <a:p>
            <a:pPr lvl="1"/>
            <a:r>
              <a:rPr lang="en-MY" dirty="0"/>
              <a:t>Provide a platform for students to make meeting booking with the lecturer using this system. </a:t>
            </a:r>
          </a:p>
          <a:p>
            <a:pPr lvl="1"/>
            <a:r>
              <a:rPr lang="en-MY" dirty="0"/>
              <a:t>Notify lecturers and students whenever there is a cancelation of </a:t>
            </a:r>
            <a:r>
              <a:rPr lang="en-MY"/>
              <a:t>meeting that has been made.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590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00575"/>
              </p:ext>
            </p:extLst>
          </p:nvPr>
        </p:nvGraphicFramePr>
        <p:xfrm>
          <a:off x="685800" y="2193925"/>
          <a:ext cx="10820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Suggested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Pravart</a:t>
                      </a:r>
                      <a:r>
                        <a:rPr lang="en-MY" dirty="0"/>
                        <a:t> (</a:t>
                      </a:r>
                      <a:r>
                        <a:rPr lang="en-MY" dirty="0" err="1"/>
                        <a:t>API:Facebook</a:t>
                      </a:r>
                      <a:r>
                        <a:rPr lang="en-MY" dirty="0"/>
                        <a:t> </a:t>
                      </a:r>
                      <a:r>
                        <a:rPr lang="en-MY" baseline="0" dirty="0"/>
                        <a:t>&amp; </a:t>
                      </a:r>
                      <a:r>
                        <a:rPr lang="en-MY" baseline="0" dirty="0" err="1"/>
                        <a:t>etc</a:t>
                      </a:r>
                      <a:r>
                        <a:rPr lang="en-MY" baseline="0" dirty="0"/>
                        <a:t>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Nyzveldo</a:t>
                      </a:r>
                      <a:r>
                        <a:rPr lang="en-MY" baseline="0" dirty="0"/>
                        <a:t> Augustin (API: Facebook &amp; </a:t>
                      </a:r>
                      <a:r>
                        <a:rPr lang="en-MY" baseline="0" dirty="0" err="1"/>
                        <a:t>etc</a:t>
                      </a:r>
                      <a:r>
                        <a:rPr lang="en-MY" baseline="0" dirty="0"/>
                        <a:t>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Lecturer’s time table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Koit</a:t>
                      </a:r>
                      <a:r>
                        <a:rPr lang="en-MY" dirty="0"/>
                        <a:t> (API: Spreadsheet)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View lecturer’s time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Koit</a:t>
                      </a:r>
                      <a:r>
                        <a:rPr lang="en-MY" dirty="0"/>
                        <a:t>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Book a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Nyzveldo</a:t>
                      </a:r>
                      <a:r>
                        <a:rPr lang="en-MY" baseline="0" dirty="0"/>
                        <a:t> Augustin (Database)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Accept or decline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Suthanon</a:t>
                      </a:r>
                      <a:r>
                        <a:rPr lang="en-MY" dirty="0"/>
                        <a:t>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Messages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Wafiy</a:t>
                      </a:r>
                      <a:r>
                        <a:rPr lang="en-MY" dirty="0"/>
                        <a:t>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View booked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Pravart</a:t>
                      </a:r>
                      <a:r>
                        <a:rPr lang="en-MY" dirty="0"/>
                        <a:t> (Database)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Student </a:t>
                      </a:r>
                      <a:r>
                        <a:rPr lang="en-MY" dirty="0" err="1"/>
                        <a:t>notifier</a:t>
                      </a:r>
                      <a:r>
                        <a:rPr lang="en-MY" dirty="0"/>
                        <a:t>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Wafiy</a:t>
                      </a:r>
                      <a:r>
                        <a:rPr lang="en-MY" dirty="0"/>
                        <a:t> (API)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err="1"/>
                        <a:t>Suthanon</a:t>
                      </a:r>
                      <a:r>
                        <a:rPr lang="en-MY" dirty="0"/>
                        <a:t> (API: WhatsApp)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Register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Allow lecturers and students to register for the first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Allow lecturers and students to login into the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Lecturer’s time table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Allow lecturers to insert, update or delete the time table to show free 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Lecturer get to download the timetable as a Spreadsheet file.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View lecturer’s time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Students can view lecturer’s time table as to check on their free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Book a meeting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MY" dirty="0"/>
              <a:t>Students can book a meeting with the lecturer by setting a date and time of meeting. </a:t>
            </a:r>
          </a:p>
          <a:p>
            <a:pPr>
              <a:buFont typeface="Wingdings" panose="05000000000000000000" pitchFamily="2" charset="2"/>
              <a:buChar char="Ø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510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9499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MY" dirty="0"/>
              <a:t>Accept or decline booking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MY" dirty="0"/>
              <a:t>Lecturer can accept or decline the meeting with students depending on their preferences.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dirty="0"/>
              <a:t>Messages section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MY" dirty="0"/>
              <a:t>Students or lecturers can check the status for the meeting either it cancelled or not.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dirty="0"/>
              <a:t>View booked meeting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MY" dirty="0"/>
              <a:t>Students can view their booked meeting as to check on the day and time if there are several meetings.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dirty="0"/>
              <a:t>Student </a:t>
            </a:r>
            <a:r>
              <a:rPr lang="en-MY" dirty="0" err="1"/>
              <a:t>notifier</a:t>
            </a:r>
            <a:endParaRPr lang="en-MY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MY" dirty="0"/>
              <a:t>Lecturers get to leave a memo to the specific student which will then notify the student.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MY" dirty="0"/>
              <a:t>Chat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MY" dirty="0"/>
              <a:t>This features allow students or lecturer to click a chat button in a user’s profile that they want to contact and it will be redirect to </a:t>
            </a:r>
            <a:r>
              <a:rPr lang="en-MY" dirty="0" err="1"/>
              <a:t>WhatsApp</a:t>
            </a:r>
            <a:r>
              <a:rPr lang="en-MY" dirty="0"/>
              <a:t> web chat. This allows them to ask for communicate with each others. </a:t>
            </a:r>
          </a:p>
          <a:p>
            <a:pPr>
              <a:buFont typeface="Wingdings" panose="05000000000000000000" pitchFamily="2" charset="2"/>
              <a:buChar char="ü"/>
            </a:pPr>
            <a:endParaRPr lang="en-MY" dirty="0"/>
          </a:p>
          <a:p>
            <a:pPr lvl="1">
              <a:buFont typeface="Wingdings" panose="05000000000000000000" pitchFamily="2" charset="2"/>
              <a:buChar char="ü"/>
            </a:pPr>
            <a:endParaRPr lang="en-MY" dirty="0"/>
          </a:p>
          <a:p>
            <a:pPr lvl="1">
              <a:buFont typeface="Wingdings" panose="05000000000000000000" pitchFamily="2" charset="2"/>
              <a:buChar char="ü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97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A3F3-5F0C-423C-965A-FA03E43A7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EC7A-7E6C-4E21-AD13-09066502B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87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BE7E7D-2676-4234-8EB2-D214C41E7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378" y="0"/>
            <a:ext cx="122053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A3F3-5F0C-423C-965A-FA03E43A7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63687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26" y="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Lecture’s master page</a:t>
            </a:r>
            <a:endParaRPr lang="en-MY" sz="2800" dirty="0"/>
          </a:p>
        </p:txBody>
      </p:sp>
      <p:pic>
        <p:nvPicPr>
          <p:cNvPr id="1026" name="Picture 2" descr="C:\Users\fiy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92" y="1097280"/>
            <a:ext cx="11397884" cy="53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0481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288</TotalTime>
  <Words>413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Vapor Trail</vt:lpstr>
      <vt:lpstr>Dotnet PRogramming</vt:lpstr>
      <vt:lpstr>UTHM MEETING MANAGEMENT SYSTEM</vt:lpstr>
      <vt:lpstr>features</vt:lpstr>
      <vt:lpstr>Features </vt:lpstr>
      <vt:lpstr>features</vt:lpstr>
      <vt:lpstr>architecture</vt:lpstr>
      <vt:lpstr>PowerPoint Presentation</vt:lpstr>
      <vt:lpstr>interface</vt:lpstr>
      <vt:lpstr>Lecture’s master page</vt:lpstr>
      <vt:lpstr>Student’s master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PRogramming</dc:title>
  <dc:creator>pra vart</dc:creator>
  <cp:lastModifiedBy>nyzveldo augustin</cp:lastModifiedBy>
  <cp:revision>29</cp:revision>
  <dcterms:created xsi:type="dcterms:W3CDTF">2018-10-17T14:31:08Z</dcterms:created>
  <dcterms:modified xsi:type="dcterms:W3CDTF">2018-10-18T08:58:55Z</dcterms:modified>
</cp:coreProperties>
</file>