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7"/>
  </p:normalViewPr>
  <p:slideViewPr>
    <p:cSldViewPr snapToGrid="0" snapToObjects="1">
      <p:cViewPr varScale="1">
        <p:scale>
          <a:sx n="89" d="100"/>
          <a:sy n="89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FD94-2EF1-4F4E-8318-5C97765D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D96BE-24B3-BE40-98DA-E2CB56E7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FCB4-6E8F-1744-84D6-55523ED7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B5B9-347F-4C45-A68B-5F012869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6E3D-6F2F-5048-ADBF-C7617E0E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B29-1454-5443-A3D4-90EEB5A8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04B71-9546-E748-8791-8A493B5AE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ECD2C-9289-C14B-88B8-C3B6FC8C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00E4-1309-3E42-92A9-9DAA0CB3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21BD-0B52-E04F-9156-715E32D6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2DB4D-2FAB-CC4B-8708-A569F60FE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5E5F8-4FE0-934C-9E7E-D22DC00BB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8681-3A86-8848-B031-87D73EB0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0D18-246B-A946-A7FA-7B248D41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23A9-4B69-3A43-AA58-928ED457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227B-F6F1-A944-8EDD-DD3D755B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7862-51B2-634B-A9C7-8FD11C3B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B4CF-A8BB-ED4F-B724-6563FD9D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F233-0BA9-9845-AACA-AD32005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EB24-4BFF-2941-B48C-A380FF4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EA2-4B5A-E64C-BDF2-43B9DB14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E686-A94F-7449-AF55-ED0C68A8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306B-EEB8-B448-8490-FCF0DF0A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F665-4BC3-FE44-BFB8-7F1CC92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44E4-0202-2A4A-9FC8-9929CF3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CF1E-A7BD-F344-9C70-8F9819A3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50E9-DD89-CD4D-A77C-D7913C59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0D61-4087-A249-9D26-7C64E0CB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BE40-8DA6-FE49-B574-2001213E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F11-CD23-6C40-9458-161DD7F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93F9-CFE8-9C40-AE2D-F55B6CCB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82B-8F7E-A147-8AA5-6F4E06F8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5650-C1FE-A641-BC6A-122C4B0B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A8F5B-E192-5647-96B3-FAB59F24A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47D2D-A7F2-A540-A4D2-A52BD2A73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F15C3-F013-964C-86A8-713EA736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AC79C-2851-3245-B397-A310D2E4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99FF0-CC21-CC42-B553-1A82F1C4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42FD-611D-244E-A4EB-FD29DA37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04B9-3490-6744-83D3-FB9D3CED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6A828-4085-F449-B198-0364F094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F328-DE7A-C047-BCAB-BDFAFC28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3F557-DF3B-AD44-81F2-FEE25D85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1A1A7-C244-FD4F-931A-1C19C412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B4F6-F8E7-1944-B073-AC44CBF7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1F60-AA16-B445-8DD1-E0A6BFD4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4699-8633-1D4E-B2CF-0065FE39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D9DA-E3BE-0E49-89C1-A5E199BD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4B4B3-AA19-5248-B98B-8E951B1A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F66FC-E4FE-F649-94D5-32297BC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9C3-8D96-6A40-8289-A5CA80ED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057D-FE64-7246-B2F7-9072979C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91D7-D901-DF4E-BAEA-9AA6ED97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3F5F-719B-134C-9AE7-DD509EE95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349AD-4022-5848-A07F-9DB9467BE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2567-628A-2441-8B3B-93941C8D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1A45-AC58-A441-84D6-EE432C0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FDA9-5FA6-AC48-A71E-53C47E0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76C3D-327F-F24B-A70E-1BEF9316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76F4-1D84-1341-BE8B-0347734E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D999-A1DF-F44D-90E0-E31290DD6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AD19-2EF6-B246-ACD0-30506CA92D48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3BDC-1F1C-E449-8E54-ED6B003D5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0A0B-9EA1-814A-A2C8-DBC6DA558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E8F-8F9B-1942-8086-A03605B8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0868063-E170-3C4D-90FF-615958118780}"/>
              </a:ext>
            </a:extLst>
          </p:cNvPr>
          <p:cNvSpPr/>
          <p:nvPr/>
        </p:nvSpPr>
        <p:spPr>
          <a:xfrm>
            <a:off x="1535789" y="3413016"/>
            <a:ext cx="6572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4A5898-5898-AB41-853B-7AD9B00A394A}"/>
              </a:ext>
            </a:extLst>
          </p:cNvPr>
          <p:cNvSpPr/>
          <p:nvPr/>
        </p:nvSpPr>
        <p:spPr>
          <a:xfrm>
            <a:off x="2471738" y="1781264"/>
            <a:ext cx="657225" cy="6572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8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28499-EE13-714D-BA50-CC7299B56323}"/>
              </a:ext>
            </a:extLst>
          </p:cNvPr>
          <p:cNvSpPr txBox="1"/>
          <p:nvPr/>
        </p:nvSpPr>
        <p:spPr>
          <a:xfrm>
            <a:off x="1492694" y="409711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07D32-C4D0-3040-A475-422294A46176}"/>
              </a:ext>
            </a:extLst>
          </p:cNvPr>
          <p:cNvSpPr txBox="1"/>
          <p:nvPr/>
        </p:nvSpPr>
        <p:spPr>
          <a:xfrm>
            <a:off x="2382675" y="1134174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Replica </a:t>
            </a:r>
          </a:p>
          <a:p>
            <a:pPr algn="ctr"/>
            <a:r>
              <a:rPr lang="en-US" dirty="0"/>
              <a:t>selector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02395-5E74-E74D-A62F-A096650CED97}"/>
              </a:ext>
            </a:extLst>
          </p:cNvPr>
          <p:cNvCxnSpPr/>
          <p:nvPr/>
        </p:nvCxnSpPr>
        <p:spPr>
          <a:xfrm flipV="1">
            <a:off x="1842854" y="2376159"/>
            <a:ext cx="628884" cy="83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16B151-D56A-954C-9489-4E0FDD80B700}"/>
              </a:ext>
            </a:extLst>
          </p:cNvPr>
          <p:cNvCxnSpPr/>
          <p:nvPr/>
        </p:nvCxnSpPr>
        <p:spPr>
          <a:xfrm flipH="1">
            <a:off x="2113024" y="2586675"/>
            <a:ext cx="469634" cy="71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6A1BE9-34A1-FD4D-9A34-A831F5B8BC01}"/>
              </a:ext>
            </a:extLst>
          </p:cNvPr>
          <p:cNvSpPr txBox="1"/>
          <p:nvPr/>
        </p:nvSpPr>
        <p:spPr>
          <a:xfrm>
            <a:off x="1842854" y="2514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675F2-876E-404D-ABF8-7FE18B1E69D8}"/>
              </a:ext>
            </a:extLst>
          </p:cNvPr>
          <p:cNvSpPr txBox="1"/>
          <p:nvPr/>
        </p:nvSpPr>
        <p:spPr>
          <a:xfrm>
            <a:off x="2399013" y="2787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B2A08A-3E5D-3D49-BEC2-820C87C22332}"/>
              </a:ext>
            </a:extLst>
          </p:cNvPr>
          <p:cNvSpPr/>
          <p:nvPr/>
        </p:nvSpPr>
        <p:spPr>
          <a:xfrm>
            <a:off x="4562472" y="4914228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B6F302-F45F-2B48-89F5-E0286C188BAE}"/>
              </a:ext>
            </a:extLst>
          </p:cNvPr>
          <p:cNvSpPr/>
          <p:nvPr/>
        </p:nvSpPr>
        <p:spPr>
          <a:xfrm>
            <a:off x="4562473" y="2125948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E6592-3555-5341-A13B-11A3CEB9AB74}"/>
              </a:ext>
            </a:extLst>
          </p:cNvPr>
          <p:cNvSpPr/>
          <p:nvPr/>
        </p:nvSpPr>
        <p:spPr>
          <a:xfrm>
            <a:off x="2941975" y="3488218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7BB4E-71D3-7C49-BB6C-872D7A27D43C}"/>
              </a:ext>
            </a:extLst>
          </p:cNvPr>
          <p:cNvCxnSpPr>
            <a:stCxn id="4" idx="5"/>
            <a:endCxn id="15" idx="2"/>
          </p:cNvCxnSpPr>
          <p:nvPr/>
        </p:nvCxnSpPr>
        <p:spPr>
          <a:xfrm>
            <a:off x="2096766" y="3973993"/>
            <a:ext cx="2465706" cy="1268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BEC566-F52D-144D-93BC-76B9749E42C2}"/>
              </a:ext>
            </a:extLst>
          </p:cNvPr>
          <p:cNvCxnSpPr>
            <a:cxnSpLocks/>
            <a:stCxn id="4" idx="7"/>
            <a:endCxn id="16" idx="2"/>
          </p:cNvCxnSpPr>
          <p:nvPr/>
        </p:nvCxnSpPr>
        <p:spPr>
          <a:xfrm flipV="1">
            <a:off x="2096766" y="2454561"/>
            <a:ext cx="2465707" cy="1054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20D50-E2DB-F74B-8509-86BAD6C2E32E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2193014" y="3741629"/>
            <a:ext cx="748961" cy="75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A8B014-B84B-3447-BB59-6942740D7B8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H="1">
            <a:off x="3038223" y="2686925"/>
            <a:ext cx="1620498" cy="897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7BA0D-F4EA-F242-86A5-35AE4906935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038223" y="4049195"/>
            <a:ext cx="1620497" cy="96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35948A-7FF5-EA42-A594-534E16693B9A}"/>
              </a:ext>
            </a:extLst>
          </p:cNvPr>
          <p:cNvCxnSpPr>
            <a:stCxn id="15" idx="0"/>
            <a:endCxn id="16" idx="4"/>
          </p:cNvCxnSpPr>
          <p:nvPr/>
        </p:nvCxnSpPr>
        <p:spPr>
          <a:xfrm flipV="1">
            <a:off x="4891085" y="2783173"/>
            <a:ext cx="1" cy="2131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8940C06-B6B2-4242-ADA3-6AD84ED62E78}"/>
              </a:ext>
            </a:extLst>
          </p:cNvPr>
          <p:cNvSpPr txBox="1"/>
          <p:nvPr/>
        </p:nvSpPr>
        <p:spPr>
          <a:xfrm>
            <a:off x="3596213" y="362014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0B286F-33A2-D348-B36A-546947F8C209}"/>
              </a:ext>
            </a:extLst>
          </p:cNvPr>
          <p:cNvSpPr txBox="1"/>
          <p:nvPr/>
        </p:nvSpPr>
        <p:spPr>
          <a:xfrm>
            <a:off x="5219697" y="505817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069F17-F31E-FE4D-A16E-0B777ED75B8D}"/>
              </a:ext>
            </a:extLst>
          </p:cNvPr>
          <p:cNvSpPr txBox="1"/>
          <p:nvPr/>
        </p:nvSpPr>
        <p:spPr>
          <a:xfrm>
            <a:off x="5219697" y="225382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5A5DD5-4843-7F49-9061-C24B06DD0775}"/>
              </a:ext>
            </a:extLst>
          </p:cNvPr>
          <p:cNvSpPr txBox="1"/>
          <p:nvPr/>
        </p:nvSpPr>
        <p:spPr>
          <a:xfrm>
            <a:off x="2542477" y="3441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B8856E-7C41-1F46-ACE4-AB355A0273AA}"/>
              </a:ext>
            </a:extLst>
          </p:cNvPr>
          <p:cNvSpPr/>
          <p:nvPr/>
        </p:nvSpPr>
        <p:spPr>
          <a:xfrm>
            <a:off x="7015399" y="3434062"/>
            <a:ext cx="6572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E2DBF7-E06E-B845-8A88-81D71B5BB7D5}"/>
              </a:ext>
            </a:extLst>
          </p:cNvPr>
          <p:cNvSpPr txBox="1"/>
          <p:nvPr/>
        </p:nvSpPr>
        <p:spPr>
          <a:xfrm>
            <a:off x="6972304" y="411816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B323E4-B36C-8148-9F19-BB06A8DB72A2}"/>
              </a:ext>
            </a:extLst>
          </p:cNvPr>
          <p:cNvSpPr txBox="1"/>
          <p:nvPr/>
        </p:nvSpPr>
        <p:spPr>
          <a:xfrm>
            <a:off x="7965797" y="3489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092EB2-A2AB-5942-BAD4-72D5E75378AF}"/>
              </a:ext>
            </a:extLst>
          </p:cNvPr>
          <p:cNvSpPr/>
          <p:nvPr/>
        </p:nvSpPr>
        <p:spPr>
          <a:xfrm>
            <a:off x="10042082" y="4935274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67EF6D-5CF3-AB42-926B-919EF0B4757A}"/>
              </a:ext>
            </a:extLst>
          </p:cNvPr>
          <p:cNvSpPr/>
          <p:nvPr/>
        </p:nvSpPr>
        <p:spPr>
          <a:xfrm>
            <a:off x="10042083" y="2146994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805833F-87FA-4145-B680-745E44D3422F}"/>
              </a:ext>
            </a:extLst>
          </p:cNvPr>
          <p:cNvSpPr/>
          <p:nvPr/>
        </p:nvSpPr>
        <p:spPr>
          <a:xfrm>
            <a:off x="8421585" y="3509264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F9385D-226D-4D43-A7F2-585B91B6B691}"/>
              </a:ext>
            </a:extLst>
          </p:cNvPr>
          <p:cNvCxnSpPr>
            <a:stCxn id="61" idx="5"/>
            <a:endCxn id="69" idx="2"/>
          </p:cNvCxnSpPr>
          <p:nvPr/>
        </p:nvCxnSpPr>
        <p:spPr>
          <a:xfrm>
            <a:off x="7576376" y="3995039"/>
            <a:ext cx="2465706" cy="1268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6BA833-9AEF-064C-A0C9-95E1C1B93659}"/>
              </a:ext>
            </a:extLst>
          </p:cNvPr>
          <p:cNvCxnSpPr>
            <a:cxnSpLocks/>
            <a:stCxn id="61" idx="7"/>
            <a:endCxn id="70" idx="2"/>
          </p:cNvCxnSpPr>
          <p:nvPr/>
        </p:nvCxnSpPr>
        <p:spPr>
          <a:xfrm flipV="1">
            <a:off x="7576376" y="2475607"/>
            <a:ext cx="2465707" cy="1054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42BC1B-F2CD-AB41-B27E-23647F58EA7A}"/>
              </a:ext>
            </a:extLst>
          </p:cNvPr>
          <p:cNvCxnSpPr>
            <a:stCxn id="61" idx="6"/>
            <a:endCxn id="71" idx="2"/>
          </p:cNvCxnSpPr>
          <p:nvPr/>
        </p:nvCxnSpPr>
        <p:spPr>
          <a:xfrm>
            <a:off x="7672624" y="3762675"/>
            <a:ext cx="748961" cy="75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09A400-3315-9F4C-9F53-888E38C89FAE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H="1">
            <a:off x="8517833" y="2707971"/>
            <a:ext cx="1620498" cy="897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482C0C-ACB1-4D47-8456-B1022EC634B0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>
            <a:off x="8517833" y="4070241"/>
            <a:ext cx="1620497" cy="96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3BAD52-F5E4-2540-9154-1BC5A67CD111}"/>
              </a:ext>
            </a:extLst>
          </p:cNvPr>
          <p:cNvCxnSpPr>
            <a:stCxn id="69" idx="0"/>
            <a:endCxn id="70" idx="4"/>
          </p:cNvCxnSpPr>
          <p:nvPr/>
        </p:nvCxnSpPr>
        <p:spPr>
          <a:xfrm flipV="1">
            <a:off x="10370695" y="2804219"/>
            <a:ext cx="1" cy="2131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4683AB3-58A7-A141-B93C-753E53744395}"/>
              </a:ext>
            </a:extLst>
          </p:cNvPr>
          <p:cNvSpPr txBox="1"/>
          <p:nvPr/>
        </p:nvSpPr>
        <p:spPr>
          <a:xfrm>
            <a:off x="9075823" y="364119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0458DD-A1A6-524A-847C-F94F38CF843F}"/>
              </a:ext>
            </a:extLst>
          </p:cNvPr>
          <p:cNvSpPr txBox="1"/>
          <p:nvPr/>
        </p:nvSpPr>
        <p:spPr>
          <a:xfrm>
            <a:off x="10699307" y="507922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4C4D0E-E1C5-4448-86FE-4D122B0E8E3D}"/>
              </a:ext>
            </a:extLst>
          </p:cNvPr>
          <p:cNvSpPr txBox="1"/>
          <p:nvPr/>
        </p:nvSpPr>
        <p:spPr>
          <a:xfrm>
            <a:off x="10699307" y="22748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Cass-2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872980-1871-654C-AAEA-F7F0735200E2}"/>
              </a:ext>
            </a:extLst>
          </p:cNvPr>
          <p:cNvSpPr txBox="1"/>
          <p:nvPr/>
        </p:nvSpPr>
        <p:spPr>
          <a:xfrm>
            <a:off x="2347841" y="375315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Replica Selector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B8B304-A869-3A4F-BCF3-956C512449B0}"/>
              </a:ext>
            </a:extLst>
          </p:cNvPr>
          <p:cNvSpPr txBox="1"/>
          <p:nvPr/>
        </p:nvSpPr>
        <p:spPr>
          <a:xfrm>
            <a:off x="7672624" y="375362"/>
            <a:ext cx="254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Replica Selector</a:t>
            </a:r>
          </a:p>
        </p:txBody>
      </p:sp>
    </p:spTree>
    <p:extLst>
      <p:ext uri="{BB962C8B-B14F-4D97-AF65-F5344CB8AC3E}">
        <p14:creationId xmlns:p14="http://schemas.microsoft.com/office/powerpoint/2010/main" val="344277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Daniar Kurniawan</dc:creator>
  <cp:lastModifiedBy>Daniar Kurniawan</cp:lastModifiedBy>
  <cp:revision>1</cp:revision>
  <dcterms:created xsi:type="dcterms:W3CDTF">2018-12-13T02:02:26Z</dcterms:created>
  <dcterms:modified xsi:type="dcterms:W3CDTF">2018-12-13T02:10:52Z</dcterms:modified>
</cp:coreProperties>
</file>