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3" r:id="rId3"/>
    <p:sldId id="267" r:id="rId4"/>
    <p:sldId id="268" r:id="rId5"/>
    <p:sldId id="269" r:id="rId6"/>
    <p:sldId id="271" r:id="rId7"/>
    <p:sldId id="278" r:id="rId8"/>
    <p:sldId id="281" r:id="rId9"/>
    <p:sldId id="282" r:id="rId10"/>
    <p:sldId id="280" r:id="rId11"/>
    <p:sldId id="272" r:id="rId12"/>
    <p:sldId id="273" r:id="rId13"/>
    <p:sldId id="274" r:id="rId14"/>
    <p:sldId id="275" r:id="rId15"/>
    <p:sldId id="276" r:id="rId16"/>
    <p:sldId id="277" r:id="rId17"/>
    <p:sldId id="264" r:id="rId18"/>
    <p:sldId id="258" r:id="rId19"/>
    <p:sldId id="259" r:id="rId20"/>
    <p:sldId id="260" r:id="rId21"/>
    <p:sldId id="261" r:id="rId22"/>
    <p:sldId id="262" r:id="rId23"/>
    <p:sldId id="283" r:id="rId24"/>
    <p:sldId id="270" r:id="rId2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6" autoAdjust="0"/>
    <p:restoredTop sz="94660"/>
  </p:normalViewPr>
  <p:slideViewPr>
    <p:cSldViewPr snapToGrid="0">
      <p:cViewPr varScale="1">
        <p:scale>
          <a:sx n="74" d="100"/>
          <a:sy n="74" d="100"/>
        </p:scale>
        <p:origin x="3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F60BB-BCCC-49D6-A9DB-3198791D3D04}" type="datetimeFigureOut">
              <a:rPr lang="en-US" smtClean="0"/>
              <a:t>11/6/2014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37485-40B2-49EC-B6DF-255C14AB726F}" type="slidenum">
              <a:rPr lang="en-US" smtClean="0"/>
              <a:t>‹#›</a:t>
            </a:fld>
            <a:endParaRPr lang="en-US"/>
          </a:p>
        </p:txBody>
      </p:sp>
    </p:spTree>
    <p:extLst>
      <p:ext uri="{BB962C8B-B14F-4D97-AF65-F5344CB8AC3E}">
        <p14:creationId xmlns:p14="http://schemas.microsoft.com/office/powerpoint/2010/main" val="4235797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en-US" i="1" dirty="0" err="1" smtClean="0"/>
              <a:t>Lihat</a:t>
            </a:r>
            <a:r>
              <a:rPr lang="en-US" i="1" dirty="0" smtClean="0"/>
              <a:t> </a:t>
            </a:r>
            <a:r>
              <a:rPr lang="en-US" i="1" dirty="0" err="1" smtClean="0"/>
              <a:t>antara</a:t>
            </a:r>
            <a:r>
              <a:rPr lang="en-US" i="1" dirty="0" smtClean="0"/>
              <a:t> lain: </a:t>
            </a:r>
            <a:r>
              <a:rPr lang="en-US" i="1" dirty="0" err="1" smtClean="0"/>
              <a:t>Shahih</a:t>
            </a:r>
            <a:r>
              <a:rPr lang="en-US" i="1" dirty="0" smtClean="0"/>
              <a:t> Muslim, II: 705, </a:t>
            </a:r>
            <a:r>
              <a:rPr lang="en-US" i="1" dirty="0" err="1" smtClean="0"/>
              <a:t>Hadis</a:t>
            </a:r>
            <a:r>
              <a:rPr lang="en-US" i="1" dirty="0" smtClean="0"/>
              <a:t> </a:t>
            </a:r>
            <a:r>
              <a:rPr lang="en-US" i="1" dirty="0" err="1" smtClean="0"/>
              <a:t>senada</a:t>
            </a:r>
            <a:r>
              <a:rPr lang="en-US" i="1" dirty="0" smtClean="0"/>
              <a:t> </a:t>
            </a:r>
            <a:r>
              <a:rPr lang="en-US" i="1" dirty="0" err="1" smtClean="0"/>
              <a:t>diriwayatkan</a:t>
            </a:r>
            <a:r>
              <a:rPr lang="en-US" i="1" dirty="0" smtClean="0"/>
              <a:t> </a:t>
            </a:r>
            <a:r>
              <a:rPr lang="en-US" i="1" dirty="0" err="1" smtClean="0"/>
              <a:t>oleh</a:t>
            </a:r>
            <a:r>
              <a:rPr lang="en-US" i="1" dirty="0" smtClean="0"/>
              <a:t> 5 imam </a:t>
            </a:r>
            <a:r>
              <a:rPr lang="en-US" i="1" dirty="0" err="1" smtClean="0"/>
              <a:t>antara</a:t>
            </a:r>
            <a:r>
              <a:rPr lang="en-US" i="1" dirty="0" smtClean="0"/>
              <a:t> lain, </a:t>
            </a:r>
            <a:r>
              <a:rPr lang="en-US" i="1" dirty="0" err="1" smtClean="0"/>
              <a:t>Nasa’i</a:t>
            </a:r>
            <a:r>
              <a:rPr lang="en-US" i="1" dirty="0" smtClean="0"/>
              <a:t>, Ahmad, </a:t>
            </a:r>
            <a:r>
              <a:rPr lang="en-US" i="1" dirty="0" err="1" smtClean="0"/>
              <a:t>Turmudi</a:t>
            </a:r>
            <a:r>
              <a:rPr lang="en-US" i="1" dirty="0" smtClean="0"/>
              <a:t>, Abu </a:t>
            </a:r>
            <a:r>
              <a:rPr lang="en-US" i="1" dirty="0" err="1" smtClean="0"/>
              <a:t>Dawud</a:t>
            </a:r>
            <a:r>
              <a:rPr lang="en-US" i="1" dirty="0" smtClean="0"/>
              <a:t> </a:t>
            </a:r>
            <a:r>
              <a:rPr lang="en-US" i="1" dirty="0" err="1" smtClean="0"/>
              <a:t>dan</a:t>
            </a:r>
            <a:r>
              <a:rPr lang="en-US" i="1" dirty="0" smtClean="0"/>
              <a:t> </a:t>
            </a:r>
            <a:r>
              <a:rPr lang="en-US" i="1" dirty="0" err="1" smtClean="0"/>
              <a:t>Darimi</a:t>
            </a:r>
            <a:r>
              <a:rPr lang="en-US" i="1" dirty="0" smtClean="0"/>
              <a:t>)</a:t>
            </a:r>
            <a:r>
              <a:rPr lang="en-US" dirty="0" smtClean="0"/>
              <a:t>.</a:t>
            </a:r>
          </a:p>
          <a:p>
            <a:endParaRPr lang="en-US" dirty="0"/>
          </a:p>
        </p:txBody>
      </p:sp>
      <p:sp>
        <p:nvSpPr>
          <p:cNvPr id="4" name="Slide Number Placeholder 3"/>
          <p:cNvSpPr>
            <a:spLocks noGrp="1"/>
          </p:cNvSpPr>
          <p:nvPr>
            <p:ph type="sldNum" sz="quarter" idx="10"/>
          </p:nvPr>
        </p:nvSpPr>
        <p:spPr/>
        <p:txBody>
          <a:bodyPr/>
          <a:lstStyle/>
          <a:p>
            <a:fld id="{F2CB1CDA-7B83-47F6-9C82-798F02D8E203}" type="slidenum">
              <a:rPr lang="en-US" smtClean="0"/>
              <a:t>11</a:t>
            </a:fld>
            <a:endParaRPr lang="en-US"/>
          </a:p>
        </p:txBody>
      </p:sp>
    </p:spTree>
    <p:extLst>
      <p:ext uri="{BB962C8B-B14F-4D97-AF65-F5344CB8AC3E}">
        <p14:creationId xmlns:p14="http://schemas.microsoft.com/office/powerpoint/2010/main" val="45953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4E4F09-50E7-4BFC-AAB9-9138F0634EDD}" type="datetimeFigureOut">
              <a:rPr lang="id-ID" smtClean="0"/>
              <a:t>06/11/2014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193720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4E4F09-50E7-4BFC-AAB9-9138F0634EDD}" type="datetimeFigureOut">
              <a:rPr lang="id-ID" smtClean="0"/>
              <a:t>06/11/2014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289367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4E4F09-50E7-4BFC-AAB9-9138F0634EDD}" type="datetimeFigureOut">
              <a:rPr lang="id-ID" smtClean="0"/>
              <a:t>06/11/2014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11701D3-4B19-4C6E-8D75-2870B316D861}"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6478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4E4F09-50E7-4BFC-AAB9-9138F0634EDD}" type="datetimeFigureOut">
              <a:rPr lang="id-ID" smtClean="0"/>
              <a:t>06/11/2014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3945302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4E4F09-50E7-4BFC-AAB9-9138F0634EDD}" type="datetimeFigureOut">
              <a:rPr lang="id-ID" smtClean="0"/>
              <a:t>06/11/2014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11701D3-4B19-4C6E-8D75-2870B316D861}"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8238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4E4F09-50E7-4BFC-AAB9-9138F0634EDD}" type="datetimeFigureOut">
              <a:rPr lang="id-ID" smtClean="0"/>
              <a:t>06/11/2014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705616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4E4F09-50E7-4BFC-AAB9-9138F0634EDD}" type="datetimeFigureOut">
              <a:rPr lang="id-ID" smtClean="0"/>
              <a:t>06/11/2014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1507016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4E4F09-50E7-4BFC-AAB9-9138F0634EDD}" type="datetimeFigureOut">
              <a:rPr lang="id-ID" smtClean="0"/>
              <a:t>06/11/2014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313928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4E4F09-50E7-4BFC-AAB9-9138F0634EDD}" type="datetimeFigureOut">
              <a:rPr lang="id-ID" smtClean="0"/>
              <a:t>06/11/2014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402488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4E4F09-50E7-4BFC-AAB9-9138F0634EDD}" type="datetimeFigureOut">
              <a:rPr lang="id-ID" smtClean="0"/>
              <a:t>06/11/2014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395995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4E4F09-50E7-4BFC-AAB9-9138F0634EDD}" type="datetimeFigureOut">
              <a:rPr lang="id-ID" smtClean="0"/>
              <a:t>06/11/2014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206375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4E4F09-50E7-4BFC-AAB9-9138F0634EDD}" type="datetimeFigureOut">
              <a:rPr lang="id-ID" smtClean="0"/>
              <a:t>06/11/2014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48141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4E4F09-50E7-4BFC-AAB9-9138F0634EDD}" type="datetimeFigureOut">
              <a:rPr lang="id-ID" smtClean="0"/>
              <a:t>06/11/2014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331136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E4F09-50E7-4BFC-AAB9-9138F0634EDD}" type="datetimeFigureOut">
              <a:rPr lang="id-ID" smtClean="0"/>
              <a:t>06/11/2014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2938553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E4F09-50E7-4BFC-AAB9-9138F0634EDD}" type="datetimeFigureOut">
              <a:rPr lang="id-ID" smtClean="0"/>
              <a:t>06/11/2014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19517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E4F09-50E7-4BFC-AAB9-9138F0634EDD}" type="datetimeFigureOut">
              <a:rPr lang="id-ID" smtClean="0"/>
              <a:t>06/11/2014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11701D3-4B19-4C6E-8D75-2870B316D861}" type="slidenum">
              <a:rPr lang="id-ID" smtClean="0"/>
              <a:t>‹#›</a:t>
            </a:fld>
            <a:endParaRPr lang="id-ID"/>
          </a:p>
        </p:txBody>
      </p:sp>
    </p:spTree>
    <p:extLst>
      <p:ext uri="{BB962C8B-B14F-4D97-AF65-F5344CB8AC3E}">
        <p14:creationId xmlns:p14="http://schemas.microsoft.com/office/powerpoint/2010/main" val="166443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4E4F09-50E7-4BFC-AAB9-9138F0634EDD}" type="datetimeFigureOut">
              <a:rPr lang="id-ID" smtClean="0"/>
              <a:t>06/11/2014</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1701D3-4B19-4C6E-8D75-2870B316D861}" type="slidenum">
              <a:rPr lang="id-ID" smtClean="0"/>
              <a:t>‹#›</a:t>
            </a:fld>
            <a:endParaRPr lang="id-ID"/>
          </a:p>
        </p:txBody>
      </p:sp>
    </p:spTree>
    <p:extLst>
      <p:ext uri="{BB962C8B-B14F-4D97-AF65-F5344CB8AC3E}">
        <p14:creationId xmlns:p14="http://schemas.microsoft.com/office/powerpoint/2010/main" val="3248680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17179"/>
            <a:ext cx="7766936" cy="1646302"/>
          </a:xfrm>
        </p:spPr>
        <p:txBody>
          <a:bodyPr/>
          <a:lstStyle/>
          <a:p>
            <a:r>
              <a:rPr lang="id-ID" dirty="0" smtClean="0"/>
              <a:t>FUNGSI IBADAH DALAM MEMBANGUN AKHLAK</a:t>
            </a:r>
            <a:endParaRPr lang="id-ID" dirty="0"/>
          </a:p>
        </p:txBody>
      </p:sp>
      <p:sp>
        <p:nvSpPr>
          <p:cNvPr id="3" name="Subtitle 2"/>
          <p:cNvSpPr>
            <a:spLocks noGrp="1"/>
          </p:cNvSpPr>
          <p:nvPr>
            <p:ph type="subTitle" idx="1"/>
          </p:nvPr>
        </p:nvSpPr>
        <p:spPr>
          <a:xfrm>
            <a:off x="1507067" y="3616657"/>
            <a:ext cx="7766936" cy="2620370"/>
          </a:xfrm>
        </p:spPr>
        <p:txBody>
          <a:bodyPr>
            <a:normAutofit fontScale="92500" lnSpcReduction="20000"/>
          </a:bodyPr>
          <a:lstStyle/>
          <a:p>
            <a:pPr>
              <a:lnSpc>
                <a:spcPct val="150000"/>
              </a:lnSpc>
            </a:pPr>
            <a:r>
              <a:rPr lang="id-ID" dirty="0" smtClean="0"/>
              <a:t>Daniar Heri Kurniawan /13512064</a:t>
            </a:r>
          </a:p>
          <a:p>
            <a:pPr>
              <a:lnSpc>
                <a:spcPct val="150000"/>
              </a:lnSpc>
            </a:pPr>
            <a:r>
              <a:rPr lang="id-ID" dirty="0" smtClean="0"/>
              <a:t>Harris Maulana / 18212032</a:t>
            </a:r>
          </a:p>
          <a:p>
            <a:pPr>
              <a:lnSpc>
                <a:spcPct val="150000"/>
              </a:lnSpc>
            </a:pPr>
            <a:r>
              <a:rPr lang="id-ID" dirty="0" smtClean="0"/>
              <a:t>Fajar Nurhaditia P. / 18212027 </a:t>
            </a:r>
          </a:p>
          <a:p>
            <a:pPr>
              <a:lnSpc>
                <a:spcPct val="150000"/>
              </a:lnSpc>
            </a:pPr>
            <a:r>
              <a:rPr lang="id-ID" dirty="0" smtClean="0"/>
              <a:t>Untari zaeca Warjani / 18212001</a:t>
            </a:r>
          </a:p>
          <a:p>
            <a:pPr>
              <a:lnSpc>
                <a:spcPct val="150000"/>
              </a:lnSpc>
            </a:pPr>
            <a:r>
              <a:rPr lang="id-ID" dirty="0"/>
              <a:t>Muhammad Ibrahim Almuwahidan / </a:t>
            </a:r>
            <a:r>
              <a:rPr lang="id-ID" dirty="0" smtClean="0"/>
              <a:t>18212034</a:t>
            </a:r>
            <a:r>
              <a:rPr lang="id-ID" dirty="0"/>
              <a:t/>
            </a:r>
            <a:br>
              <a:rPr lang="id-ID" dirty="0"/>
            </a:br>
            <a:endParaRPr lang="id-ID" dirty="0"/>
          </a:p>
        </p:txBody>
      </p:sp>
    </p:spTree>
    <p:extLst>
      <p:ext uri="{BB962C8B-B14F-4D97-AF65-F5344CB8AC3E}">
        <p14:creationId xmlns:p14="http://schemas.microsoft.com/office/powerpoint/2010/main" val="1772317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Ibadah Mahdhah adalah:</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id-ID" sz="2400" dirty="0" smtClean="0"/>
              <a:t>Wudhu</a:t>
            </a:r>
            <a:endParaRPr lang="en-US" sz="2400" dirty="0"/>
          </a:p>
          <a:p>
            <a:pPr lvl="0"/>
            <a:r>
              <a:rPr lang="id-ID" sz="2400" dirty="0"/>
              <a:t>Tayammum</a:t>
            </a:r>
            <a:endParaRPr lang="en-US" sz="2400" dirty="0"/>
          </a:p>
          <a:p>
            <a:pPr lvl="0"/>
            <a:r>
              <a:rPr lang="id-ID" sz="2400" dirty="0"/>
              <a:t>Mandi janabat</a:t>
            </a:r>
            <a:endParaRPr lang="en-US" sz="2400" dirty="0"/>
          </a:p>
          <a:p>
            <a:pPr lvl="0"/>
            <a:r>
              <a:rPr lang="id-ID" sz="2400" dirty="0"/>
              <a:t>Shalat</a:t>
            </a:r>
            <a:endParaRPr lang="en-US" sz="2400" dirty="0"/>
          </a:p>
          <a:p>
            <a:pPr lvl="0"/>
            <a:r>
              <a:rPr lang="id-ID" sz="2400" dirty="0"/>
              <a:t>Puasa</a:t>
            </a:r>
            <a:endParaRPr lang="en-US" sz="2400" dirty="0"/>
          </a:p>
          <a:p>
            <a:pPr lvl="0"/>
            <a:r>
              <a:rPr lang="id-ID" sz="2400" dirty="0"/>
              <a:t>Haji</a:t>
            </a:r>
            <a:endParaRPr lang="en-US" sz="2400" dirty="0"/>
          </a:p>
          <a:p>
            <a:pPr lvl="0"/>
            <a:r>
              <a:rPr lang="id-ID" sz="2400" dirty="0"/>
              <a:t>Umrah</a:t>
            </a:r>
            <a:endParaRPr lang="en-US" sz="2400" dirty="0"/>
          </a:p>
          <a:p>
            <a:endParaRPr lang="en-US" sz="2400" dirty="0"/>
          </a:p>
        </p:txBody>
      </p:sp>
    </p:spTree>
    <p:extLst>
      <p:ext uri="{BB962C8B-B14F-4D97-AF65-F5344CB8AC3E}">
        <p14:creationId xmlns:p14="http://schemas.microsoft.com/office/powerpoint/2010/main" val="3875286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Ibadah Ghairu Mahdhah</a:t>
            </a:r>
            <a:endParaRPr lang="en-US" dirty="0"/>
          </a:p>
        </p:txBody>
      </p:sp>
      <p:sp>
        <p:nvSpPr>
          <p:cNvPr id="3" name="Content Placeholder 2"/>
          <p:cNvSpPr>
            <a:spLocks noGrp="1"/>
          </p:cNvSpPr>
          <p:nvPr>
            <p:ph idx="1"/>
          </p:nvPr>
        </p:nvSpPr>
        <p:spPr>
          <a:xfrm>
            <a:off x="677334" y="1637731"/>
            <a:ext cx="8596668" cy="4403631"/>
          </a:xfrm>
        </p:spPr>
        <p:txBody>
          <a:bodyPr>
            <a:normAutofit fontScale="92500" lnSpcReduction="20000"/>
          </a:bodyPr>
          <a:lstStyle/>
          <a:p>
            <a:pPr marL="0" indent="0" algn="just">
              <a:buNone/>
            </a:pPr>
            <a:r>
              <a:rPr lang="id-ID" sz="2600" dirty="0" smtClean="0"/>
              <a:t>	Seluruh </a:t>
            </a:r>
            <a:r>
              <a:rPr lang="id-ID" sz="2600" dirty="0" smtClean="0"/>
              <a:t>perilaku seorang hamba yang diorientasikan untuk meraih ridho Allah (ibadah). Dalam hal ini tidak ada aturan baku dari Rasulullah. Bisa disebut juga segala amalan yang diizinkan oleh Allah SWT .</a:t>
            </a:r>
          </a:p>
          <a:p>
            <a:pPr marL="0" indent="0" algn="just">
              <a:buNone/>
            </a:pPr>
            <a:endParaRPr lang="id-ID" dirty="0"/>
          </a:p>
          <a:p>
            <a:pPr marL="0" indent="0" algn="just">
              <a:buNone/>
            </a:pPr>
            <a:endParaRPr lang="id-ID" dirty="0" smtClean="0"/>
          </a:p>
          <a:p>
            <a:pPr marL="0" indent="0" algn="just">
              <a:buNone/>
            </a:pPr>
            <a:r>
              <a:rPr lang="en-US" dirty="0" err="1"/>
              <a:t>Dalam</a:t>
            </a:r>
            <a:r>
              <a:rPr lang="en-US" dirty="0"/>
              <a:t> </a:t>
            </a:r>
            <a:r>
              <a:rPr lang="en-US" dirty="0" err="1"/>
              <a:t>hadis</a:t>
            </a:r>
            <a:r>
              <a:rPr lang="en-US" dirty="0"/>
              <a:t> </a:t>
            </a:r>
            <a:r>
              <a:rPr lang="en-US" dirty="0" err="1"/>
              <a:t>Jarir</a:t>
            </a:r>
            <a:r>
              <a:rPr lang="en-US" dirty="0"/>
              <a:t> </a:t>
            </a:r>
            <a:r>
              <a:rPr lang="en-US" dirty="0" err="1"/>
              <a:t>ibn</a:t>
            </a:r>
            <a:r>
              <a:rPr lang="en-US" dirty="0"/>
              <a:t> `Abdullah </a:t>
            </a:r>
            <a:r>
              <a:rPr lang="en-US" dirty="0" err="1"/>
              <a:t>disebutkan</a:t>
            </a:r>
            <a:r>
              <a:rPr lang="en-US" dirty="0"/>
              <a:t> </a:t>
            </a:r>
            <a:r>
              <a:rPr lang="en-US" dirty="0" err="1"/>
              <a:t>bahwa</a:t>
            </a:r>
            <a:r>
              <a:rPr lang="en-US" dirty="0"/>
              <a:t> </a:t>
            </a:r>
            <a:r>
              <a:rPr lang="en-US" dirty="0" err="1"/>
              <a:t>Rasulullah</a:t>
            </a:r>
            <a:r>
              <a:rPr lang="en-US" dirty="0"/>
              <a:t> </a:t>
            </a:r>
            <a:r>
              <a:rPr lang="en-US" dirty="0" err="1"/>
              <a:t>s.a.w</a:t>
            </a:r>
            <a:r>
              <a:rPr lang="en-US" dirty="0"/>
              <a:t>. saw. </a:t>
            </a:r>
            <a:r>
              <a:rPr lang="en-US" dirty="0" err="1"/>
              <a:t>bersabda</a:t>
            </a:r>
            <a:r>
              <a:rPr lang="en-US" dirty="0"/>
              <a:t>:</a:t>
            </a:r>
          </a:p>
          <a:p>
            <a:pPr algn="just" rtl="1"/>
            <a:r>
              <a:rPr lang="en-US" dirty="0"/>
              <a:t>« </a:t>
            </a:r>
            <a:r>
              <a:rPr lang="ar-AE" dirty="0"/>
              <a:t>مَنْ سَنَّ فِى الإِسْلاَمِ سُنَّةً حَسَنَةً فَلَهُ أَجْرُهَا وَأَجْرُ مَنْ عَمِلَ بِهَا بَعْدَهُ مِنْ غَيْرِ أَنْ يَنْقُصَ مِنْ أُجُورِهِمْ شَىْءٌ وَمَنْ سَنَّ فِى الإِسْلاَمِ سُنَّةً سَيِّئَةً كَانَ عَلَيْهِ وِزْرُهَا وَوِزْرُ مَنْ عَمِلَ بِهَا مِنْ بَعْدِهِ مِنْ غَيْرِ أَنْ يَنْقُصَ مِنْ أَوْزَارِهِمْ شَىْءٌ ».</a:t>
            </a:r>
          </a:p>
          <a:p>
            <a:pPr marL="0" indent="0" algn="just">
              <a:buNone/>
            </a:pPr>
            <a:r>
              <a:rPr lang="ar-AE" dirty="0"/>
              <a:t>“</a:t>
            </a:r>
            <a:r>
              <a:rPr lang="en-US" i="1" dirty="0" err="1"/>
              <a:t>Barangsiapa</a:t>
            </a:r>
            <a:r>
              <a:rPr lang="en-US" i="1" dirty="0"/>
              <a:t> </a:t>
            </a:r>
            <a:r>
              <a:rPr lang="en-US" i="1" dirty="0" err="1"/>
              <a:t>merintis</a:t>
            </a:r>
            <a:r>
              <a:rPr lang="en-US" i="1" dirty="0"/>
              <a:t> </a:t>
            </a:r>
            <a:r>
              <a:rPr lang="en-US" i="1" dirty="0" err="1"/>
              <a:t>jalan</a:t>
            </a:r>
            <a:r>
              <a:rPr lang="en-US" i="1" dirty="0"/>
              <a:t> yang </a:t>
            </a:r>
            <a:r>
              <a:rPr lang="en-US" i="1" dirty="0" err="1"/>
              <a:t>baik</a:t>
            </a:r>
            <a:r>
              <a:rPr lang="en-US" i="1" dirty="0"/>
              <a:t> </a:t>
            </a:r>
            <a:r>
              <a:rPr lang="en-US" i="1" dirty="0" err="1"/>
              <a:t>dalam</a:t>
            </a:r>
            <a:r>
              <a:rPr lang="en-US" i="1" dirty="0"/>
              <a:t> </a:t>
            </a:r>
            <a:r>
              <a:rPr lang="en-US" i="1" dirty="0" smtClean="0"/>
              <a:t>Islam, </a:t>
            </a:r>
            <a:r>
              <a:rPr lang="en-US" i="1" dirty="0" err="1"/>
              <a:t>maka</a:t>
            </a:r>
            <a:r>
              <a:rPr lang="en-US" i="1" dirty="0"/>
              <a:t> </a:t>
            </a:r>
            <a:r>
              <a:rPr lang="en-US" i="1" dirty="0" err="1"/>
              <a:t>ia</a:t>
            </a:r>
            <a:r>
              <a:rPr lang="en-US" i="1" dirty="0"/>
              <a:t> </a:t>
            </a:r>
            <a:r>
              <a:rPr lang="en-US" i="1" dirty="0" err="1"/>
              <a:t>memperoleh</a:t>
            </a:r>
            <a:r>
              <a:rPr lang="en-US" i="1" dirty="0"/>
              <a:t> </a:t>
            </a:r>
            <a:r>
              <a:rPr lang="en-US" i="1" dirty="0" err="1"/>
              <a:t>pahalanya</a:t>
            </a:r>
            <a:r>
              <a:rPr lang="en-US" i="1" dirty="0"/>
              <a:t> </a:t>
            </a:r>
            <a:r>
              <a:rPr lang="en-US" i="1" dirty="0" err="1"/>
              <a:t>dan</a:t>
            </a:r>
            <a:r>
              <a:rPr lang="en-US" i="1" dirty="0"/>
              <a:t> </a:t>
            </a:r>
            <a:r>
              <a:rPr lang="en-US" i="1" dirty="0" err="1"/>
              <a:t>pahala</a:t>
            </a:r>
            <a:r>
              <a:rPr lang="en-US" i="1" dirty="0"/>
              <a:t> orang-orang yang </a:t>
            </a:r>
            <a:r>
              <a:rPr lang="en-US" i="1" dirty="0" err="1"/>
              <a:t>melakukannya</a:t>
            </a:r>
            <a:r>
              <a:rPr lang="en-US" i="1" dirty="0"/>
              <a:t> </a:t>
            </a:r>
            <a:r>
              <a:rPr lang="en-US" i="1" dirty="0" err="1"/>
              <a:t>sesudahnya</a:t>
            </a:r>
            <a:r>
              <a:rPr lang="en-US" i="1" dirty="0"/>
              <a:t>, </a:t>
            </a:r>
            <a:r>
              <a:rPr lang="en-US" i="1" dirty="0" err="1"/>
              <a:t>tanpa</a:t>
            </a:r>
            <a:r>
              <a:rPr lang="en-US" i="1" dirty="0"/>
              <a:t> </a:t>
            </a:r>
            <a:r>
              <a:rPr lang="en-US" i="1" dirty="0" err="1"/>
              <a:t>berkurang</a:t>
            </a:r>
            <a:r>
              <a:rPr lang="en-US" i="1" dirty="0"/>
              <a:t> </a:t>
            </a:r>
            <a:r>
              <a:rPr lang="en-US" i="1" dirty="0" err="1"/>
              <a:t>sedikit</a:t>
            </a:r>
            <a:r>
              <a:rPr lang="en-US" i="1" dirty="0"/>
              <a:t> pun </a:t>
            </a:r>
            <a:r>
              <a:rPr lang="en-US" i="1" dirty="0" err="1"/>
              <a:t>pahala</a:t>
            </a:r>
            <a:r>
              <a:rPr lang="en-US" i="1" dirty="0"/>
              <a:t> </a:t>
            </a:r>
            <a:r>
              <a:rPr lang="en-US" i="1" dirty="0" err="1"/>
              <a:t>mereka</a:t>
            </a:r>
            <a:r>
              <a:rPr lang="en-US" i="1" dirty="0"/>
              <a:t>; </a:t>
            </a:r>
            <a:r>
              <a:rPr lang="en-US" i="1" dirty="0" err="1"/>
              <a:t>dan</a:t>
            </a:r>
            <a:r>
              <a:rPr lang="en-US" i="1" dirty="0"/>
              <a:t> </a:t>
            </a:r>
            <a:r>
              <a:rPr lang="en-US" i="1" dirty="0" err="1"/>
              <a:t>barangsiapa</a:t>
            </a:r>
            <a:r>
              <a:rPr lang="en-US" i="1" dirty="0"/>
              <a:t> </a:t>
            </a:r>
            <a:r>
              <a:rPr lang="en-US" i="1" dirty="0" err="1"/>
              <a:t>merintis</a:t>
            </a:r>
            <a:r>
              <a:rPr lang="en-US" i="1" dirty="0"/>
              <a:t> </a:t>
            </a:r>
            <a:r>
              <a:rPr lang="en-US" i="1" dirty="0" err="1"/>
              <a:t>jalan</a:t>
            </a:r>
            <a:r>
              <a:rPr lang="en-US" i="1" dirty="0"/>
              <a:t> yang </a:t>
            </a:r>
            <a:r>
              <a:rPr lang="en-US" i="1" dirty="0" err="1"/>
              <a:t>buruk</a:t>
            </a:r>
            <a:r>
              <a:rPr lang="en-US" i="1" dirty="0"/>
              <a:t> </a:t>
            </a:r>
            <a:r>
              <a:rPr lang="en-US" i="1" dirty="0" err="1"/>
              <a:t>dalam</a:t>
            </a:r>
            <a:r>
              <a:rPr lang="en-US" i="1" dirty="0"/>
              <a:t> </a:t>
            </a:r>
            <a:r>
              <a:rPr lang="en-US" i="1" dirty="0" err="1" smtClean="0"/>
              <a:t>maka</a:t>
            </a:r>
            <a:r>
              <a:rPr lang="en-US" i="1" dirty="0" smtClean="0"/>
              <a:t> </a:t>
            </a:r>
            <a:r>
              <a:rPr lang="en-US" i="1" dirty="0" err="1"/>
              <a:t>dia</a:t>
            </a:r>
            <a:r>
              <a:rPr lang="en-US" i="1" dirty="0"/>
              <a:t> </a:t>
            </a:r>
            <a:r>
              <a:rPr lang="en-US" i="1" dirty="0" err="1"/>
              <a:t>menanggung</a:t>
            </a:r>
            <a:r>
              <a:rPr lang="en-US" i="1" dirty="0"/>
              <a:t> </a:t>
            </a:r>
            <a:r>
              <a:rPr lang="en-US" i="1" dirty="0" err="1"/>
              <a:t>dosanya</a:t>
            </a:r>
            <a:r>
              <a:rPr lang="en-US" i="1" dirty="0"/>
              <a:t> </a:t>
            </a:r>
            <a:r>
              <a:rPr lang="en-US" i="1" dirty="0" err="1"/>
              <a:t>dan</a:t>
            </a:r>
            <a:r>
              <a:rPr lang="en-US" i="1" dirty="0"/>
              <a:t> </a:t>
            </a:r>
            <a:r>
              <a:rPr lang="en-US" i="1" dirty="0" err="1"/>
              <a:t>dosa</a:t>
            </a:r>
            <a:r>
              <a:rPr lang="en-US" i="1" dirty="0"/>
              <a:t> orang-orang yang </a:t>
            </a:r>
            <a:r>
              <a:rPr lang="en-US" i="1" dirty="0" err="1"/>
              <a:t>melakukannya</a:t>
            </a:r>
            <a:r>
              <a:rPr lang="en-US" i="1" dirty="0"/>
              <a:t> </a:t>
            </a:r>
            <a:r>
              <a:rPr lang="en-US" i="1" dirty="0" err="1"/>
              <a:t>sesudahnya</a:t>
            </a:r>
            <a:r>
              <a:rPr lang="en-US" i="1" dirty="0"/>
              <a:t>, </a:t>
            </a:r>
            <a:r>
              <a:rPr lang="en-US" i="1" dirty="0" err="1"/>
              <a:t>tanpa</a:t>
            </a:r>
            <a:r>
              <a:rPr lang="en-US" i="1" dirty="0"/>
              <a:t> </a:t>
            </a:r>
            <a:r>
              <a:rPr lang="en-US" i="1" dirty="0" err="1"/>
              <a:t>berkurang</a:t>
            </a:r>
            <a:r>
              <a:rPr lang="en-US" i="1" dirty="0"/>
              <a:t> </a:t>
            </a:r>
            <a:r>
              <a:rPr lang="en-US" i="1" dirty="0" err="1"/>
              <a:t>sedikit</a:t>
            </a:r>
            <a:r>
              <a:rPr lang="en-US" i="1" dirty="0"/>
              <a:t> pun </a:t>
            </a:r>
            <a:r>
              <a:rPr lang="en-US" i="1" dirty="0" err="1"/>
              <a:t>dosa</a:t>
            </a:r>
            <a:r>
              <a:rPr lang="en-US" i="1" dirty="0"/>
              <a:t> </a:t>
            </a:r>
            <a:r>
              <a:rPr lang="en-US" i="1" dirty="0" err="1"/>
              <a:t>mereka</a:t>
            </a:r>
            <a:r>
              <a:rPr lang="en-US" i="1" dirty="0" smtClean="0"/>
              <a:t>.”</a:t>
            </a:r>
            <a:endParaRPr lang="id-ID" i="1" dirty="0" smtClean="0"/>
          </a:p>
          <a:p>
            <a:pPr marL="0" indent="0" algn="just">
              <a:buNone/>
            </a:pPr>
            <a:endParaRPr lang="id-ID" dirty="0" smtClean="0"/>
          </a:p>
          <a:p>
            <a:pPr algn="just"/>
            <a:endParaRPr lang="id-ID" dirty="0"/>
          </a:p>
          <a:p>
            <a:pPr algn="just"/>
            <a:endParaRPr lang="en-US" dirty="0"/>
          </a:p>
        </p:txBody>
      </p:sp>
    </p:spTree>
    <p:extLst>
      <p:ext uri="{BB962C8B-B14F-4D97-AF65-F5344CB8AC3E}">
        <p14:creationId xmlns:p14="http://schemas.microsoft.com/office/powerpoint/2010/main" val="33606705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Prinsip-prinsip Ibadah ghairu </a:t>
            </a:r>
            <a:r>
              <a:rPr lang="id-ID" dirty="0" smtClean="0"/>
              <a:t>mahdhah</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b="1" dirty="0" err="1"/>
              <a:t>Keberadaannya</a:t>
            </a:r>
            <a:r>
              <a:rPr lang="en-US" sz="2400" b="1" dirty="0"/>
              <a:t> </a:t>
            </a:r>
            <a:r>
              <a:rPr lang="en-US" sz="2400" b="1" dirty="0" err="1"/>
              <a:t>didasarkan</a:t>
            </a:r>
            <a:r>
              <a:rPr lang="en-US" sz="2400" b="1" dirty="0"/>
              <a:t> </a:t>
            </a:r>
            <a:r>
              <a:rPr lang="en-US" sz="2400" b="1" dirty="0" err="1"/>
              <a:t>atas</a:t>
            </a:r>
            <a:r>
              <a:rPr lang="en-US" sz="2400" b="1" dirty="0"/>
              <a:t> </a:t>
            </a:r>
            <a:r>
              <a:rPr lang="en-US" sz="2400" b="1" dirty="0" err="1"/>
              <a:t>tidak</a:t>
            </a:r>
            <a:r>
              <a:rPr lang="en-US" sz="2400" b="1" dirty="0"/>
              <a:t> </a:t>
            </a:r>
            <a:r>
              <a:rPr lang="en-US" sz="2400" b="1" dirty="0" err="1"/>
              <a:t>adanya</a:t>
            </a:r>
            <a:r>
              <a:rPr lang="en-US" sz="2400" b="1" dirty="0"/>
              <a:t> </a:t>
            </a:r>
            <a:r>
              <a:rPr lang="en-US" sz="2400" b="1" dirty="0" err="1"/>
              <a:t>dalil</a:t>
            </a:r>
            <a:r>
              <a:rPr lang="en-US" sz="2400" b="1" dirty="0"/>
              <a:t> yang </a:t>
            </a:r>
            <a:r>
              <a:rPr lang="en-US" sz="2400" b="1" dirty="0" err="1"/>
              <a:t>melarang</a:t>
            </a:r>
            <a:r>
              <a:rPr lang="en-US" sz="2400" b="1" dirty="0"/>
              <a:t>. </a:t>
            </a:r>
            <a:endParaRPr lang="id-ID" sz="2400" b="1" dirty="0" smtClean="0"/>
          </a:p>
          <a:p>
            <a:pPr marL="0" indent="0" algn="just">
              <a:buNone/>
            </a:pPr>
            <a:r>
              <a:rPr lang="en-US" sz="2000" dirty="0" err="1" smtClean="0"/>
              <a:t>Selama</a:t>
            </a:r>
            <a:r>
              <a:rPr lang="en-US" sz="2000" dirty="0" smtClean="0"/>
              <a:t> </a:t>
            </a:r>
            <a:r>
              <a:rPr lang="en-US" sz="2000" dirty="0"/>
              <a:t>Allah </a:t>
            </a:r>
            <a:r>
              <a:rPr lang="en-US" sz="2000" dirty="0" smtClean="0"/>
              <a:t>da</a:t>
            </a:r>
            <a:r>
              <a:rPr lang="id-ID" sz="2000" dirty="0" smtClean="0"/>
              <a:t>n</a:t>
            </a:r>
            <a:r>
              <a:rPr lang="en-US" sz="2000" dirty="0" smtClean="0"/>
              <a:t> </a:t>
            </a:r>
            <a:r>
              <a:rPr lang="en-US" sz="2000" dirty="0" err="1"/>
              <a:t>Rasul</a:t>
            </a:r>
            <a:r>
              <a:rPr lang="en-US" sz="2000" dirty="0"/>
              <a:t>-Nya </a:t>
            </a:r>
            <a:r>
              <a:rPr lang="en-US" sz="2000" dirty="0" err="1"/>
              <a:t>tidak</a:t>
            </a:r>
            <a:r>
              <a:rPr lang="en-US" sz="2000" dirty="0"/>
              <a:t> </a:t>
            </a:r>
            <a:r>
              <a:rPr lang="en-US" sz="2000" dirty="0" err="1"/>
              <a:t>melarang</a:t>
            </a:r>
            <a:r>
              <a:rPr lang="en-US" sz="2000" dirty="0"/>
              <a:t> </a:t>
            </a:r>
            <a:r>
              <a:rPr lang="en-US" sz="2000" dirty="0" err="1"/>
              <a:t>maka</a:t>
            </a:r>
            <a:r>
              <a:rPr lang="en-US" sz="2000" dirty="0"/>
              <a:t> </a:t>
            </a:r>
            <a:r>
              <a:rPr lang="en-US" sz="2000" dirty="0" err="1"/>
              <a:t>ibadah</a:t>
            </a:r>
            <a:r>
              <a:rPr lang="en-US" sz="2000" dirty="0"/>
              <a:t> </a:t>
            </a:r>
            <a:r>
              <a:rPr lang="en-US" sz="2000" dirty="0" err="1"/>
              <a:t>bentuk</a:t>
            </a:r>
            <a:r>
              <a:rPr lang="en-US" sz="2000" dirty="0"/>
              <a:t> </a:t>
            </a:r>
            <a:r>
              <a:rPr lang="en-US" sz="2000" dirty="0" err="1"/>
              <a:t>ini</a:t>
            </a:r>
            <a:r>
              <a:rPr lang="en-US" sz="2000" dirty="0"/>
              <a:t> </a:t>
            </a:r>
            <a:r>
              <a:rPr lang="en-US" sz="2000" dirty="0" err="1"/>
              <a:t>boleh</a:t>
            </a:r>
            <a:r>
              <a:rPr lang="en-US" sz="2000" dirty="0"/>
              <a:t> </a:t>
            </a:r>
            <a:r>
              <a:rPr lang="en-US" sz="2000" dirty="0" err="1" smtClean="0"/>
              <a:t>dilakukan</a:t>
            </a:r>
            <a:r>
              <a:rPr lang="id-ID" sz="2000" dirty="0" smtClean="0"/>
              <a:t>. </a:t>
            </a:r>
          </a:p>
          <a:p>
            <a:pPr marL="0" indent="0" algn="just">
              <a:buNone/>
            </a:pPr>
            <a:endParaRPr lang="id-ID" sz="2400" dirty="0"/>
          </a:p>
          <a:p>
            <a:pPr marL="0" indent="0" algn="just">
              <a:buNone/>
            </a:pPr>
            <a:r>
              <a:rPr lang="en-US" sz="2400" b="1" dirty="0" smtClean="0"/>
              <a:t>Tata</a:t>
            </a:r>
            <a:r>
              <a:rPr lang="id-ID" sz="2400" b="1" dirty="0" smtClean="0"/>
              <a:t> Pe</a:t>
            </a:r>
            <a:r>
              <a:rPr lang="en-US" sz="2400" b="1" dirty="0" err="1" smtClean="0"/>
              <a:t>laksananya</a:t>
            </a:r>
            <a:r>
              <a:rPr lang="en-US" sz="2400" b="1" dirty="0" smtClean="0"/>
              <a:t> </a:t>
            </a:r>
            <a:r>
              <a:rPr lang="en-US" sz="2400" b="1" dirty="0" err="1" smtClean="0"/>
              <a:t>tidak</a:t>
            </a:r>
            <a:r>
              <a:rPr lang="en-US" sz="2400" b="1" dirty="0" smtClean="0"/>
              <a:t> </a:t>
            </a:r>
            <a:r>
              <a:rPr lang="id-ID" sz="2400" b="1" dirty="0" smtClean="0"/>
              <a:t>harus</a:t>
            </a:r>
            <a:r>
              <a:rPr lang="en-US" sz="2400" b="1" dirty="0" smtClean="0"/>
              <a:t> </a:t>
            </a:r>
            <a:r>
              <a:rPr lang="en-US" sz="2400" b="1" dirty="0" err="1" smtClean="0"/>
              <a:t>berpola</a:t>
            </a:r>
            <a:r>
              <a:rPr lang="en-US" sz="2400" b="1" dirty="0" smtClean="0"/>
              <a:t> </a:t>
            </a:r>
            <a:r>
              <a:rPr lang="en-US" sz="2400" b="1" dirty="0" err="1" smtClean="0"/>
              <a:t>kepada</a:t>
            </a:r>
            <a:r>
              <a:rPr lang="en-US" sz="2400" b="1" dirty="0" smtClean="0"/>
              <a:t> </a:t>
            </a:r>
            <a:r>
              <a:rPr lang="en-US" sz="2400" b="1" dirty="0" err="1" smtClean="0"/>
              <a:t>contoh</a:t>
            </a:r>
            <a:r>
              <a:rPr lang="en-US" sz="2400" b="1" dirty="0" smtClean="0"/>
              <a:t> </a:t>
            </a:r>
            <a:r>
              <a:rPr lang="en-US" sz="2400" b="1" dirty="0" err="1" smtClean="0"/>
              <a:t>Rasulullah</a:t>
            </a:r>
            <a:endParaRPr lang="id-ID" sz="2400" b="1" dirty="0" smtClean="0"/>
          </a:p>
          <a:p>
            <a:pPr marL="0" indent="0" algn="just">
              <a:buNone/>
            </a:pPr>
            <a:r>
              <a:rPr lang="en-US" sz="2000" dirty="0" err="1" smtClean="0"/>
              <a:t>sehingga</a:t>
            </a:r>
            <a:r>
              <a:rPr lang="en-US" sz="2000" dirty="0" smtClean="0"/>
              <a:t> </a:t>
            </a:r>
            <a:r>
              <a:rPr lang="en-US" sz="2000" dirty="0" err="1"/>
              <a:t>perkara</a:t>
            </a:r>
            <a:r>
              <a:rPr lang="en-US" sz="2000" dirty="0"/>
              <a:t> </a:t>
            </a:r>
            <a:r>
              <a:rPr lang="en-US" sz="2000" dirty="0" err="1"/>
              <a:t>baru</a:t>
            </a:r>
            <a:r>
              <a:rPr lang="en-US" sz="2000" dirty="0"/>
              <a:t> (</a:t>
            </a:r>
            <a:r>
              <a:rPr lang="en-US" sz="2000" dirty="0" err="1"/>
              <a:t>bid’ah</a:t>
            </a:r>
            <a:r>
              <a:rPr lang="en-US" sz="2000" dirty="0"/>
              <a:t>) </a:t>
            </a:r>
            <a:r>
              <a:rPr lang="en-US" sz="2000" dirty="0" err="1"/>
              <a:t>dalam</a:t>
            </a:r>
            <a:r>
              <a:rPr lang="en-US" sz="2000" dirty="0"/>
              <a:t> </a:t>
            </a:r>
            <a:r>
              <a:rPr lang="en-US" sz="2000" dirty="0" err="1"/>
              <a:t>ibadah</a:t>
            </a:r>
            <a:r>
              <a:rPr lang="en-US" sz="2000" dirty="0"/>
              <a:t> </a:t>
            </a:r>
            <a:r>
              <a:rPr lang="en-US" sz="2000" dirty="0" err="1"/>
              <a:t>ghairu</a:t>
            </a:r>
            <a:r>
              <a:rPr lang="en-US" sz="2000" dirty="0"/>
              <a:t> </a:t>
            </a:r>
            <a:r>
              <a:rPr lang="en-US" sz="2000" dirty="0" err="1"/>
              <a:t>mahdhah</a:t>
            </a:r>
            <a:r>
              <a:rPr lang="en-US" sz="2000" dirty="0"/>
              <a:t> </a:t>
            </a:r>
            <a:r>
              <a:rPr lang="en-US" sz="2000" dirty="0" err="1" smtClean="0"/>
              <a:t>diperbolehkan</a:t>
            </a:r>
            <a:r>
              <a:rPr lang="id-ID" sz="2000" dirty="0"/>
              <a:t> </a:t>
            </a:r>
            <a:r>
              <a:rPr lang="id-ID" sz="2000" dirty="0" smtClean="0"/>
              <a:t>selama sesuai dengan aturan yang berlaku.</a:t>
            </a:r>
          </a:p>
          <a:p>
            <a:pPr marL="0" indent="0" algn="just">
              <a:buNone/>
            </a:pPr>
            <a:endParaRPr lang="id-ID" sz="2400" dirty="0" smtClean="0"/>
          </a:p>
        </p:txBody>
      </p:sp>
    </p:spTree>
    <p:extLst>
      <p:ext uri="{BB962C8B-B14F-4D97-AF65-F5344CB8AC3E}">
        <p14:creationId xmlns:p14="http://schemas.microsoft.com/office/powerpoint/2010/main" val="652747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1236"/>
            <a:ext cx="8596668" cy="1320800"/>
          </a:xfrm>
        </p:spPr>
        <p:txBody>
          <a:bodyPr/>
          <a:lstStyle/>
          <a:p>
            <a:r>
              <a:rPr lang="id-ID" dirty="0"/>
              <a:t>Prinsip-prinsip Ibadah ghairu </a:t>
            </a:r>
            <a:r>
              <a:rPr lang="id-ID" dirty="0" smtClean="0"/>
              <a:t>mahdhah(2</a:t>
            </a:r>
            <a:r>
              <a:rPr lang="id-ID" dirty="0" smtClean="0"/>
              <a:t>)</a:t>
            </a:r>
            <a:endParaRPr lang="en-US" dirty="0"/>
          </a:p>
        </p:txBody>
      </p:sp>
      <p:sp>
        <p:nvSpPr>
          <p:cNvPr id="3" name="Content Placeholder 2"/>
          <p:cNvSpPr>
            <a:spLocks noGrp="1"/>
          </p:cNvSpPr>
          <p:nvPr>
            <p:ph idx="1"/>
          </p:nvPr>
        </p:nvSpPr>
        <p:spPr>
          <a:xfrm>
            <a:off x="677334" y="1270000"/>
            <a:ext cx="8596668" cy="3880773"/>
          </a:xfrm>
        </p:spPr>
        <p:txBody>
          <a:bodyPr>
            <a:noAutofit/>
          </a:bodyPr>
          <a:lstStyle/>
          <a:p>
            <a:pPr marL="0" indent="0">
              <a:buNone/>
            </a:pPr>
            <a:r>
              <a:rPr lang="en-US" sz="2400" b="1" dirty="0" err="1" smtClean="0"/>
              <a:t>Bersifat</a:t>
            </a:r>
            <a:r>
              <a:rPr lang="en-US" sz="2400" b="1" dirty="0" smtClean="0"/>
              <a:t> </a:t>
            </a:r>
            <a:r>
              <a:rPr lang="en-US" sz="2400" b="1" dirty="0" err="1" smtClean="0"/>
              <a:t>rasional</a:t>
            </a:r>
            <a:r>
              <a:rPr lang="en-US" sz="2400" dirty="0" smtClean="0"/>
              <a:t>, </a:t>
            </a:r>
            <a:endParaRPr lang="id-ID" sz="2400" dirty="0" smtClean="0"/>
          </a:p>
          <a:p>
            <a:pPr marL="0" indent="0" algn="just">
              <a:buNone/>
            </a:pPr>
            <a:r>
              <a:rPr lang="en-US" sz="2400" dirty="0" err="1" smtClean="0"/>
              <a:t>ibadah</a:t>
            </a:r>
            <a:r>
              <a:rPr lang="en-US" sz="2400" dirty="0" smtClean="0"/>
              <a:t> </a:t>
            </a:r>
            <a:r>
              <a:rPr lang="en-US" sz="2400" dirty="0" err="1" smtClean="0"/>
              <a:t>bentuk</a:t>
            </a:r>
            <a:r>
              <a:rPr lang="en-US" sz="2400" dirty="0" smtClean="0"/>
              <a:t> </a:t>
            </a:r>
            <a:r>
              <a:rPr lang="en-US" sz="2400" dirty="0" err="1" smtClean="0"/>
              <a:t>ini</a:t>
            </a:r>
            <a:r>
              <a:rPr lang="en-US" sz="2400" dirty="0" smtClean="0"/>
              <a:t> </a:t>
            </a:r>
            <a:r>
              <a:rPr lang="en-US" sz="2400" dirty="0" err="1" smtClean="0"/>
              <a:t>baik-buruknya</a:t>
            </a:r>
            <a:r>
              <a:rPr lang="en-US" sz="2400" dirty="0" smtClean="0"/>
              <a:t>, </a:t>
            </a:r>
            <a:r>
              <a:rPr lang="en-US" sz="2400" dirty="0" err="1" smtClean="0"/>
              <a:t>atau</a:t>
            </a:r>
            <a:r>
              <a:rPr lang="en-US" sz="2400" dirty="0" smtClean="0"/>
              <a:t> </a:t>
            </a:r>
            <a:r>
              <a:rPr lang="en-US" sz="2400" dirty="0" err="1" smtClean="0"/>
              <a:t>untung-ruginya</a:t>
            </a:r>
            <a:r>
              <a:rPr lang="en-US" sz="2400" dirty="0" smtClean="0"/>
              <a:t>, </a:t>
            </a:r>
            <a:r>
              <a:rPr lang="en-US" sz="2400" dirty="0" err="1" smtClean="0"/>
              <a:t>manfaat</a:t>
            </a:r>
            <a:r>
              <a:rPr lang="en-US" sz="2400" dirty="0" smtClean="0"/>
              <a:t> </a:t>
            </a:r>
            <a:r>
              <a:rPr lang="en-US" sz="2400" dirty="0" err="1" smtClean="0"/>
              <a:t>atau</a:t>
            </a:r>
            <a:r>
              <a:rPr lang="en-US" sz="2400" dirty="0" smtClean="0"/>
              <a:t> </a:t>
            </a:r>
            <a:r>
              <a:rPr lang="en-US" sz="2400" i="1" dirty="0" err="1" smtClean="0"/>
              <a:t>madharatnya</a:t>
            </a:r>
            <a:r>
              <a:rPr lang="en-US" sz="2400" dirty="0" smtClean="0"/>
              <a:t>, </a:t>
            </a:r>
            <a:r>
              <a:rPr lang="en-US" sz="2400" dirty="0" err="1" smtClean="0"/>
              <a:t>dapat</a:t>
            </a:r>
            <a:r>
              <a:rPr lang="en-US" sz="2400" dirty="0" smtClean="0"/>
              <a:t> </a:t>
            </a:r>
            <a:r>
              <a:rPr lang="en-US" sz="2400" b="1" dirty="0" err="1" smtClean="0"/>
              <a:t>ditentukan</a:t>
            </a:r>
            <a:r>
              <a:rPr lang="en-US" sz="2400" dirty="0" smtClean="0"/>
              <a:t> </a:t>
            </a:r>
            <a:r>
              <a:rPr lang="en-US" sz="2400" dirty="0" err="1" smtClean="0"/>
              <a:t>oleh</a:t>
            </a:r>
            <a:r>
              <a:rPr lang="en-US" sz="2400" dirty="0" smtClean="0"/>
              <a:t> </a:t>
            </a:r>
            <a:r>
              <a:rPr lang="en-US" sz="2400" dirty="0" err="1" smtClean="0"/>
              <a:t>akal</a:t>
            </a:r>
            <a:r>
              <a:rPr lang="en-US" sz="2400" dirty="0" smtClean="0"/>
              <a:t> </a:t>
            </a:r>
            <a:r>
              <a:rPr lang="en-US" sz="2400" dirty="0" err="1" smtClean="0"/>
              <a:t>atau</a:t>
            </a:r>
            <a:r>
              <a:rPr lang="en-US" sz="2400" dirty="0" smtClean="0"/>
              <a:t> </a:t>
            </a:r>
            <a:r>
              <a:rPr lang="en-US" sz="2400" dirty="0" err="1" smtClean="0"/>
              <a:t>logika</a:t>
            </a:r>
            <a:r>
              <a:rPr lang="en-US" sz="2400" dirty="0" smtClean="0"/>
              <a:t>. </a:t>
            </a:r>
            <a:r>
              <a:rPr lang="en-US" sz="2400" dirty="0" err="1" smtClean="0"/>
              <a:t>Sehingga</a:t>
            </a:r>
            <a:r>
              <a:rPr lang="en-US" sz="2400" dirty="0" smtClean="0"/>
              <a:t> </a:t>
            </a:r>
            <a:r>
              <a:rPr lang="en-US" sz="2400" dirty="0" err="1" smtClean="0"/>
              <a:t>jika</a:t>
            </a:r>
            <a:r>
              <a:rPr lang="en-US" sz="2400" dirty="0" smtClean="0"/>
              <a:t> </a:t>
            </a:r>
            <a:r>
              <a:rPr lang="en-US" sz="2400" dirty="0" err="1" smtClean="0"/>
              <a:t>menurut</a:t>
            </a:r>
            <a:r>
              <a:rPr lang="en-US" sz="2400" dirty="0" smtClean="0"/>
              <a:t> </a:t>
            </a:r>
            <a:r>
              <a:rPr lang="en-US" sz="2400" dirty="0" err="1" smtClean="0"/>
              <a:t>logika</a:t>
            </a:r>
            <a:r>
              <a:rPr lang="en-US" sz="2400" dirty="0" smtClean="0"/>
              <a:t> </a:t>
            </a:r>
            <a:r>
              <a:rPr lang="en-US" sz="2400" dirty="0" err="1" smtClean="0"/>
              <a:t>sehat</a:t>
            </a:r>
            <a:r>
              <a:rPr lang="en-US" sz="2400" dirty="0" smtClean="0"/>
              <a:t>, </a:t>
            </a:r>
            <a:r>
              <a:rPr lang="en-US" sz="2400" dirty="0" err="1" smtClean="0"/>
              <a:t>buruk</a:t>
            </a:r>
            <a:r>
              <a:rPr lang="en-US" sz="2400" dirty="0" smtClean="0"/>
              <a:t>, </a:t>
            </a:r>
            <a:r>
              <a:rPr lang="en-US" sz="2400" dirty="0" err="1" smtClean="0"/>
              <a:t>merugikan</a:t>
            </a:r>
            <a:r>
              <a:rPr lang="en-US" sz="2400" dirty="0" smtClean="0"/>
              <a:t>, </a:t>
            </a:r>
            <a:r>
              <a:rPr lang="en-US" sz="2400" dirty="0" err="1" smtClean="0"/>
              <a:t>dan</a:t>
            </a:r>
            <a:r>
              <a:rPr lang="en-US" sz="2400" dirty="0" smtClean="0"/>
              <a:t> </a:t>
            </a:r>
            <a:r>
              <a:rPr lang="en-US" sz="2400" i="1" dirty="0" err="1" smtClean="0"/>
              <a:t>madharat</a:t>
            </a:r>
            <a:r>
              <a:rPr lang="en-US" sz="2400" dirty="0" smtClean="0"/>
              <a:t>, </a:t>
            </a:r>
            <a:r>
              <a:rPr lang="en-US" sz="2400" dirty="0" err="1" smtClean="0"/>
              <a:t>maka</a:t>
            </a:r>
            <a:r>
              <a:rPr lang="en-US" sz="2400" dirty="0" smtClean="0"/>
              <a:t> </a:t>
            </a:r>
            <a:r>
              <a:rPr lang="en-US" sz="2400" dirty="0" err="1" smtClean="0"/>
              <a:t>tidak</a:t>
            </a:r>
            <a:r>
              <a:rPr lang="en-US" sz="2400" dirty="0" smtClean="0"/>
              <a:t> </a:t>
            </a:r>
            <a:r>
              <a:rPr lang="en-US" sz="2400" dirty="0" err="1" smtClean="0"/>
              <a:t>boleh</a:t>
            </a:r>
            <a:r>
              <a:rPr lang="en-US" sz="2400" dirty="0" smtClean="0"/>
              <a:t> </a:t>
            </a:r>
            <a:r>
              <a:rPr lang="en-US" sz="2400" dirty="0" err="1" smtClean="0"/>
              <a:t>dilaksanakan</a:t>
            </a:r>
            <a:r>
              <a:rPr lang="en-US" sz="2400" dirty="0" smtClean="0"/>
              <a:t>.</a:t>
            </a:r>
            <a:endParaRPr lang="id-ID" sz="2400" dirty="0" smtClean="0"/>
          </a:p>
          <a:p>
            <a:pPr marL="0" indent="0" algn="just">
              <a:buNone/>
            </a:pPr>
            <a:endParaRPr lang="id-ID" sz="2400" dirty="0"/>
          </a:p>
          <a:p>
            <a:pPr marL="0" indent="0" algn="just">
              <a:buNone/>
            </a:pPr>
            <a:r>
              <a:rPr lang="en-US" sz="2400" b="1" dirty="0" err="1" smtClean="0"/>
              <a:t>Azasnya</a:t>
            </a:r>
            <a:r>
              <a:rPr lang="en-US" sz="2400" b="1" dirty="0" smtClean="0"/>
              <a:t> “</a:t>
            </a:r>
            <a:r>
              <a:rPr lang="en-US" sz="2400" b="1" dirty="0" err="1" smtClean="0"/>
              <a:t>Manfaat</a:t>
            </a:r>
            <a:r>
              <a:rPr lang="en-US" sz="2400" b="1" dirty="0" smtClean="0"/>
              <a:t>”</a:t>
            </a:r>
            <a:r>
              <a:rPr lang="en-US" sz="2400" dirty="0" smtClean="0"/>
              <a:t>, </a:t>
            </a:r>
            <a:endParaRPr lang="id-ID" sz="2400" dirty="0" smtClean="0"/>
          </a:p>
          <a:p>
            <a:pPr marL="0" indent="0" algn="just">
              <a:buNone/>
            </a:pPr>
            <a:r>
              <a:rPr lang="en-US" sz="2400" dirty="0" err="1" smtClean="0"/>
              <a:t>selama</a:t>
            </a:r>
            <a:r>
              <a:rPr lang="en-US" sz="2400" dirty="0" smtClean="0"/>
              <a:t> </a:t>
            </a:r>
            <a:r>
              <a:rPr lang="en-US" sz="2400" dirty="0" err="1" smtClean="0"/>
              <a:t>itu</a:t>
            </a:r>
            <a:r>
              <a:rPr lang="en-US" sz="2400" dirty="0" smtClean="0"/>
              <a:t> </a:t>
            </a:r>
            <a:r>
              <a:rPr lang="en-US" sz="2400" dirty="0" err="1" smtClean="0"/>
              <a:t>bermanfaat</a:t>
            </a:r>
            <a:r>
              <a:rPr lang="en-US" sz="2400" dirty="0" smtClean="0"/>
              <a:t>, </a:t>
            </a:r>
            <a:r>
              <a:rPr lang="en-US" sz="2400" dirty="0" err="1" smtClean="0"/>
              <a:t>maka</a:t>
            </a:r>
            <a:r>
              <a:rPr lang="en-US" sz="2400" dirty="0" smtClean="0"/>
              <a:t> </a:t>
            </a:r>
            <a:r>
              <a:rPr lang="en-US" sz="2400" dirty="0" err="1" smtClean="0"/>
              <a:t>selama</a:t>
            </a:r>
            <a:r>
              <a:rPr lang="en-US" sz="2400" dirty="0" smtClean="0"/>
              <a:t> </a:t>
            </a:r>
            <a:r>
              <a:rPr lang="en-US" sz="2400" dirty="0" err="1" smtClean="0"/>
              <a:t>itu</a:t>
            </a:r>
            <a:r>
              <a:rPr lang="en-US" sz="2400" dirty="0" smtClean="0"/>
              <a:t> </a:t>
            </a:r>
            <a:r>
              <a:rPr lang="en-US" sz="2400" dirty="0" err="1" smtClean="0"/>
              <a:t>boleh</a:t>
            </a:r>
            <a:r>
              <a:rPr lang="en-US" sz="2400" dirty="0" smtClean="0"/>
              <a:t> </a:t>
            </a:r>
            <a:r>
              <a:rPr lang="en-US" sz="2400" dirty="0" err="1" smtClean="0"/>
              <a:t>dilakukan</a:t>
            </a:r>
            <a:r>
              <a:rPr lang="en-US" sz="2400" dirty="0" smtClean="0"/>
              <a:t>.</a:t>
            </a:r>
            <a:endParaRPr lang="id-ID" sz="2400" dirty="0" smtClean="0"/>
          </a:p>
          <a:p>
            <a:pPr algn="just"/>
            <a:endParaRPr lang="id-ID" sz="2400" b="1" dirty="0"/>
          </a:p>
          <a:p>
            <a:pPr marL="0" indent="0" algn="just">
              <a:buNone/>
            </a:pPr>
            <a:r>
              <a:rPr lang="en-US" sz="2400" b="1" dirty="0" err="1" smtClean="0"/>
              <a:t>Maka</a:t>
            </a:r>
            <a:r>
              <a:rPr lang="en-US" sz="2400" b="1" dirty="0" smtClean="0"/>
              <a:t> </a:t>
            </a:r>
            <a:r>
              <a:rPr lang="en-US" sz="2400" b="1" dirty="0" err="1" smtClean="0"/>
              <a:t>segala</a:t>
            </a:r>
            <a:r>
              <a:rPr lang="en-US" sz="2400" b="1" dirty="0" smtClean="0"/>
              <a:t> </a:t>
            </a:r>
            <a:r>
              <a:rPr lang="en-US" sz="2400" b="1" dirty="0" err="1" smtClean="0"/>
              <a:t>bentuk</a:t>
            </a:r>
            <a:r>
              <a:rPr lang="en-US" sz="2400" b="1" dirty="0" smtClean="0"/>
              <a:t> </a:t>
            </a:r>
            <a:r>
              <a:rPr lang="en-US" sz="2400" b="1" dirty="0" err="1" smtClean="0"/>
              <a:t>kegiatan</a:t>
            </a:r>
            <a:r>
              <a:rPr lang="en-US" sz="2400" b="1" dirty="0" smtClean="0"/>
              <a:t> </a:t>
            </a:r>
            <a:r>
              <a:rPr lang="en-US" sz="2400" b="1" dirty="0" err="1" smtClean="0"/>
              <a:t>baik</a:t>
            </a:r>
            <a:r>
              <a:rPr lang="en-US" sz="2400" b="1" dirty="0" smtClean="0"/>
              <a:t> yang </a:t>
            </a:r>
            <a:r>
              <a:rPr lang="en-US" sz="2400" b="1" dirty="0" err="1" smtClean="0"/>
              <a:t>ditujukan</a:t>
            </a:r>
            <a:r>
              <a:rPr lang="en-US" sz="2400" b="1" dirty="0" smtClean="0"/>
              <a:t> </a:t>
            </a:r>
            <a:r>
              <a:rPr lang="en-US" sz="2400" b="1" dirty="0" err="1" smtClean="0"/>
              <a:t>untuk</a:t>
            </a:r>
            <a:r>
              <a:rPr lang="en-US" sz="2400" b="1" dirty="0" smtClean="0"/>
              <a:t> </a:t>
            </a:r>
            <a:r>
              <a:rPr lang="en-US" sz="2400" b="1" dirty="0" err="1" smtClean="0"/>
              <a:t>meraih</a:t>
            </a:r>
            <a:r>
              <a:rPr lang="en-US" sz="2400" b="1" dirty="0" smtClean="0"/>
              <a:t> </a:t>
            </a:r>
            <a:r>
              <a:rPr lang="en-US" sz="2400" b="1" dirty="0" err="1" smtClean="0"/>
              <a:t>ridho</a:t>
            </a:r>
            <a:r>
              <a:rPr lang="en-US" sz="2400" b="1" dirty="0" smtClean="0"/>
              <a:t> Allah </a:t>
            </a:r>
            <a:r>
              <a:rPr lang="en-US" sz="2400" b="1" dirty="0" err="1" smtClean="0"/>
              <a:t>masuk</a:t>
            </a:r>
            <a:r>
              <a:rPr lang="en-US" sz="2400" b="1" dirty="0" smtClean="0"/>
              <a:t> </a:t>
            </a:r>
            <a:r>
              <a:rPr lang="en-US" sz="2400" b="1" dirty="0" err="1" smtClean="0"/>
              <a:t>ke</a:t>
            </a:r>
            <a:r>
              <a:rPr lang="en-US" sz="2400" b="1" dirty="0" smtClean="0"/>
              <a:t> </a:t>
            </a:r>
            <a:r>
              <a:rPr lang="en-US" sz="2400" b="1" dirty="0" err="1" smtClean="0"/>
              <a:t>dalam</a:t>
            </a:r>
            <a:r>
              <a:rPr lang="en-US" sz="2400" b="1" dirty="0" smtClean="0"/>
              <a:t> </a:t>
            </a:r>
            <a:r>
              <a:rPr lang="en-US" sz="2400" b="1" dirty="0" err="1" smtClean="0"/>
              <a:t>ranah</a:t>
            </a:r>
            <a:r>
              <a:rPr lang="en-US" sz="2400" b="1" dirty="0" smtClean="0"/>
              <a:t> </a:t>
            </a:r>
            <a:r>
              <a:rPr lang="en-US" sz="2400" b="1" dirty="0" err="1" smtClean="0"/>
              <a:t>ibadah</a:t>
            </a:r>
            <a:r>
              <a:rPr lang="en-US" sz="2400" b="1" dirty="0" smtClean="0"/>
              <a:t> </a:t>
            </a:r>
            <a:r>
              <a:rPr lang="en-US" sz="2400" b="1" i="1" dirty="0" err="1" smtClean="0"/>
              <a:t>ghoiru</a:t>
            </a:r>
            <a:r>
              <a:rPr lang="en-US" sz="2400" b="1" i="1" dirty="0" smtClean="0"/>
              <a:t> </a:t>
            </a:r>
            <a:r>
              <a:rPr lang="en-US" sz="2400" b="1" i="1" dirty="0" err="1" smtClean="0"/>
              <a:t>mahdoh</a:t>
            </a:r>
            <a:r>
              <a:rPr lang="en-US" sz="2400" b="1" i="1" dirty="0" smtClean="0"/>
              <a:t>.</a:t>
            </a:r>
            <a:endParaRPr lang="en-US" sz="2400" b="1" dirty="0"/>
          </a:p>
        </p:txBody>
      </p:sp>
    </p:spTree>
    <p:extLst>
      <p:ext uri="{BB962C8B-B14F-4D97-AF65-F5344CB8AC3E}">
        <p14:creationId xmlns:p14="http://schemas.microsoft.com/office/powerpoint/2010/main" val="28904766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485" y="264472"/>
            <a:ext cx="8596668" cy="1320800"/>
          </a:xfrm>
        </p:spPr>
        <p:txBody>
          <a:bodyPr/>
          <a:lstStyle/>
          <a:p>
            <a:r>
              <a:rPr lang="id-ID" dirty="0" smtClean="0"/>
              <a:t>Contoh Ibadah Ghairu </a:t>
            </a:r>
            <a:r>
              <a:rPr lang="id-ID" dirty="0" smtClean="0"/>
              <a:t>Mahdhah</a:t>
            </a:r>
            <a:endParaRPr lang="en-US" dirty="0"/>
          </a:p>
        </p:txBody>
      </p:sp>
      <p:sp>
        <p:nvSpPr>
          <p:cNvPr id="3" name="Content Placeholder 2"/>
          <p:cNvSpPr>
            <a:spLocks noGrp="1"/>
          </p:cNvSpPr>
          <p:nvPr>
            <p:ph idx="1"/>
          </p:nvPr>
        </p:nvSpPr>
        <p:spPr>
          <a:xfrm>
            <a:off x="677334" y="924872"/>
            <a:ext cx="8182970" cy="4665327"/>
          </a:xfrm>
        </p:spPr>
        <p:txBody>
          <a:bodyPr>
            <a:noAutofit/>
          </a:bodyPr>
          <a:lstStyle/>
          <a:p>
            <a:pPr marL="0" indent="0">
              <a:buNone/>
            </a:pPr>
            <a:r>
              <a:rPr lang="en-US" sz="2400" b="1" dirty="0"/>
              <a:t>a.    </a:t>
            </a:r>
            <a:r>
              <a:rPr lang="en-US" sz="2400" b="1" dirty="0" err="1"/>
              <a:t>I’tikaf</a:t>
            </a:r>
            <a:r>
              <a:rPr lang="en-US" sz="2400" dirty="0"/>
              <a:t/>
            </a:r>
            <a:br>
              <a:rPr lang="en-US" sz="2400" dirty="0"/>
            </a:br>
            <a:r>
              <a:rPr lang="en-US" sz="2400" dirty="0" err="1"/>
              <a:t>Berdiam</a:t>
            </a:r>
            <a:r>
              <a:rPr lang="en-US" sz="2400" dirty="0"/>
              <a:t> di masjid </a:t>
            </a:r>
            <a:r>
              <a:rPr lang="en-US" sz="2400" dirty="0" err="1"/>
              <a:t>untuk</a:t>
            </a:r>
            <a:r>
              <a:rPr lang="en-US" sz="2400" dirty="0"/>
              <a:t> </a:t>
            </a:r>
            <a:r>
              <a:rPr lang="en-US" sz="2400" dirty="0" err="1"/>
              <a:t>berdzikir</a:t>
            </a:r>
            <a:r>
              <a:rPr lang="en-US" sz="2400" dirty="0"/>
              <a:t> </a:t>
            </a:r>
            <a:r>
              <a:rPr lang="en-US" sz="2400" dirty="0" err="1"/>
              <a:t>kepada</a:t>
            </a:r>
            <a:r>
              <a:rPr lang="en-US" sz="2400" dirty="0"/>
              <a:t> Allah</a:t>
            </a:r>
            <a:r>
              <a:rPr lang="en-US" sz="2400" dirty="0" smtClean="0"/>
              <a:t>.</a:t>
            </a:r>
            <a:endParaRPr lang="id-ID" sz="2400" dirty="0" smtClean="0"/>
          </a:p>
          <a:p>
            <a:pPr marL="0" indent="0">
              <a:buNone/>
            </a:pPr>
            <a:r>
              <a:rPr lang="en-US" sz="2400" dirty="0"/>
              <a:t/>
            </a:r>
            <a:br>
              <a:rPr lang="en-US" sz="2400" dirty="0"/>
            </a:br>
            <a:r>
              <a:rPr lang="en-US" sz="2400" b="1" dirty="0"/>
              <a:t>b.    </a:t>
            </a:r>
            <a:r>
              <a:rPr lang="en-US" sz="2400" b="1" dirty="0" err="1"/>
              <a:t>Wakaf</a:t>
            </a:r>
            <a:r>
              <a:rPr lang="en-US" sz="2400" dirty="0"/>
              <a:t/>
            </a:r>
            <a:br>
              <a:rPr lang="en-US" sz="2400" dirty="0"/>
            </a:br>
            <a:r>
              <a:rPr lang="id-ID" sz="2400" dirty="0"/>
              <a:t>M</a:t>
            </a:r>
            <a:r>
              <a:rPr lang="en-US" sz="2400" dirty="0" err="1" smtClean="0"/>
              <a:t>enurut</a:t>
            </a:r>
            <a:r>
              <a:rPr lang="en-US" sz="2400" dirty="0" smtClean="0"/>
              <a:t> </a:t>
            </a:r>
            <a:r>
              <a:rPr lang="en-US" sz="2400" dirty="0" err="1"/>
              <a:t>bahasa</a:t>
            </a:r>
            <a:r>
              <a:rPr lang="en-US" sz="2400" dirty="0"/>
              <a:t> </a:t>
            </a:r>
            <a:r>
              <a:rPr lang="en-US" sz="2400" dirty="0" err="1"/>
              <a:t>berarti</a:t>
            </a:r>
            <a:r>
              <a:rPr lang="en-US" sz="2400" dirty="0"/>
              <a:t> </a:t>
            </a:r>
            <a:r>
              <a:rPr lang="en-US" sz="2400" dirty="0" err="1" smtClean="0"/>
              <a:t>menahan</a:t>
            </a:r>
            <a:r>
              <a:rPr lang="id-ID" sz="2400" dirty="0" smtClean="0"/>
              <a:t>.</a:t>
            </a:r>
            <a:r>
              <a:rPr lang="en-US" sz="2400" dirty="0" smtClean="0"/>
              <a:t> </a:t>
            </a:r>
            <a:endParaRPr lang="id-ID" sz="2400" dirty="0" smtClean="0"/>
          </a:p>
          <a:p>
            <a:pPr marL="0" indent="0">
              <a:buNone/>
            </a:pPr>
            <a:r>
              <a:rPr lang="id-ID" sz="2400" dirty="0" err="1"/>
              <a:t>M</a:t>
            </a:r>
            <a:r>
              <a:rPr lang="en-US" sz="2400" dirty="0" err="1" smtClean="0"/>
              <a:t>enurut</a:t>
            </a:r>
            <a:r>
              <a:rPr lang="en-US" sz="2400" dirty="0" smtClean="0"/>
              <a:t> </a:t>
            </a:r>
            <a:r>
              <a:rPr lang="en-US" sz="2400" dirty="0" err="1"/>
              <a:t>istilah</a:t>
            </a:r>
            <a:r>
              <a:rPr lang="en-US" sz="2400" dirty="0"/>
              <a:t> </a:t>
            </a:r>
            <a:r>
              <a:rPr lang="en-US" sz="2400" dirty="0" err="1"/>
              <a:t>wakaf</a:t>
            </a:r>
            <a:r>
              <a:rPr lang="en-US" sz="2400" dirty="0"/>
              <a:t> </a:t>
            </a:r>
            <a:r>
              <a:rPr lang="en-US" sz="2400" dirty="0" err="1"/>
              <a:t>ialah</a:t>
            </a:r>
            <a:r>
              <a:rPr lang="en-US" sz="2400" dirty="0"/>
              <a:t> </a:t>
            </a:r>
            <a:r>
              <a:rPr lang="en-US" sz="2400" dirty="0" err="1"/>
              <a:t>memberikan</a:t>
            </a:r>
            <a:r>
              <a:rPr lang="en-US" sz="2400" dirty="0"/>
              <a:t> </a:t>
            </a:r>
            <a:r>
              <a:rPr lang="en-US" sz="2400" dirty="0" err="1"/>
              <a:t>suatu</a:t>
            </a:r>
            <a:r>
              <a:rPr lang="en-US" sz="2400" dirty="0"/>
              <a:t> </a:t>
            </a:r>
            <a:r>
              <a:rPr lang="en-US" sz="2400" dirty="0" err="1"/>
              <a:t>benda</a:t>
            </a:r>
            <a:r>
              <a:rPr lang="en-US" sz="2400" dirty="0"/>
              <a:t> </a:t>
            </a:r>
            <a:r>
              <a:rPr lang="en-US" sz="2400" dirty="0" err="1"/>
              <a:t>atau</a:t>
            </a:r>
            <a:r>
              <a:rPr lang="en-US" sz="2400" dirty="0"/>
              <a:t> </a:t>
            </a:r>
            <a:r>
              <a:rPr lang="en-US" sz="2400" dirty="0" err="1"/>
              <a:t>harta</a:t>
            </a:r>
            <a:r>
              <a:rPr lang="en-US" sz="2400" dirty="0"/>
              <a:t> yang </a:t>
            </a:r>
            <a:r>
              <a:rPr lang="en-US" sz="2400" dirty="0" err="1"/>
              <a:t>kekal</a:t>
            </a:r>
            <a:r>
              <a:rPr lang="en-US" sz="2400" dirty="0"/>
              <a:t> </a:t>
            </a:r>
            <a:r>
              <a:rPr lang="en-US" sz="2400" dirty="0" err="1"/>
              <a:t>zatnya</a:t>
            </a:r>
            <a:r>
              <a:rPr lang="en-US" sz="2400" dirty="0"/>
              <a:t> </a:t>
            </a:r>
            <a:r>
              <a:rPr lang="en-US" sz="2400" dirty="0" err="1"/>
              <a:t>kepada</a:t>
            </a:r>
            <a:r>
              <a:rPr lang="en-US" sz="2400" dirty="0"/>
              <a:t> </a:t>
            </a:r>
            <a:r>
              <a:rPr lang="en-US" sz="2400" dirty="0" err="1"/>
              <a:t>suatu</a:t>
            </a:r>
            <a:r>
              <a:rPr lang="en-US" sz="2400" dirty="0"/>
              <a:t> </a:t>
            </a:r>
            <a:r>
              <a:rPr lang="en-US" sz="2400" dirty="0" err="1"/>
              <a:t>badan</a:t>
            </a:r>
            <a:r>
              <a:rPr lang="en-US" sz="2400" dirty="0"/>
              <a:t> yang </a:t>
            </a:r>
            <a:r>
              <a:rPr lang="en-US" sz="2400" dirty="0" err="1"/>
              <a:t>dapat</a:t>
            </a:r>
            <a:r>
              <a:rPr lang="en-US" sz="2400" dirty="0"/>
              <a:t> </a:t>
            </a:r>
            <a:r>
              <a:rPr lang="en-US" sz="2400" dirty="0" err="1"/>
              <a:t>dimanfaatkan</a:t>
            </a:r>
            <a:r>
              <a:rPr lang="en-US" sz="2400" dirty="0"/>
              <a:t> </a:t>
            </a:r>
            <a:r>
              <a:rPr lang="en-US" sz="2400" dirty="0" err="1"/>
              <a:t>untuk</a:t>
            </a:r>
            <a:r>
              <a:rPr lang="en-US" sz="2400" dirty="0"/>
              <a:t> </a:t>
            </a:r>
            <a:r>
              <a:rPr lang="en-US" sz="2400" dirty="0" err="1"/>
              <a:t>kepentingan</a:t>
            </a:r>
            <a:r>
              <a:rPr lang="en-US" sz="2400" dirty="0"/>
              <a:t> </a:t>
            </a:r>
            <a:r>
              <a:rPr lang="en-US" sz="2400" dirty="0" err="1"/>
              <a:t>masyarakat</a:t>
            </a:r>
            <a:r>
              <a:rPr lang="en-US" sz="2400" dirty="0" smtClean="0"/>
              <a:t>.</a:t>
            </a:r>
            <a:endParaRPr lang="id-ID" sz="2400" dirty="0"/>
          </a:p>
          <a:p>
            <a:pPr marL="0" indent="0">
              <a:buNone/>
            </a:pPr>
            <a:r>
              <a:rPr lang="en-US" sz="2400" dirty="0"/>
              <a:t/>
            </a:r>
            <a:br>
              <a:rPr lang="en-US" sz="2400" dirty="0"/>
            </a:br>
            <a:r>
              <a:rPr lang="en-US" sz="2400" b="1" dirty="0"/>
              <a:t>c.    </a:t>
            </a:r>
            <a:r>
              <a:rPr lang="en-US" sz="2400" b="1" dirty="0" err="1" smtClean="0"/>
              <a:t>Qurban</a:t>
            </a:r>
            <a:r>
              <a:rPr lang="en-US" sz="2400" dirty="0"/>
              <a:t/>
            </a:r>
            <a:br>
              <a:rPr lang="en-US" sz="2400" dirty="0"/>
            </a:br>
            <a:r>
              <a:rPr lang="en-US" sz="2400" dirty="0" err="1"/>
              <a:t>Qurban</a:t>
            </a:r>
            <a:r>
              <a:rPr lang="en-US" sz="2400" dirty="0"/>
              <a:t> </a:t>
            </a:r>
            <a:r>
              <a:rPr lang="en-US" sz="2400" dirty="0" err="1"/>
              <a:t>secara</a:t>
            </a:r>
            <a:r>
              <a:rPr lang="en-US" sz="2400" dirty="0"/>
              <a:t> </a:t>
            </a:r>
            <a:r>
              <a:rPr lang="en-US" sz="2400" dirty="0" err="1"/>
              <a:t>bahasa</a:t>
            </a:r>
            <a:r>
              <a:rPr lang="en-US" sz="2400" dirty="0"/>
              <a:t> </a:t>
            </a:r>
            <a:r>
              <a:rPr lang="en-US" sz="2400" dirty="0" err="1"/>
              <a:t>berarti</a:t>
            </a:r>
            <a:r>
              <a:rPr lang="en-US" sz="2400" dirty="0"/>
              <a:t> </a:t>
            </a:r>
            <a:r>
              <a:rPr lang="en-US" sz="2400" dirty="0" err="1"/>
              <a:t>dekat</a:t>
            </a:r>
            <a:r>
              <a:rPr lang="en-US" sz="2400" dirty="0"/>
              <a:t>, </a:t>
            </a:r>
            <a:r>
              <a:rPr lang="en-US" sz="2400" dirty="0" err="1"/>
              <a:t>sedang</a:t>
            </a:r>
            <a:r>
              <a:rPr lang="en-US" sz="2400" dirty="0"/>
              <a:t> </a:t>
            </a:r>
            <a:r>
              <a:rPr lang="en-US" sz="2400" dirty="0" err="1"/>
              <a:t>secara</a:t>
            </a:r>
            <a:r>
              <a:rPr lang="en-US" sz="2400" dirty="0"/>
              <a:t> </a:t>
            </a:r>
            <a:r>
              <a:rPr lang="en-US" sz="2400" dirty="0" err="1"/>
              <a:t>istilah</a:t>
            </a:r>
            <a:r>
              <a:rPr lang="en-US" sz="2400" dirty="0"/>
              <a:t> </a:t>
            </a:r>
            <a:r>
              <a:rPr lang="en-US" sz="2400" dirty="0" err="1"/>
              <a:t>adalah</a:t>
            </a:r>
            <a:r>
              <a:rPr lang="en-US" sz="2400" dirty="0"/>
              <a:t> </a:t>
            </a:r>
            <a:r>
              <a:rPr lang="en-US" sz="2400" dirty="0" err="1"/>
              <a:t>menyembelih</a:t>
            </a:r>
            <a:r>
              <a:rPr lang="en-US" sz="2400" dirty="0"/>
              <a:t> </a:t>
            </a:r>
            <a:r>
              <a:rPr lang="en-US" sz="2400" dirty="0" err="1"/>
              <a:t>hewan</a:t>
            </a:r>
            <a:r>
              <a:rPr lang="en-US" sz="2400" dirty="0"/>
              <a:t> yang </a:t>
            </a:r>
            <a:r>
              <a:rPr lang="en-US" sz="2400" dirty="0" err="1"/>
              <a:t>telah</a:t>
            </a:r>
            <a:r>
              <a:rPr lang="en-US" sz="2400" dirty="0"/>
              <a:t> </a:t>
            </a:r>
            <a:r>
              <a:rPr lang="en-US" sz="2400" dirty="0" err="1"/>
              <a:t>memenuhi</a:t>
            </a:r>
            <a:r>
              <a:rPr lang="en-US" sz="2400" dirty="0"/>
              <a:t> </a:t>
            </a:r>
            <a:r>
              <a:rPr lang="en-US" sz="2400" dirty="0" err="1"/>
              <a:t>syarat</a:t>
            </a:r>
            <a:r>
              <a:rPr lang="en-US" sz="2400" dirty="0"/>
              <a:t> </a:t>
            </a:r>
            <a:r>
              <a:rPr lang="en-US" sz="2400" dirty="0" err="1"/>
              <a:t>tertentu</a:t>
            </a:r>
            <a:r>
              <a:rPr lang="en-US" sz="2400" dirty="0"/>
              <a:t> di </a:t>
            </a:r>
            <a:r>
              <a:rPr lang="en-US" sz="2400" dirty="0" err="1"/>
              <a:t>dalam</a:t>
            </a:r>
            <a:r>
              <a:rPr lang="en-US" sz="2400" dirty="0"/>
              <a:t> </a:t>
            </a:r>
            <a:r>
              <a:rPr lang="en-US" sz="2400" dirty="0" err="1"/>
              <a:t>waktu</a:t>
            </a:r>
            <a:r>
              <a:rPr lang="en-US" sz="2400" dirty="0"/>
              <a:t> </a:t>
            </a:r>
            <a:r>
              <a:rPr lang="en-US" sz="2400" dirty="0" err="1"/>
              <a:t>tertentu</a:t>
            </a:r>
            <a:r>
              <a:rPr lang="en-US" sz="2400" dirty="0"/>
              <a:t> </a:t>
            </a:r>
            <a:r>
              <a:rPr lang="en-US" sz="2400" dirty="0" err="1"/>
              <a:t>yaitu</a:t>
            </a:r>
            <a:r>
              <a:rPr lang="en-US" sz="2400" dirty="0"/>
              <a:t> </a:t>
            </a:r>
            <a:r>
              <a:rPr lang="en-US" sz="2400" dirty="0" err="1"/>
              <a:t>bulan</a:t>
            </a:r>
            <a:r>
              <a:rPr lang="en-US" sz="2400" dirty="0"/>
              <a:t> </a:t>
            </a:r>
            <a:r>
              <a:rPr lang="en-US" sz="2400" dirty="0" err="1"/>
              <a:t>Dzulhijjah</a:t>
            </a:r>
            <a:r>
              <a:rPr lang="en-US" sz="2400" dirty="0"/>
              <a:t> </a:t>
            </a:r>
            <a:r>
              <a:rPr lang="en-US" sz="2400" dirty="0" err="1"/>
              <a:t>dengan</a:t>
            </a:r>
            <a:r>
              <a:rPr lang="en-US" sz="2400" dirty="0"/>
              <a:t> </a:t>
            </a:r>
            <a:r>
              <a:rPr lang="en-US" sz="2400" dirty="0" err="1"/>
              <a:t>niat</a:t>
            </a:r>
            <a:r>
              <a:rPr lang="en-US" sz="2400" dirty="0"/>
              <a:t> </a:t>
            </a:r>
            <a:r>
              <a:rPr lang="en-US" sz="2400" dirty="0" err="1"/>
              <a:t>ibadah</a:t>
            </a:r>
            <a:r>
              <a:rPr lang="en-US" sz="2400" dirty="0"/>
              <a:t> </a:t>
            </a:r>
            <a:r>
              <a:rPr lang="en-US" sz="2400" dirty="0" err="1"/>
              <a:t>guna</a:t>
            </a:r>
            <a:r>
              <a:rPr lang="en-US" sz="2400" dirty="0"/>
              <a:t> </a:t>
            </a:r>
            <a:r>
              <a:rPr lang="en-US" sz="2400" dirty="0" err="1"/>
              <a:t>mendekatkan</a:t>
            </a:r>
            <a:r>
              <a:rPr lang="en-US" sz="2400" dirty="0"/>
              <a:t> </a:t>
            </a:r>
            <a:r>
              <a:rPr lang="en-US" sz="2400" dirty="0" err="1"/>
              <a:t>diri</a:t>
            </a:r>
            <a:r>
              <a:rPr lang="en-US" sz="2400" dirty="0"/>
              <a:t> </a:t>
            </a:r>
            <a:r>
              <a:rPr lang="en-US" sz="2400" dirty="0" err="1"/>
              <a:t>kepada</a:t>
            </a:r>
            <a:r>
              <a:rPr lang="en-US" sz="2400" dirty="0"/>
              <a:t> Allah.</a:t>
            </a:r>
            <a:br>
              <a:rPr lang="en-US" sz="2400" dirty="0"/>
            </a:br>
            <a:endParaRPr lang="en-US" sz="2400" dirty="0"/>
          </a:p>
        </p:txBody>
      </p:sp>
    </p:spTree>
    <p:extLst>
      <p:ext uri="{BB962C8B-B14F-4D97-AF65-F5344CB8AC3E}">
        <p14:creationId xmlns:p14="http://schemas.microsoft.com/office/powerpoint/2010/main" val="30845706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Ibadah Ghairu </a:t>
            </a:r>
            <a:r>
              <a:rPr lang="id-ID" dirty="0" smtClean="0"/>
              <a:t>Mahdhah(2</a:t>
            </a:r>
            <a:r>
              <a:rPr lang="id-ID" dirty="0" smtClean="0"/>
              <a:t>)</a:t>
            </a:r>
            <a:endParaRPr lang="en-US" dirty="0"/>
          </a:p>
        </p:txBody>
      </p:sp>
      <p:sp>
        <p:nvSpPr>
          <p:cNvPr id="3" name="Content Placeholder 2"/>
          <p:cNvSpPr>
            <a:spLocks noGrp="1"/>
          </p:cNvSpPr>
          <p:nvPr>
            <p:ph idx="1"/>
          </p:nvPr>
        </p:nvSpPr>
        <p:spPr>
          <a:xfrm>
            <a:off x="677334" y="1560088"/>
            <a:ext cx="8596668" cy="3880773"/>
          </a:xfrm>
        </p:spPr>
        <p:txBody>
          <a:bodyPr>
            <a:noAutofit/>
          </a:bodyPr>
          <a:lstStyle/>
          <a:p>
            <a:pPr marL="0" indent="0">
              <a:buNone/>
            </a:pPr>
            <a:r>
              <a:rPr lang="en-US" sz="2400" b="1" dirty="0" smtClean="0"/>
              <a:t>d.    </a:t>
            </a:r>
            <a:r>
              <a:rPr lang="en-US" sz="2400" b="1" dirty="0" err="1" smtClean="0"/>
              <a:t>Shadaqah</a:t>
            </a:r>
            <a:r>
              <a:rPr lang="en-US" sz="2400" dirty="0" smtClean="0"/>
              <a:t/>
            </a:r>
            <a:br>
              <a:rPr lang="en-US" sz="2400" dirty="0" smtClean="0"/>
            </a:br>
            <a:r>
              <a:rPr lang="en-US" sz="2400" dirty="0" err="1" smtClean="0"/>
              <a:t>Shadaqah</a:t>
            </a:r>
            <a:r>
              <a:rPr lang="en-US" sz="2400" dirty="0" smtClean="0"/>
              <a:t> </a:t>
            </a:r>
            <a:r>
              <a:rPr lang="en-US" sz="2400" dirty="0" err="1" smtClean="0"/>
              <a:t>adalah</a:t>
            </a:r>
            <a:r>
              <a:rPr lang="en-US" sz="2400" dirty="0" smtClean="0"/>
              <a:t> </a:t>
            </a:r>
            <a:r>
              <a:rPr lang="en-US" sz="2400" dirty="0" err="1" smtClean="0"/>
              <a:t>memberikan</a:t>
            </a:r>
            <a:r>
              <a:rPr lang="en-US" sz="2400" dirty="0" smtClean="0"/>
              <a:t> </a:t>
            </a:r>
            <a:r>
              <a:rPr lang="en-US" sz="2400" dirty="0" err="1" smtClean="0"/>
              <a:t>sesuatu</a:t>
            </a:r>
            <a:r>
              <a:rPr lang="en-US" sz="2400" dirty="0" smtClean="0"/>
              <a:t> </a:t>
            </a:r>
            <a:r>
              <a:rPr lang="en-US" sz="2400" dirty="0" err="1" smtClean="0"/>
              <a:t>tanpa</a:t>
            </a:r>
            <a:r>
              <a:rPr lang="en-US" sz="2400" dirty="0" smtClean="0"/>
              <a:t> </a:t>
            </a:r>
            <a:r>
              <a:rPr lang="en-US" sz="2400" dirty="0" err="1" smtClean="0"/>
              <a:t>ada</a:t>
            </a:r>
            <a:r>
              <a:rPr lang="en-US" sz="2400" dirty="0" smtClean="0"/>
              <a:t> </a:t>
            </a:r>
            <a:r>
              <a:rPr lang="en-US" sz="2400" dirty="0" err="1" smtClean="0"/>
              <a:t>tukarannya</a:t>
            </a:r>
            <a:r>
              <a:rPr lang="en-US" sz="2400" dirty="0" smtClean="0"/>
              <a:t> </a:t>
            </a:r>
            <a:r>
              <a:rPr lang="en-US" sz="2400" dirty="0" err="1" smtClean="0"/>
              <a:t>karena</a:t>
            </a:r>
            <a:r>
              <a:rPr lang="en-US" sz="2400" dirty="0" smtClean="0"/>
              <a:t> </a:t>
            </a:r>
            <a:r>
              <a:rPr lang="en-US" sz="2400" dirty="0" err="1" smtClean="0"/>
              <a:t>mengharapkan</a:t>
            </a:r>
            <a:r>
              <a:rPr lang="en-US" sz="2400" dirty="0" smtClean="0"/>
              <a:t> </a:t>
            </a:r>
            <a:r>
              <a:rPr lang="en-US" sz="2400" dirty="0" err="1" smtClean="0"/>
              <a:t>pahala</a:t>
            </a:r>
            <a:r>
              <a:rPr lang="en-US" sz="2400" dirty="0" smtClean="0"/>
              <a:t> di </a:t>
            </a:r>
            <a:r>
              <a:rPr lang="en-US" sz="2400" dirty="0" err="1" smtClean="0"/>
              <a:t>akhirat</a:t>
            </a:r>
            <a:r>
              <a:rPr lang="en-US" sz="2400" dirty="0" smtClean="0"/>
              <a:t>.</a:t>
            </a:r>
            <a:endParaRPr lang="id-ID" sz="2400" dirty="0" smtClean="0"/>
          </a:p>
          <a:p>
            <a:endParaRPr lang="id-ID" sz="2400" dirty="0"/>
          </a:p>
          <a:p>
            <a:pPr marL="0" indent="0">
              <a:buNone/>
            </a:pPr>
            <a:r>
              <a:rPr lang="en-US" sz="2400" b="1" dirty="0" smtClean="0"/>
              <a:t>e.    </a:t>
            </a:r>
            <a:r>
              <a:rPr lang="en-US" sz="2400" b="1" dirty="0" err="1" smtClean="0"/>
              <a:t>Aqiqah</a:t>
            </a:r>
            <a:r>
              <a:rPr lang="en-US" sz="2400" dirty="0" smtClean="0"/>
              <a:t/>
            </a:r>
            <a:br>
              <a:rPr lang="en-US" sz="2400" dirty="0" smtClean="0"/>
            </a:br>
            <a:r>
              <a:rPr lang="en-US" sz="2400" dirty="0" err="1" smtClean="0"/>
              <a:t>Aqiqah</a:t>
            </a:r>
            <a:r>
              <a:rPr lang="en-US" sz="2400" dirty="0" smtClean="0"/>
              <a:t> </a:t>
            </a:r>
            <a:r>
              <a:rPr lang="en-US" sz="2400" dirty="0" err="1" smtClean="0"/>
              <a:t>dalam</a:t>
            </a:r>
            <a:r>
              <a:rPr lang="en-US" sz="2400" dirty="0" smtClean="0"/>
              <a:t> </a:t>
            </a:r>
            <a:r>
              <a:rPr lang="en-US" sz="2400" dirty="0" err="1" smtClean="0"/>
              <a:t>bahasa</a:t>
            </a:r>
            <a:r>
              <a:rPr lang="en-US" sz="2400" dirty="0" smtClean="0"/>
              <a:t> </a:t>
            </a:r>
            <a:r>
              <a:rPr lang="en-US" sz="2400" dirty="0" err="1" smtClean="0"/>
              <a:t>arab</a:t>
            </a:r>
            <a:r>
              <a:rPr lang="en-US" sz="2400" dirty="0" smtClean="0"/>
              <a:t> </a:t>
            </a:r>
            <a:r>
              <a:rPr lang="en-US" sz="2400" dirty="0" err="1" smtClean="0"/>
              <a:t>berarti</a:t>
            </a:r>
            <a:r>
              <a:rPr lang="en-US" sz="2400" dirty="0" smtClean="0"/>
              <a:t> </a:t>
            </a:r>
            <a:r>
              <a:rPr lang="en-US" sz="2400" dirty="0" err="1" smtClean="0"/>
              <a:t>rambut</a:t>
            </a:r>
            <a:r>
              <a:rPr lang="en-US" sz="2400" dirty="0" smtClean="0"/>
              <a:t> yang </a:t>
            </a:r>
            <a:r>
              <a:rPr lang="en-US" sz="2400" dirty="0" err="1" smtClean="0"/>
              <a:t>tumbuh</a:t>
            </a:r>
            <a:r>
              <a:rPr lang="en-US" sz="2400" dirty="0" smtClean="0"/>
              <a:t> di </a:t>
            </a:r>
            <a:r>
              <a:rPr lang="en-US" sz="2400" dirty="0" err="1" smtClean="0"/>
              <a:t>kepala</a:t>
            </a:r>
            <a:r>
              <a:rPr lang="en-US" sz="2400" dirty="0" smtClean="0"/>
              <a:t> </a:t>
            </a:r>
            <a:r>
              <a:rPr lang="en-US" sz="2400" dirty="0" err="1" smtClean="0"/>
              <a:t>anak</a:t>
            </a:r>
            <a:r>
              <a:rPr lang="en-US" sz="2400" dirty="0" smtClean="0"/>
              <a:t>/</a:t>
            </a:r>
            <a:r>
              <a:rPr lang="en-US" sz="2400" dirty="0" err="1" smtClean="0"/>
              <a:t>bayi</a:t>
            </a:r>
            <a:r>
              <a:rPr lang="en-US" sz="2400" dirty="0" smtClean="0"/>
              <a:t>. </a:t>
            </a:r>
            <a:r>
              <a:rPr lang="en-US" sz="2400" dirty="0" err="1" smtClean="0"/>
              <a:t>Istilah</a:t>
            </a:r>
            <a:r>
              <a:rPr lang="en-US" sz="2400" dirty="0" smtClean="0"/>
              <a:t> </a:t>
            </a:r>
            <a:r>
              <a:rPr lang="en-US" sz="2400" dirty="0" err="1" smtClean="0"/>
              <a:t>aqiqah</a:t>
            </a:r>
            <a:r>
              <a:rPr lang="en-US" sz="2400" dirty="0" smtClean="0"/>
              <a:t> </a:t>
            </a:r>
            <a:r>
              <a:rPr lang="en-US" sz="2400" dirty="0" err="1" smtClean="0"/>
              <a:t>kemudian</a:t>
            </a:r>
            <a:r>
              <a:rPr lang="en-US" sz="2400" dirty="0" smtClean="0"/>
              <a:t> </a:t>
            </a:r>
            <a:r>
              <a:rPr lang="en-US" sz="2400" dirty="0" err="1" smtClean="0"/>
              <a:t>dipergunakan</a:t>
            </a:r>
            <a:r>
              <a:rPr lang="en-US" sz="2400" dirty="0" smtClean="0"/>
              <a:t> </a:t>
            </a:r>
            <a:r>
              <a:rPr lang="en-US" sz="2400" dirty="0" err="1" smtClean="0"/>
              <a:t>untuk</a:t>
            </a:r>
            <a:r>
              <a:rPr lang="en-US" sz="2400" dirty="0" smtClean="0"/>
              <a:t> </a:t>
            </a:r>
            <a:r>
              <a:rPr lang="en-US" sz="2400" dirty="0" err="1" smtClean="0"/>
              <a:t>pengertian</a:t>
            </a:r>
            <a:r>
              <a:rPr lang="en-US" sz="2400" dirty="0" smtClean="0"/>
              <a:t> </a:t>
            </a:r>
            <a:r>
              <a:rPr lang="en-US" sz="2400" dirty="0" err="1" smtClean="0"/>
              <a:t>penyembelihan</a:t>
            </a:r>
            <a:r>
              <a:rPr lang="en-US" sz="2400" dirty="0" smtClean="0"/>
              <a:t> </a:t>
            </a:r>
            <a:r>
              <a:rPr lang="en-US" sz="2400" dirty="0" err="1" smtClean="0"/>
              <a:t>hewan</a:t>
            </a:r>
            <a:r>
              <a:rPr lang="en-US" sz="2400" dirty="0" smtClean="0"/>
              <a:t> </a:t>
            </a:r>
            <a:r>
              <a:rPr lang="en-US" sz="2400" dirty="0" err="1" smtClean="0"/>
              <a:t>sehubungan</a:t>
            </a:r>
            <a:r>
              <a:rPr lang="en-US" sz="2400" dirty="0" smtClean="0"/>
              <a:t> </a:t>
            </a:r>
            <a:r>
              <a:rPr lang="en-US" sz="2400" dirty="0" err="1" smtClean="0"/>
              <a:t>kelahiran</a:t>
            </a:r>
            <a:r>
              <a:rPr lang="en-US" sz="2400" dirty="0" smtClean="0"/>
              <a:t> </a:t>
            </a:r>
            <a:r>
              <a:rPr lang="en-US" sz="2400" dirty="0" err="1" smtClean="0"/>
              <a:t>bayi</a:t>
            </a:r>
            <a:r>
              <a:rPr lang="en-US" sz="2400" dirty="0" smtClean="0"/>
              <a:t>.</a:t>
            </a:r>
            <a:endParaRPr lang="id-ID" sz="2400" dirty="0"/>
          </a:p>
          <a:p>
            <a:endParaRPr lang="id-ID" sz="2400" dirty="0" smtClean="0"/>
          </a:p>
          <a:p>
            <a:pPr marL="0" indent="0">
              <a:buNone/>
            </a:pPr>
            <a:r>
              <a:rPr lang="en-US" sz="2400" b="1" dirty="0" smtClean="0"/>
              <a:t>f.    </a:t>
            </a:r>
            <a:r>
              <a:rPr lang="en-US" sz="2400" b="1" dirty="0" err="1" smtClean="0"/>
              <a:t>Dzikir</a:t>
            </a:r>
            <a:r>
              <a:rPr lang="en-US" sz="2400" b="1" dirty="0" smtClean="0"/>
              <a:t> </a:t>
            </a:r>
            <a:r>
              <a:rPr lang="en-US" sz="2400" b="1" dirty="0" err="1" smtClean="0"/>
              <a:t>dan</a:t>
            </a:r>
            <a:r>
              <a:rPr lang="en-US" sz="2400" b="1" dirty="0" smtClean="0"/>
              <a:t> </a:t>
            </a:r>
            <a:r>
              <a:rPr lang="en-US" sz="2400" b="1" dirty="0" err="1" smtClean="0"/>
              <a:t>Do’a</a:t>
            </a:r>
            <a:endParaRPr lang="id-ID" sz="2400" b="1" dirty="0" smtClean="0"/>
          </a:p>
          <a:p>
            <a:pPr marL="0" indent="0">
              <a:buNone/>
            </a:pPr>
            <a:endParaRPr lang="en-US" sz="2400" b="1" dirty="0" smtClean="0"/>
          </a:p>
          <a:p>
            <a:endParaRPr lang="en-US" sz="2400" dirty="0"/>
          </a:p>
        </p:txBody>
      </p:sp>
    </p:spTree>
    <p:extLst>
      <p:ext uri="{BB962C8B-B14F-4D97-AF65-F5344CB8AC3E}">
        <p14:creationId xmlns:p14="http://schemas.microsoft.com/office/powerpoint/2010/main" val="3982363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51" y="491178"/>
            <a:ext cx="8973751" cy="1320800"/>
          </a:xfrm>
        </p:spPr>
        <p:txBody>
          <a:bodyPr>
            <a:normAutofit/>
          </a:bodyPr>
          <a:lstStyle/>
          <a:p>
            <a:r>
              <a:rPr lang="id-ID" sz="3200" dirty="0" smtClean="0"/>
              <a:t>Bid`ah </a:t>
            </a:r>
            <a:r>
              <a:rPr lang="fi-FI" sz="3200" dirty="0"/>
              <a:t>Meliputi </a:t>
            </a:r>
            <a:r>
              <a:rPr lang="fi-FI" sz="3200" dirty="0" smtClean="0"/>
              <a:t>Kebiasaan</a:t>
            </a:r>
            <a:r>
              <a:rPr lang="id-ID" sz="3200" dirty="0" smtClean="0"/>
              <a:t>, </a:t>
            </a:r>
            <a:r>
              <a:rPr lang="fi-FI" sz="3200" dirty="0" smtClean="0"/>
              <a:t>Adat</a:t>
            </a:r>
            <a:r>
              <a:rPr lang="id-ID" sz="3200" dirty="0" smtClean="0"/>
              <a:t> atau </a:t>
            </a:r>
            <a:r>
              <a:rPr lang="fi-FI" sz="3200" dirty="0" smtClean="0"/>
              <a:t>Muamalah</a:t>
            </a:r>
            <a:endParaRPr lang="en-US" sz="3200" dirty="0"/>
          </a:p>
        </p:txBody>
      </p:sp>
      <p:sp>
        <p:nvSpPr>
          <p:cNvPr id="3" name="Content Placeholder 2"/>
          <p:cNvSpPr>
            <a:spLocks noGrp="1"/>
          </p:cNvSpPr>
          <p:nvPr>
            <p:ph idx="1"/>
          </p:nvPr>
        </p:nvSpPr>
        <p:spPr>
          <a:xfrm>
            <a:off x="838200" y="1525374"/>
            <a:ext cx="8435802" cy="4884268"/>
          </a:xfrm>
        </p:spPr>
        <p:txBody>
          <a:bodyPr>
            <a:noAutofit/>
          </a:bodyPr>
          <a:lstStyle/>
          <a:p>
            <a:pPr marL="0" indent="0" algn="just">
              <a:buNone/>
            </a:pPr>
            <a:r>
              <a:rPr lang="en-US" sz="2000" dirty="0" err="1"/>
              <a:t>Bid’ah</a:t>
            </a:r>
            <a:r>
              <a:rPr lang="en-US" sz="2000" dirty="0"/>
              <a:t> </a:t>
            </a:r>
            <a:r>
              <a:rPr lang="en-US" sz="2000" dirty="0" err="1"/>
              <a:t>secara</a:t>
            </a:r>
            <a:r>
              <a:rPr lang="en-US" sz="2000" dirty="0"/>
              <a:t> </a:t>
            </a:r>
            <a:r>
              <a:rPr lang="en-US" sz="2000" dirty="0" err="1"/>
              <a:t>bahasa</a:t>
            </a:r>
            <a:r>
              <a:rPr lang="en-US" sz="2000" dirty="0"/>
              <a:t> </a:t>
            </a:r>
            <a:r>
              <a:rPr lang="en-US" sz="2000" dirty="0" err="1"/>
              <a:t>artinya</a:t>
            </a:r>
            <a:r>
              <a:rPr lang="en-US" sz="2000" dirty="0"/>
              <a:t> </a:t>
            </a:r>
            <a:r>
              <a:rPr lang="en-US" sz="2000" dirty="0" err="1"/>
              <a:t>memunculkan</a:t>
            </a:r>
            <a:r>
              <a:rPr lang="en-US" sz="2000" dirty="0"/>
              <a:t> </a:t>
            </a:r>
            <a:r>
              <a:rPr lang="en-US" sz="2000" dirty="0" err="1"/>
              <a:t>sesuatu</a:t>
            </a:r>
            <a:r>
              <a:rPr lang="en-US" sz="2000" dirty="0"/>
              <a:t> </a:t>
            </a:r>
            <a:r>
              <a:rPr lang="en-US" sz="2000" dirty="0" err="1"/>
              <a:t>tanpa</a:t>
            </a:r>
            <a:r>
              <a:rPr lang="en-US" sz="2000" dirty="0"/>
              <a:t> </a:t>
            </a:r>
            <a:r>
              <a:rPr lang="en-US" sz="2000" dirty="0" err="1"/>
              <a:t>ada</a:t>
            </a:r>
            <a:r>
              <a:rPr lang="en-US" sz="2000" dirty="0"/>
              <a:t> </a:t>
            </a:r>
            <a:r>
              <a:rPr lang="en-US" sz="2000" dirty="0" err="1"/>
              <a:t>contoh</a:t>
            </a:r>
            <a:r>
              <a:rPr lang="en-US" sz="2000" dirty="0"/>
              <a:t> </a:t>
            </a:r>
            <a:r>
              <a:rPr lang="en-US" sz="2000" dirty="0" err="1"/>
              <a:t>sebelumnya</a:t>
            </a:r>
            <a:r>
              <a:rPr lang="en-US" sz="2000" dirty="0"/>
              <a:t>,</a:t>
            </a:r>
            <a:endParaRPr lang="id-ID" sz="2000" dirty="0" smtClean="0"/>
          </a:p>
          <a:p>
            <a:pPr marL="0" indent="0" algn="just">
              <a:buNone/>
            </a:pPr>
            <a:endParaRPr lang="id-ID" sz="2000" dirty="0" smtClean="0"/>
          </a:p>
          <a:p>
            <a:pPr marL="0" indent="0" algn="just">
              <a:buNone/>
            </a:pPr>
            <a:r>
              <a:rPr lang="en-US" sz="2000" dirty="0" err="1"/>
              <a:t>Perkara</a:t>
            </a:r>
            <a:r>
              <a:rPr lang="en-US" sz="2000" dirty="0"/>
              <a:t> </a:t>
            </a:r>
            <a:r>
              <a:rPr lang="en-US" sz="2000" dirty="0" err="1"/>
              <a:t>baru</a:t>
            </a:r>
            <a:r>
              <a:rPr lang="en-US" sz="2000" dirty="0"/>
              <a:t> (</a:t>
            </a:r>
            <a:r>
              <a:rPr lang="en-US" sz="2000" dirty="0" err="1"/>
              <a:t>bid’ah</a:t>
            </a:r>
            <a:r>
              <a:rPr lang="en-US" sz="2000" dirty="0"/>
              <a:t>) </a:t>
            </a:r>
            <a:r>
              <a:rPr lang="en-US" sz="2000" dirty="0" err="1"/>
              <a:t>dalam</a:t>
            </a:r>
            <a:r>
              <a:rPr lang="en-US" sz="2000" dirty="0"/>
              <a:t> </a:t>
            </a:r>
            <a:r>
              <a:rPr lang="en-US" sz="2000" dirty="0" err="1"/>
              <a:t>perkara</a:t>
            </a:r>
            <a:r>
              <a:rPr lang="en-US" sz="2000" dirty="0"/>
              <a:t> </a:t>
            </a:r>
            <a:r>
              <a:rPr lang="en-US" sz="2000" dirty="0" err="1"/>
              <a:t>ibadah</a:t>
            </a:r>
            <a:r>
              <a:rPr lang="en-US" sz="2000" dirty="0"/>
              <a:t> </a:t>
            </a:r>
            <a:r>
              <a:rPr lang="en-US" sz="2000" dirty="0" err="1"/>
              <a:t>ghairu</a:t>
            </a:r>
            <a:r>
              <a:rPr lang="en-US" sz="2000" dirty="0"/>
              <a:t> </a:t>
            </a:r>
            <a:r>
              <a:rPr lang="en-US" sz="2000" dirty="0" err="1"/>
              <a:t>mahdhah</a:t>
            </a:r>
            <a:r>
              <a:rPr lang="en-US" sz="2000" dirty="0"/>
              <a:t> yang </a:t>
            </a:r>
            <a:r>
              <a:rPr lang="en-US" sz="2000" dirty="0" err="1"/>
              <a:t>meliputi</a:t>
            </a:r>
            <a:r>
              <a:rPr lang="en-US" sz="2000" dirty="0"/>
              <a:t> </a:t>
            </a:r>
            <a:r>
              <a:rPr lang="en-US" sz="2000" dirty="0" err="1"/>
              <a:t>perkara</a:t>
            </a:r>
            <a:r>
              <a:rPr lang="en-US" sz="2000" dirty="0"/>
              <a:t> </a:t>
            </a:r>
            <a:r>
              <a:rPr lang="en-US" sz="2000" dirty="0" err="1"/>
              <a:t>muamalah</a:t>
            </a:r>
            <a:r>
              <a:rPr lang="en-US" sz="2000" dirty="0"/>
              <a:t>, </a:t>
            </a:r>
            <a:r>
              <a:rPr lang="en-US" sz="2000" dirty="0" err="1"/>
              <a:t>kebiasaan</a:t>
            </a:r>
            <a:r>
              <a:rPr lang="en-US" sz="2000" dirty="0"/>
              <a:t> </a:t>
            </a:r>
            <a:r>
              <a:rPr lang="en-US" sz="2000" dirty="0" err="1"/>
              <a:t>atau</a:t>
            </a:r>
            <a:r>
              <a:rPr lang="en-US" sz="2000" dirty="0"/>
              <a:t> </a:t>
            </a:r>
            <a:r>
              <a:rPr lang="en-US" sz="2000" dirty="0" err="1"/>
              <a:t>adat</a:t>
            </a:r>
            <a:r>
              <a:rPr lang="en-US" sz="2000" dirty="0"/>
              <a:t> </a:t>
            </a:r>
            <a:r>
              <a:rPr lang="en-US" sz="2000" dirty="0" err="1"/>
              <a:t>diperbolehkan</a:t>
            </a:r>
            <a:r>
              <a:rPr lang="en-US" sz="2000" dirty="0"/>
              <a:t> </a:t>
            </a:r>
            <a:r>
              <a:rPr lang="en-US" sz="2000" dirty="0" err="1"/>
              <a:t>selama</a:t>
            </a:r>
            <a:r>
              <a:rPr lang="en-US" sz="2000" dirty="0"/>
              <a:t> </a:t>
            </a:r>
            <a:r>
              <a:rPr lang="en-US" sz="2000" dirty="0" err="1"/>
              <a:t>tidak</a:t>
            </a:r>
            <a:r>
              <a:rPr lang="en-US" sz="2000" dirty="0"/>
              <a:t> </a:t>
            </a:r>
            <a:r>
              <a:rPr lang="en-US" sz="2000" b="1" dirty="0" err="1"/>
              <a:t>menyalahi</a:t>
            </a:r>
            <a:r>
              <a:rPr lang="en-US" sz="2000" b="1" dirty="0"/>
              <a:t> </a:t>
            </a:r>
            <a:r>
              <a:rPr lang="en-US" sz="2000" dirty="0" err="1" smtClean="0"/>
              <a:t>larangan</a:t>
            </a:r>
            <a:r>
              <a:rPr lang="id-ID" sz="2000" dirty="0" smtClean="0"/>
              <a:t>-</a:t>
            </a:r>
            <a:r>
              <a:rPr lang="en-US" sz="2000" dirty="0" smtClean="0"/>
              <a:t>Nya </a:t>
            </a:r>
            <a:r>
              <a:rPr lang="en-US" sz="2000" dirty="0" err="1"/>
              <a:t>atau</a:t>
            </a:r>
            <a:r>
              <a:rPr lang="en-US" sz="2000" dirty="0"/>
              <a:t> </a:t>
            </a:r>
            <a:r>
              <a:rPr lang="en-US" sz="2000" dirty="0" err="1"/>
              <a:t>selama</a:t>
            </a:r>
            <a:r>
              <a:rPr lang="en-US" sz="2000" dirty="0"/>
              <a:t> </a:t>
            </a:r>
            <a:r>
              <a:rPr lang="en-US" sz="2000" dirty="0" err="1"/>
              <a:t>tidak</a:t>
            </a:r>
            <a:r>
              <a:rPr lang="en-US" sz="2000" dirty="0"/>
              <a:t> </a:t>
            </a:r>
            <a:r>
              <a:rPr lang="en-US" sz="2000" b="1" dirty="0" err="1"/>
              <a:t>bertentangan</a:t>
            </a:r>
            <a:r>
              <a:rPr lang="en-US" sz="2000" dirty="0"/>
              <a:t> </a:t>
            </a:r>
            <a:r>
              <a:rPr lang="en-US" sz="2000" dirty="0" err="1"/>
              <a:t>dengan</a:t>
            </a:r>
            <a:r>
              <a:rPr lang="en-US" sz="2000" dirty="0"/>
              <a:t> Al Qur’an </a:t>
            </a:r>
            <a:r>
              <a:rPr lang="en-US" sz="2000" dirty="0" err="1"/>
              <a:t>dan</a:t>
            </a:r>
            <a:r>
              <a:rPr lang="en-US" sz="2000" dirty="0"/>
              <a:t> As </a:t>
            </a:r>
            <a:r>
              <a:rPr lang="en-US" sz="2000" dirty="0" err="1"/>
              <a:t>Sunnah</a:t>
            </a:r>
            <a:r>
              <a:rPr lang="en-US" sz="2000" dirty="0" smtClean="0"/>
              <a:t>.</a:t>
            </a:r>
            <a:endParaRPr lang="id-ID" sz="2000" dirty="0" smtClean="0"/>
          </a:p>
          <a:p>
            <a:pPr algn="just"/>
            <a:endParaRPr lang="id-ID" sz="2000" dirty="0" smtClean="0"/>
          </a:p>
          <a:p>
            <a:pPr marL="0" indent="0" algn="just">
              <a:buNone/>
            </a:pPr>
            <a:r>
              <a:rPr lang="id-ID" sz="2000" dirty="0" smtClean="0"/>
              <a:t>Jika </a:t>
            </a:r>
            <a:r>
              <a:rPr lang="en-US" sz="2000" dirty="0" err="1" smtClean="0"/>
              <a:t>segala</a:t>
            </a:r>
            <a:r>
              <a:rPr lang="en-US" sz="2000" dirty="0" smtClean="0"/>
              <a:t> </a:t>
            </a:r>
            <a:r>
              <a:rPr lang="en-US" sz="2000" dirty="0" err="1" smtClean="0"/>
              <a:t>hal</a:t>
            </a:r>
            <a:r>
              <a:rPr lang="en-US" sz="2000" dirty="0" smtClean="0"/>
              <a:t> yang </a:t>
            </a:r>
            <a:r>
              <a:rPr lang="en-US" sz="2000" dirty="0" err="1" smtClean="0"/>
              <a:t>tidak</a:t>
            </a:r>
            <a:r>
              <a:rPr lang="en-US" sz="2000" dirty="0" smtClean="0"/>
              <a:t> </a:t>
            </a:r>
            <a:r>
              <a:rPr lang="en-US" sz="2000" dirty="0" err="1" smtClean="0"/>
              <a:t>dikerjakan</a:t>
            </a:r>
            <a:r>
              <a:rPr lang="en-US" sz="2000" dirty="0" smtClean="0"/>
              <a:t> </a:t>
            </a:r>
            <a:r>
              <a:rPr lang="en-US" sz="2000" dirty="0" err="1" smtClean="0"/>
              <a:t>rasul</a:t>
            </a:r>
            <a:r>
              <a:rPr lang="en-US" sz="2000" dirty="0" smtClean="0"/>
              <a:t> </a:t>
            </a:r>
            <a:r>
              <a:rPr lang="id-ID" sz="2000" dirty="0" smtClean="0"/>
              <a:t>disebut </a:t>
            </a:r>
            <a:r>
              <a:rPr lang="en-US" sz="2000" dirty="0" err="1" smtClean="0"/>
              <a:t>bid’ah</a:t>
            </a:r>
            <a:r>
              <a:rPr lang="en-US" sz="2000" dirty="0" smtClean="0"/>
              <a:t>, </a:t>
            </a:r>
            <a:r>
              <a:rPr lang="en-US" sz="2000" dirty="0" err="1" smtClean="0"/>
              <a:t>maka</a:t>
            </a:r>
            <a:r>
              <a:rPr lang="en-US" sz="2000" dirty="0" smtClean="0"/>
              <a:t> </a:t>
            </a:r>
            <a:r>
              <a:rPr lang="en-US" sz="2000" dirty="0" err="1" smtClean="0"/>
              <a:t>bid’ahnya</a:t>
            </a:r>
            <a:r>
              <a:rPr lang="en-US" sz="2000" dirty="0" smtClean="0"/>
              <a:t> </a:t>
            </a:r>
            <a:r>
              <a:rPr lang="en-US" sz="2000" dirty="0" err="1" smtClean="0"/>
              <a:t>disebut</a:t>
            </a:r>
            <a:r>
              <a:rPr lang="en-US" sz="2000" dirty="0" smtClean="0"/>
              <a:t> </a:t>
            </a:r>
            <a:r>
              <a:rPr lang="en-US" sz="2000" b="1" dirty="0" err="1" smtClean="0"/>
              <a:t>bid’ah</a:t>
            </a:r>
            <a:r>
              <a:rPr lang="en-US" sz="2000" b="1" dirty="0" smtClean="0"/>
              <a:t> </a:t>
            </a:r>
            <a:r>
              <a:rPr lang="en-US" sz="2000" b="1" dirty="0" err="1" smtClean="0"/>
              <a:t>hasanah</a:t>
            </a:r>
            <a:endParaRPr lang="id-ID" sz="2000" b="1" dirty="0" smtClean="0"/>
          </a:p>
          <a:p>
            <a:pPr algn="just"/>
            <a:endParaRPr lang="id-ID" sz="2000" dirty="0"/>
          </a:p>
          <a:p>
            <a:pPr marL="0" indent="0" algn="just">
              <a:buNone/>
            </a:pPr>
            <a:r>
              <a:rPr lang="en-US" sz="2000" dirty="0" err="1"/>
              <a:t>jika</a:t>
            </a:r>
            <a:r>
              <a:rPr lang="en-US" sz="2000" dirty="0"/>
              <a:t> </a:t>
            </a:r>
            <a:r>
              <a:rPr lang="en-US" sz="2000" dirty="0" err="1"/>
              <a:t>menyalahi</a:t>
            </a:r>
            <a:r>
              <a:rPr lang="en-US" sz="2000" dirty="0"/>
              <a:t> </a:t>
            </a:r>
            <a:r>
              <a:rPr lang="en-US" sz="2000" dirty="0" err="1" smtClean="0"/>
              <a:t>larangan</a:t>
            </a:r>
            <a:r>
              <a:rPr lang="id-ID" sz="2000" dirty="0" smtClean="0"/>
              <a:t>-</a:t>
            </a:r>
            <a:r>
              <a:rPr lang="en-US" sz="2000" dirty="0" smtClean="0"/>
              <a:t>Nya </a:t>
            </a:r>
            <a:r>
              <a:rPr lang="en-US" sz="2000" b="1" dirty="0" err="1"/>
              <a:t>atau</a:t>
            </a:r>
            <a:r>
              <a:rPr lang="en-US" sz="2000" dirty="0"/>
              <a:t> </a:t>
            </a:r>
            <a:r>
              <a:rPr lang="en-US" sz="2000" dirty="0" err="1"/>
              <a:t>jika</a:t>
            </a:r>
            <a:r>
              <a:rPr lang="en-US" sz="2000" dirty="0"/>
              <a:t> </a:t>
            </a:r>
            <a:r>
              <a:rPr lang="en-US" sz="2000" dirty="0" err="1"/>
              <a:t>bertentangan</a:t>
            </a:r>
            <a:r>
              <a:rPr lang="en-US" sz="2000" dirty="0"/>
              <a:t> </a:t>
            </a:r>
            <a:r>
              <a:rPr lang="en-US" sz="2000" dirty="0" err="1"/>
              <a:t>dengan</a:t>
            </a:r>
            <a:r>
              <a:rPr lang="en-US" sz="2000" dirty="0"/>
              <a:t> Al Qur’an </a:t>
            </a:r>
            <a:r>
              <a:rPr lang="en-US" sz="2000" dirty="0" err="1"/>
              <a:t>dan</a:t>
            </a:r>
            <a:r>
              <a:rPr lang="en-US" sz="2000" dirty="0"/>
              <a:t> As </a:t>
            </a:r>
            <a:r>
              <a:rPr lang="en-US" sz="2000" dirty="0" err="1"/>
              <a:t>Sunnah</a:t>
            </a:r>
            <a:r>
              <a:rPr lang="en-US" sz="2000" dirty="0"/>
              <a:t> </a:t>
            </a:r>
            <a:r>
              <a:rPr lang="en-US" sz="2000" dirty="0" err="1"/>
              <a:t>maka</a:t>
            </a:r>
            <a:r>
              <a:rPr lang="en-US" sz="2000" dirty="0"/>
              <a:t> </a:t>
            </a:r>
            <a:r>
              <a:rPr lang="en-US" sz="2000" dirty="0" err="1"/>
              <a:t>termasuk</a:t>
            </a:r>
            <a:r>
              <a:rPr lang="en-US" sz="2000" dirty="0"/>
              <a:t> </a:t>
            </a:r>
            <a:r>
              <a:rPr lang="en-US" sz="2000" dirty="0" err="1"/>
              <a:t>bid’ah</a:t>
            </a:r>
            <a:r>
              <a:rPr lang="en-US" sz="2000" dirty="0"/>
              <a:t> yang </a:t>
            </a:r>
            <a:r>
              <a:rPr lang="en-US" sz="2000" dirty="0" err="1"/>
              <a:t>sayyiah</a:t>
            </a:r>
            <a:r>
              <a:rPr lang="en-US" sz="2000" dirty="0"/>
              <a:t> alias </a:t>
            </a:r>
            <a:r>
              <a:rPr lang="en-US" sz="2000" b="1" dirty="0" err="1"/>
              <a:t>bid’ah</a:t>
            </a:r>
            <a:r>
              <a:rPr lang="en-US" sz="2000" b="1" dirty="0"/>
              <a:t> </a:t>
            </a:r>
            <a:r>
              <a:rPr lang="en-US" sz="2000" b="1" dirty="0" err="1"/>
              <a:t>dholalah</a:t>
            </a:r>
            <a:r>
              <a:rPr lang="en-US" sz="2000" b="1" dirty="0"/>
              <a:t>.</a:t>
            </a:r>
            <a:endParaRPr lang="id-ID" sz="2000" b="1" dirty="0"/>
          </a:p>
          <a:p>
            <a:pPr algn="just"/>
            <a:endParaRPr lang="en-US" sz="2000" dirty="0"/>
          </a:p>
        </p:txBody>
      </p:sp>
    </p:spTree>
    <p:extLst>
      <p:ext uri="{BB962C8B-B14F-4D97-AF65-F5344CB8AC3E}">
        <p14:creationId xmlns:p14="http://schemas.microsoft.com/office/powerpoint/2010/main" val="738113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a:t>Ibadah</a:t>
            </a:r>
            <a:r>
              <a:rPr lang="en-US" sz="2400" dirty="0"/>
              <a:t> </a:t>
            </a:r>
            <a:r>
              <a:rPr lang="en-US" sz="2400" dirty="0" err="1"/>
              <a:t>mahdhah</a:t>
            </a:r>
            <a:r>
              <a:rPr lang="en-US" sz="2400" dirty="0"/>
              <a:t> </a:t>
            </a:r>
            <a:r>
              <a:rPr lang="en-US" sz="2400" dirty="0" err="1"/>
              <a:t>ialah</a:t>
            </a:r>
            <a:r>
              <a:rPr lang="en-US" sz="2400" dirty="0"/>
              <a:t> </a:t>
            </a:r>
            <a:r>
              <a:rPr lang="en-US" sz="2400" dirty="0" err="1"/>
              <a:t>ibadah</a:t>
            </a:r>
            <a:r>
              <a:rPr lang="en-US" sz="2400" dirty="0"/>
              <a:t> yang </a:t>
            </a:r>
            <a:r>
              <a:rPr lang="en-US" sz="2400" dirty="0" err="1"/>
              <a:t>ketentuannya</a:t>
            </a:r>
            <a:r>
              <a:rPr lang="en-US" sz="2400" dirty="0"/>
              <a:t> </a:t>
            </a:r>
            <a:r>
              <a:rPr lang="en-US" sz="2400" dirty="0" err="1"/>
              <a:t>telah</a:t>
            </a:r>
            <a:r>
              <a:rPr lang="en-US" sz="2400" dirty="0"/>
              <a:t> </a:t>
            </a:r>
            <a:r>
              <a:rPr lang="en-US" sz="2400" dirty="0" err="1"/>
              <a:t>diatur</a:t>
            </a:r>
            <a:r>
              <a:rPr lang="en-US" sz="2400" dirty="0"/>
              <a:t> </a:t>
            </a:r>
            <a:r>
              <a:rPr lang="en-US" sz="2400" dirty="0" err="1"/>
              <a:t>oleh</a:t>
            </a:r>
            <a:r>
              <a:rPr lang="en-US" sz="2400" dirty="0"/>
              <a:t> </a:t>
            </a:r>
            <a:r>
              <a:rPr lang="en-US" sz="2400" dirty="0" smtClean="0"/>
              <a:t>Nash.</a:t>
            </a:r>
          </a:p>
          <a:p>
            <a:r>
              <a:rPr lang="en-US" sz="2400" dirty="0" err="1" smtClean="0"/>
              <a:t>Ibadah</a:t>
            </a:r>
            <a:r>
              <a:rPr lang="en-US" sz="2400" dirty="0" smtClean="0"/>
              <a:t> </a:t>
            </a:r>
            <a:r>
              <a:rPr lang="en-US" sz="2400" dirty="0" err="1" smtClean="0"/>
              <a:t>mahdhah</a:t>
            </a:r>
            <a:r>
              <a:rPr lang="en-US" sz="2400" dirty="0" smtClean="0"/>
              <a:t>:</a:t>
            </a:r>
          </a:p>
          <a:p>
            <a:pPr lvl="1"/>
            <a:r>
              <a:rPr lang="en-US" sz="2000" dirty="0" err="1" smtClean="0"/>
              <a:t>Shalat</a:t>
            </a:r>
            <a:endParaRPr lang="en-US" sz="2000" dirty="0" smtClean="0"/>
          </a:p>
          <a:p>
            <a:pPr lvl="1"/>
            <a:r>
              <a:rPr lang="en-US" sz="2000" dirty="0" err="1" smtClean="0"/>
              <a:t>Puasa</a:t>
            </a:r>
            <a:endParaRPr lang="en-US" sz="2000" dirty="0" smtClean="0"/>
          </a:p>
          <a:p>
            <a:pPr lvl="1"/>
            <a:r>
              <a:rPr lang="en-US" sz="2000" dirty="0" smtClean="0"/>
              <a:t>Zakat</a:t>
            </a:r>
          </a:p>
          <a:p>
            <a:pPr lvl="1"/>
            <a:r>
              <a:rPr lang="en-US" sz="2000" dirty="0" smtClean="0"/>
              <a:t>Haji </a:t>
            </a:r>
            <a:r>
              <a:rPr lang="en-US" sz="2000" dirty="0" err="1" smtClean="0"/>
              <a:t>dan</a:t>
            </a:r>
            <a:r>
              <a:rPr lang="en-US" sz="2000" dirty="0" smtClean="0"/>
              <a:t> </a:t>
            </a:r>
            <a:r>
              <a:rPr lang="en-US" sz="2000" dirty="0" err="1" smtClean="0"/>
              <a:t>Umrah</a:t>
            </a:r>
            <a:endParaRPr lang="en-US" sz="2000" dirty="0" smtClean="0"/>
          </a:p>
          <a:p>
            <a:pPr lvl="1"/>
            <a:endParaRPr lang="id-ID" sz="2000" dirty="0"/>
          </a:p>
        </p:txBody>
      </p:sp>
      <p:sp>
        <p:nvSpPr>
          <p:cNvPr id="6" name="Title 1"/>
          <p:cNvSpPr txBox="1">
            <a:spLocks/>
          </p:cNvSpPr>
          <p:nvPr/>
        </p:nvSpPr>
        <p:spPr>
          <a:xfrm>
            <a:off x="677334" y="457200"/>
            <a:ext cx="8596668" cy="145983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lgn="ctr">
              <a:lnSpc>
                <a:spcPct val="90000"/>
              </a:lnSpc>
              <a:spcBef>
                <a:spcPct val="0"/>
              </a:spcBef>
            </a:pPr>
            <a:r>
              <a:rPr lang="id-ID" sz="3600" b="1" kern="0" dirty="0" smtClean="0">
                <a:solidFill>
                  <a:schemeClr val="accent2">
                    <a:lumMod val="75000"/>
                  </a:schemeClr>
                </a:solidFill>
              </a:rPr>
              <a:t>2. </a:t>
            </a:r>
            <a:r>
              <a:rPr lang="id-ID" sz="3600" b="1" dirty="0">
                <a:solidFill>
                  <a:schemeClr val="accent2">
                    <a:lumMod val="75000"/>
                  </a:schemeClr>
                </a:solidFill>
              </a:rPr>
              <a:t>Fungsi shalat shaum, zakat dan haji dalam membangun </a:t>
            </a:r>
            <a:r>
              <a:rPr lang="id-ID" sz="3600" b="1" dirty="0" smtClean="0">
                <a:solidFill>
                  <a:schemeClr val="accent2">
                    <a:lumMod val="75000"/>
                  </a:schemeClr>
                </a:solidFill>
              </a:rPr>
              <a:t>akhlak</a:t>
            </a:r>
            <a:r>
              <a:rPr lang="id-ID" sz="3200" kern="0" dirty="0" smtClean="0">
                <a:solidFill>
                  <a:schemeClr val="accent2">
                    <a:lumMod val="75000"/>
                  </a:schemeClr>
                </a:solidFill>
              </a:rPr>
              <a:t/>
            </a:r>
            <a:br>
              <a:rPr lang="id-ID" sz="3200" kern="0" dirty="0" smtClean="0">
                <a:solidFill>
                  <a:schemeClr val="accent2">
                    <a:lumMod val="75000"/>
                  </a:schemeClr>
                </a:solidFill>
              </a:rPr>
            </a:br>
            <a:endParaRPr lang="id-ID" sz="3600" kern="0" dirty="0">
              <a:solidFill>
                <a:schemeClr val="accent2">
                  <a:lumMod val="75000"/>
                </a:schemeClr>
              </a:solidFill>
            </a:endParaRPr>
          </a:p>
        </p:txBody>
      </p:sp>
    </p:spTree>
    <p:extLst>
      <p:ext uri="{BB962C8B-B14F-4D97-AF65-F5344CB8AC3E}">
        <p14:creationId xmlns:p14="http://schemas.microsoft.com/office/powerpoint/2010/main" val="37095857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758" y="604333"/>
            <a:ext cx="1656792" cy="834189"/>
          </a:xfrm>
        </p:spPr>
        <p:txBody>
          <a:bodyPr/>
          <a:lstStyle/>
          <a:p>
            <a:r>
              <a:rPr lang="en-US" dirty="0" err="1" smtClean="0"/>
              <a:t>Shalat</a:t>
            </a:r>
            <a:endParaRPr lang="id-ID" dirty="0"/>
          </a:p>
        </p:txBody>
      </p:sp>
      <p:sp>
        <p:nvSpPr>
          <p:cNvPr id="3" name="Content Placeholder 2"/>
          <p:cNvSpPr>
            <a:spLocks noGrp="1"/>
          </p:cNvSpPr>
          <p:nvPr>
            <p:ph idx="1"/>
          </p:nvPr>
        </p:nvSpPr>
        <p:spPr>
          <a:xfrm>
            <a:off x="753474" y="1643697"/>
            <a:ext cx="8596668" cy="3880773"/>
          </a:xfrm>
        </p:spPr>
        <p:txBody>
          <a:bodyPr>
            <a:noAutofit/>
          </a:bodyPr>
          <a:lstStyle/>
          <a:p>
            <a:r>
              <a:rPr lang="en-US" sz="2400" dirty="0" err="1" smtClean="0"/>
              <a:t>Shalat</a:t>
            </a:r>
            <a:r>
              <a:rPr lang="en-US" sz="2400" dirty="0" smtClean="0"/>
              <a:t> </a:t>
            </a:r>
            <a:r>
              <a:rPr lang="en-US" sz="2400" dirty="0" err="1"/>
              <a:t>menurut</a:t>
            </a:r>
            <a:r>
              <a:rPr lang="en-US" sz="2400" dirty="0"/>
              <a:t> </a:t>
            </a:r>
            <a:r>
              <a:rPr lang="en-US" sz="2400" dirty="0" err="1"/>
              <a:t>bahasa</a:t>
            </a:r>
            <a:r>
              <a:rPr lang="en-US" sz="2400" dirty="0"/>
              <a:t> Arab </a:t>
            </a:r>
            <a:r>
              <a:rPr lang="en-US" sz="2400" dirty="0" err="1"/>
              <a:t>berarti</a:t>
            </a:r>
            <a:r>
              <a:rPr lang="en-US" sz="2400" dirty="0"/>
              <a:t> </a:t>
            </a:r>
            <a:r>
              <a:rPr lang="en-US" sz="2400" dirty="0" err="1"/>
              <a:t>do’a</a:t>
            </a:r>
            <a:r>
              <a:rPr lang="en-US" sz="2400" dirty="0"/>
              <a:t>, yang, </a:t>
            </a:r>
            <a:r>
              <a:rPr lang="en-US" sz="2400" dirty="0" err="1"/>
              <a:t>artinya</a:t>
            </a:r>
            <a:r>
              <a:rPr lang="en-US" sz="2400" dirty="0"/>
              <a:t> </a:t>
            </a:r>
            <a:r>
              <a:rPr lang="en-US" sz="2400" dirty="0" err="1"/>
              <a:t>memohon</a:t>
            </a:r>
            <a:r>
              <a:rPr lang="en-US" sz="2400" dirty="0"/>
              <a:t> </a:t>
            </a:r>
            <a:r>
              <a:rPr lang="en-US" sz="2400" dirty="0" err="1"/>
              <a:t>kepada</a:t>
            </a:r>
            <a:r>
              <a:rPr lang="en-US" sz="2400" dirty="0"/>
              <a:t>-Nya</a:t>
            </a:r>
            <a:r>
              <a:rPr lang="en-US" sz="2400" dirty="0" smtClean="0"/>
              <a:t>.</a:t>
            </a:r>
          </a:p>
          <a:p>
            <a:r>
              <a:rPr lang="en-US" sz="2400" dirty="0" err="1"/>
              <a:t>Shalat</a:t>
            </a:r>
            <a:r>
              <a:rPr lang="en-US" sz="2400" dirty="0"/>
              <a:t> </a:t>
            </a:r>
            <a:r>
              <a:rPr lang="en-US" sz="2400" dirty="0" err="1"/>
              <a:t>secara</a:t>
            </a:r>
            <a:r>
              <a:rPr lang="en-US" sz="2400" dirty="0"/>
              <a:t> </a:t>
            </a:r>
            <a:r>
              <a:rPr lang="en-US" sz="2400" dirty="0" err="1"/>
              <a:t>tidak</a:t>
            </a:r>
            <a:r>
              <a:rPr lang="en-US" sz="2400" dirty="0"/>
              <a:t> </a:t>
            </a:r>
            <a:r>
              <a:rPr lang="en-US" sz="2400" dirty="0" err="1"/>
              <a:t>langsung</a:t>
            </a:r>
            <a:r>
              <a:rPr lang="en-US" sz="2400" dirty="0"/>
              <a:t> </a:t>
            </a:r>
            <a:r>
              <a:rPr lang="en-US" sz="2400" dirty="0" err="1"/>
              <a:t>telah</a:t>
            </a:r>
            <a:r>
              <a:rPr lang="en-US" sz="2400" dirty="0"/>
              <a:t> </a:t>
            </a:r>
            <a:r>
              <a:rPr lang="en-US" sz="2400" dirty="0" err="1"/>
              <a:t>mendidik</a:t>
            </a:r>
            <a:r>
              <a:rPr lang="en-US" sz="2400" dirty="0"/>
              <a:t> </a:t>
            </a:r>
            <a:r>
              <a:rPr lang="en-US" sz="2400" dirty="0" err="1"/>
              <a:t>dan</a:t>
            </a:r>
            <a:r>
              <a:rPr lang="en-US" sz="2400" dirty="0"/>
              <a:t> </a:t>
            </a:r>
            <a:r>
              <a:rPr lang="en-US" sz="2400" dirty="0" err="1"/>
              <a:t>melatih</a:t>
            </a:r>
            <a:r>
              <a:rPr lang="en-US" sz="2400" dirty="0"/>
              <a:t> </a:t>
            </a:r>
            <a:r>
              <a:rPr lang="en-US" sz="2400" dirty="0" err="1"/>
              <a:t>diri</a:t>
            </a:r>
            <a:r>
              <a:rPr lang="en-US" sz="2400" dirty="0"/>
              <a:t> </a:t>
            </a:r>
            <a:r>
              <a:rPr lang="en-US" sz="2400" dirty="0" err="1"/>
              <a:t>menjadi</a:t>
            </a:r>
            <a:r>
              <a:rPr lang="en-US" sz="2400" dirty="0"/>
              <a:t> </a:t>
            </a:r>
            <a:r>
              <a:rPr lang="en-US" sz="2400" dirty="0" err="1"/>
              <a:t>disiplin</a:t>
            </a:r>
            <a:r>
              <a:rPr lang="en-US" sz="2400" dirty="0"/>
              <a:t>, </a:t>
            </a:r>
            <a:r>
              <a:rPr lang="en-US" sz="2400" dirty="0" err="1" smtClean="0"/>
              <a:t>bersih</a:t>
            </a:r>
            <a:r>
              <a:rPr lang="en-US" sz="2400" dirty="0"/>
              <a:t>, </a:t>
            </a:r>
            <a:r>
              <a:rPr lang="en-US" sz="2400" dirty="0" err="1"/>
              <a:t>sabar</a:t>
            </a:r>
            <a:r>
              <a:rPr lang="en-US" sz="2400" dirty="0" smtClean="0"/>
              <a:t>,</a:t>
            </a:r>
            <a:r>
              <a:rPr lang="id-ID" sz="2400" dirty="0" smtClean="0"/>
              <a:t> </a:t>
            </a:r>
            <a:r>
              <a:rPr lang="en-US" sz="2400" dirty="0" err="1" smtClean="0"/>
              <a:t>dan</a:t>
            </a:r>
            <a:r>
              <a:rPr lang="en-US" sz="2400" dirty="0" smtClean="0"/>
              <a:t> </a:t>
            </a:r>
            <a:r>
              <a:rPr lang="en-US" sz="2400" dirty="0" err="1"/>
              <a:t>menjalin</a:t>
            </a:r>
            <a:r>
              <a:rPr lang="en-US" sz="2400" dirty="0"/>
              <a:t> </a:t>
            </a:r>
            <a:r>
              <a:rPr lang="en-US" sz="2400" dirty="0" err="1"/>
              <a:t>hubungan</a:t>
            </a:r>
            <a:r>
              <a:rPr lang="en-US" sz="2400" dirty="0"/>
              <a:t> </a:t>
            </a:r>
            <a:r>
              <a:rPr lang="en-US" sz="2400" dirty="0" err="1"/>
              <a:t>dengan</a:t>
            </a:r>
            <a:r>
              <a:rPr lang="en-US" sz="2400" dirty="0"/>
              <a:t> </a:t>
            </a:r>
            <a:r>
              <a:rPr lang="en-US" sz="2400" dirty="0" err="1"/>
              <a:t>sesama</a:t>
            </a:r>
            <a:r>
              <a:rPr lang="en-US" sz="2400" dirty="0"/>
              <a:t> </a:t>
            </a:r>
            <a:r>
              <a:rPr lang="en-US" sz="2400" dirty="0" err="1"/>
              <a:t>muslim</a:t>
            </a:r>
            <a:r>
              <a:rPr lang="en-US" sz="2400" dirty="0"/>
              <a:t> </a:t>
            </a:r>
            <a:r>
              <a:rPr lang="en-US" sz="2400" dirty="0" err="1"/>
              <a:t>sehingga</a:t>
            </a:r>
            <a:r>
              <a:rPr lang="en-US" sz="2400" dirty="0"/>
              <a:t> </a:t>
            </a:r>
            <a:r>
              <a:rPr lang="en-US" sz="2400" dirty="0" err="1"/>
              <a:t>memperkokoh</a:t>
            </a:r>
            <a:r>
              <a:rPr lang="en-US" sz="2400" dirty="0"/>
              <a:t> </a:t>
            </a:r>
            <a:r>
              <a:rPr lang="en-US" sz="2400" dirty="0" smtClean="0"/>
              <a:t>rasa </a:t>
            </a:r>
            <a:r>
              <a:rPr lang="en-US" sz="2400" dirty="0" err="1"/>
              <a:t>persaudaraan</a:t>
            </a:r>
            <a:r>
              <a:rPr lang="en-US" sz="2400" dirty="0" smtClean="0"/>
              <a:t>.</a:t>
            </a:r>
          </a:p>
          <a:p>
            <a:r>
              <a:rPr lang="en-US" sz="2400" dirty="0"/>
              <a:t>Allah </a:t>
            </a:r>
            <a:r>
              <a:rPr lang="en-US" sz="2400" dirty="0" err="1"/>
              <a:t>Swt</a:t>
            </a:r>
            <a:r>
              <a:rPr lang="en-US" sz="2400" dirty="0"/>
              <a:t> </a:t>
            </a:r>
            <a:r>
              <a:rPr lang="en-US" sz="2400" dirty="0" err="1"/>
              <a:t>berfirman</a:t>
            </a:r>
            <a:r>
              <a:rPr lang="en-US" sz="2400" dirty="0"/>
              <a:t> </a:t>
            </a:r>
            <a:r>
              <a:rPr lang="en-US" sz="2400" dirty="0" err="1"/>
              <a:t>dalam</a:t>
            </a:r>
            <a:r>
              <a:rPr lang="en-US" sz="2400" dirty="0"/>
              <a:t> surah Al-</a:t>
            </a:r>
            <a:r>
              <a:rPr lang="en-US" sz="2400" dirty="0" err="1"/>
              <a:t>baqarah</a:t>
            </a:r>
            <a:r>
              <a:rPr lang="en-US" sz="2400" dirty="0"/>
              <a:t> </a:t>
            </a:r>
            <a:r>
              <a:rPr lang="en-US" sz="2400" dirty="0" err="1"/>
              <a:t>ayat</a:t>
            </a:r>
            <a:r>
              <a:rPr lang="en-US" sz="2400" dirty="0"/>
              <a:t> 153:</a:t>
            </a:r>
            <a:endParaRPr lang="id-ID" sz="2400" dirty="0"/>
          </a:p>
          <a:p>
            <a:pPr marL="0" indent="0">
              <a:buNone/>
            </a:pPr>
            <a:r>
              <a:rPr lang="en-US" sz="2400" dirty="0"/>
              <a:t>’Hai orang-orang yang </a:t>
            </a:r>
            <a:r>
              <a:rPr lang="en-US" sz="2400" dirty="0" err="1"/>
              <a:t>beriman</a:t>
            </a:r>
            <a:r>
              <a:rPr lang="en-US" sz="2400" dirty="0"/>
              <a:t>, </a:t>
            </a:r>
            <a:r>
              <a:rPr lang="en-US" sz="2400" dirty="0" err="1"/>
              <a:t>jadikanlah</a:t>
            </a:r>
            <a:r>
              <a:rPr lang="en-US" sz="2400" dirty="0"/>
              <a:t> </a:t>
            </a:r>
            <a:r>
              <a:rPr lang="en-US" sz="2400" dirty="0" err="1"/>
              <a:t>sabar</a:t>
            </a:r>
            <a:r>
              <a:rPr lang="en-US" sz="2400" dirty="0"/>
              <a:t> </a:t>
            </a:r>
            <a:r>
              <a:rPr lang="en-US" sz="2400" dirty="0" err="1"/>
              <a:t>dan</a:t>
            </a:r>
            <a:r>
              <a:rPr lang="en-US" sz="2400" dirty="0"/>
              <a:t> </a:t>
            </a:r>
            <a:r>
              <a:rPr lang="en-US" sz="2400" dirty="0" err="1"/>
              <a:t>shalat</a:t>
            </a:r>
            <a:r>
              <a:rPr lang="en-US" sz="2400" dirty="0"/>
              <a:t> </a:t>
            </a:r>
            <a:r>
              <a:rPr lang="en-US" sz="2400" dirty="0" err="1" smtClean="0"/>
              <a:t>sebagai</a:t>
            </a:r>
            <a:r>
              <a:rPr lang="en-US" sz="2400" dirty="0" smtClean="0"/>
              <a:t> </a:t>
            </a:r>
            <a:r>
              <a:rPr lang="en-US" sz="2400" dirty="0" err="1" smtClean="0"/>
              <a:t>penolongmu</a:t>
            </a:r>
            <a:r>
              <a:rPr lang="en-US" sz="2400" dirty="0"/>
              <a:t>, </a:t>
            </a:r>
            <a:r>
              <a:rPr lang="en-US" sz="2400" dirty="0" err="1"/>
              <a:t>sesungguhnya</a:t>
            </a:r>
            <a:r>
              <a:rPr lang="en-US" sz="2400" dirty="0"/>
              <a:t> Allah </a:t>
            </a:r>
            <a:r>
              <a:rPr lang="en-US" sz="2400" dirty="0" err="1"/>
              <a:t>beserta</a:t>
            </a:r>
            <a:r>
              <a:rPr lang="en-US" sz="2400" dirty="0"/>
              <a:t> orang-orang yang </a:t>
            </a:r>
            <a:r>
              <a:rPr lang="en-US" sz="2400" dirty="0" err="1"/>
              <a:t>sabar</a:t>
            </a:r>
            <a:r>
              <a:rPr lang="en-US" sz="2400" dirty="0"/>
              <a:t>’</a:t>
            </a:r>
            <a:endParaRPr lang="id-ID" sz="2400" dirty="0"/>
          </a:p>
          <a:p>
            <a:pPr marL="0" indent="0">
              <a:buNone/>
            </a:pPr>
            <a:endParaRPr lang="en-US" sz="2400" dirty="0" smtClean="0"/>
          </a:p>
          <a:p>
            <a:pPr marL="0" indent="0">
              <a:buNone/>
            </a:pPr>
            <a:endParaRPr lang="id-ID" sz="2400" dirty="0"/>
          </a:p>
        </p:txBody>
      </p:sp>
    </p:spTree>
    <p:extLst>
      <p:ext uri="{BB962C8B-B14F-4D97-AF65-F5344CB8AC3E}">
        <p14:creationId xmlns:p14="http://schemas.microsoft.com/office/powerpoint/2010/main" val="26931630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8531"/>
            <a:ext cx="8596668" cy="1320800"/>
          </a:xfrm>
        </p:spPr>
        <p:txBody>
          <a:bodyPr/>
          <a:lstStyle/>
          <a:p>
            <a:r>
              <a:rPr lang="en-US" dirty="0" err="1" smtClean="0"/>
              <a:t>Puasa</a:t>
            </a:r>
            <a:endParaRPr lang="id-ID" dirty="0"/>
          </a:p>
        </p:txBody>
      </p:sp>
      <p:sp>
        <p:nvSpPr>
          <p:cNvPr id="3" name="Content Placeholder 2"/>
          <p:cNvSpPr>
            <a:spLocks noGrp="1"/>
          </p:cNvSpPr>
          <p:nvPr>
            <p:ph idx="1"/>
          </p:nvPr>
        </p:nvSpPr>
        <p:spPr>
          <a:xfrm>
            <a:off x="677334" y="1246189"/>
            <a:ext cx="8596668" cy="3880773"/>
          </a:xfrm>
        </p:spPr>
        <p:txBody>
          <a:bodyPr>
            <a:noAutofit/>
          </a:bodyPr>
          <a:lstStyle/>
          <a:p>
            <a:r>
              <a:rPr lang="en-US" sz="2400" dirty="0"/>
              <a:t>“</a:t>
            </a:r>
            <a:r>
              <a:rPr lang="en-US" sz="2400" dirty="0" err="1"/>
              <a:t>Wahai</a:t>
            </a:r>
            <a:r>
              <a:rPr lang="en-US" sz="2400" dirty="0"/>
              <a:t> orang </a:t>
            </a:r>
            <a:r>
              <a:rPr lang="en-US" sz="2400" dirty="0" err="1"/>
              <a:t>beriman</a:t>
            </a:r>
            <a:r>
              <a:rPr lang="en-US" sz="2400" dirty="0"/>
              <a:t>, </a:t>
            </a:r>
            <a:r>
              <a:rPr lang="en-US" sz="2400" dirty="0" err="1"/>
              <a:t>diwajibkan</a:t>
            </a:r>
            <a:r>
              <a:rPr lang="en-US" sz="2400" dirty="0"/>
              <a:t> </a:t>
            </a:r>
            <a:r>
              <a:rPr lang="en-US" sz="2400" dirty="0" err="1"/>
              <a:t>atasmu</a:t>
            </a:r>
            <a:r>
              <a:rPr lang="en-US" sz="2400" dirty="0"/>
              <a:t> </a:t>
            </a:r>
            <a:r>
              <a:rPr lang="en-US" sz="2400" dirty="0" err="1"/>
              <a:t>berpuasa</a:t>
            </a:r>
            <a:r>
              <a:rPr lang="en-US" sz="2400" dirty="0"/>
              <a:t>, </a:t>
            </a:r>
            <a:r>
              <a:rPr lang="en-US" sz="2400" dirty="0" err="1"/>
              <a:t>sebagaimana</a:t>
            </a:r>
            <a:r>
              <a:rPr lang="en-US" sz="2400" dirty="0"/>
              <a:t> </a:t>
            </a:r>
            <a:r>
              <a:rPr lang="en-US" sz="2400" dirty="0" err="1"/>
              <a:t>diwajibkan</a:t>
            </a:r>
            <a:r>
              <a:rPr lang="en-US" sz="2400" dirty="0"/>
              <a:t> </a:t>
            </a:r>
            <a:r>
              <a:rPr lang="en-US" sz="2400" dirty="0" err="1"/>
              <a:t>pada</a:t>
            </a:r>
            <a:r>
              <a:rPr lang="en-US" sz="2400" dirty="0"/>
              <a:t> </a:t>
            </a:r>
            <a:r>
              <a:rPr lang="en-US" sz="2400" dirty="0" err="1"/>
              <a:t>umat</a:t>
            </a:r>
            <a:r>
              <a:rPr lang="en-US" sz="2400" dirty="0"/>
              <a:t> </a:t>
            </a:r>
            <a:r>
              <a:rPr lang="en-US" sz="2400" dirty="0" err="1"/>
              <a:t>umat</a:t>
            </a:r>
            <a:r>
              <a:rPr lang="en-US" sz="2400" dirty="0"/>
              <a:t> </a:t>
            </a:r>
            <a:r>
              <a:rPr lang="en-US" sz="2400" dirty="0" err="1"/>
              <a:t>sebelummu</a:t>
            </a:r>
            <a:r>
              <a:rPr lang="en-US" sz="2400" dirty="0"/>
              <a:t>, agar </a:t>
            </a:r>
            <a:r>
              <a:rPr lang="en-US" sz="2400" dirty="0" err="1"/>
              <a:t>kamu</a:t>
            </a:r>
            <a:r>
              <a:rPr lang="en-US" sz="2400" dirty="0"/>
              <a:t> </a:t>
            </a:r>
            <a:r>
              <a:rPr lang="en-US" sz="2400" dirty="0" err="1"/>
              <a:t>menjadi</a:t>
            </a:r>
            <a:r>
              <a:rPr lang="en-US" sz="2400" dirty="0"/>
              <a:t> orang yang </a:t>
            </a:r>
            <a:r>
              <a:rPr lang="en-US" sz="2400" dirty="0" err="1"/>
              <a:t>bertakwa</a:t>
            </a:r>
            <a:r>
              <a:rPr lang="en-US" sz="2400" dirty="0"/>
              <a:t>.” (QS. Al-</a:t>
            </a:r>
            <a:r>
              <a:rPr lang="en-US" sz="2400" dirty="0" err="1"/>
              <a:t>Baqarah</a:t>
            </a:r>
            <a:r>
              <a:rPr lang="en-US" sz="2400" dirty="0"/>
              <a:t>: 183)</a:t>
            </a:r>
            <a:endParaRPr lang="id-ID" sz="2400" dirty="0"/>
          </a:p>
          <a:p>
            <a:r>
              <a:rPr lang="en-US" sz="2400" dirty="0" err="1" smtClean="0"/>
              <a:t>Kaitan</a:t>
            </a:r>
            <a:r>
              <a:rPr lang="en-US" sz="2400" dirty="0" smtClean="0"/>
              <a:t> </a:t>
            </a:r>
            <a:r>
              <a:rPr lang="en-US" sz="2400" dirty="0" err="1" smtClean="0"/>
              <a:t>ibadah</a:t>
            </a:r>
            <a:r>
              <a:rPr lang="en-US" sz="2400" dirty="0" smtClean="0"/>
              <a:t> </a:t>
            </a:r>
            <a:r>
              <a:rPr lang="en-US" sz="2400" dirty="0" err="1" smtClean="0"/>
              <a:t>puasa</a:t>
            </a:r>
            <a:r>
              <a:rPr lang="en-US" sz="2400" dirty="0" smtClean="0"/>
              <a:t> </a:t>
            </a:r>
            <a:r>
              <a:rPr lang="en-US" sz="2400" dirty="0" err="1" smtClean="0"/>
              <a:t>dengan</a:t>
            </a:r>
            <a:r>
              <a:rPr lang="en-US" sz="2400" dirty="0" smtClean="0"/>
              <a:t> </a:t>
            </a:r>
            <a:r>
              <a:rPr lang="en-US" sz="2400" dirty="0" err="1" smtClean="0"/>
              <a:t>akhlak</a:t>
            </a:r>
            <a:r>
              <a:rPr lang="en-US" sz="2400" dirty="0" smtClean="0"/>
              <a:t> yang </a:t>
            </a:r>
            <a:r>
              <a:rPr lang="en-US" sz="2400" dirty="0" err="1" smtClean="0"/>
              <a:t>dibentuknya</a:t>
            </a:r>
            <a:r>
              <a:rPr lang="en-US" sz="2400" dirty="0" smtClean="0"/>
              <a:t>:</a:t>
            </a:r>
          </a:p>
          <a:p>
            <a:pPr lvl="1"/>
            <a:r>
              <a:rPr lang="en-US" sz="2000" dirty="0" err="1"/>
              <a:t>Disiplin</a:t>
            </a:r>
            <a:r>
              <a:rPr lang="en-US" sz="2000" dirty="0"/>
              <a:t> </a:t>
            </a:r>
            <a:r>
              <a:rPr lang="en-US" sz="2000" dirty="0" err="1"/>
              <a:t>Waktu</a:t>
            </a:r>
            <a:r>
              <a:rPr lang="en-US" sz="2000" b="1" dirty="0"/>
              <a:t> </a:t>
            </a:r>
            <a:endParaRPr lang="en-US" sz="2000" b="1" dirty="0" smtClean="0"/>
          </a:p>
          <a:p>
            <a:pPr lvl="1"/>
            <a:r>
              <a:rPr lang="en-US" sz="2000" dirty="0" err="1"/>
              <a:t>Keseimbangan</a:t>
            </a:r>
            <a:r>
              <a:rPr lang="en-US" sz="2000" dirty="0"/>
              <a:t> </a:t>
            </a:r>
            <a:r>
              <a:rPr lang="en-US" sz="2000" dirty="0" err="1"/>
              <a:t>dalam</a:t>
            </a:r>
            <a:r>
              <a:rPr lang="en-US" sz="2000" dirty="0"/>
              <a:t> </a:t>
            </a:r>
            <a:r>
              <a:rPr lang="en-US" sz="2000" dirty="0" err="1" smtClean="0"/>
              <a:t>hidup</a:t>
            </a:r>
            <a:endParaRPr lang="en-US" sz="2000" dirty="0" smtClean="0"/>
          </a:p>
          <a:p>
            <a:pPr lvl="1"/>
            <a:r>
              <a:rPr lang="en-US" sz="2000" dirty="0" err="1"/>
              <a:t>Mempererat</a:t>
            </a:r>
            <a:r>
              <a:rPr lang="en-US" sz="2000" dirty="0"/>
              <a:t> </a:t>
            </a:r>
            <a:r>
              <a:rPr lang="en-US" sz="2000" dirty="0" err="1" smtClean="0"/>
              <a:t>silaturahmi</a:t>
            </a:r>
            <a:r>
              <a:rPr lang="id-ID" sz="2000" dirty="0"/>
              <a:t> </a:t>
            </a:r>
            <a:r>
              <a:rPr lang="id-ID" sz="2000" dirty="0" smtClean="0"/>
              <a:t>dan l</a:t>
            </a:r>
            <a:r>
              <a:rPr lang="en-US" sz="2000" dirty="0" err="1" smtClean="0"/>
              <a:t>ebih</a:t>
            </a:r>
            <a:r>
              <a:rPr lang="en-US" sz="2000" dirty="0" smtClean="0"/>
              <a:t> </a:t>
            </a:r>
            <a:r>
              <a:rPr lang="en-US" sz="2000" dirty="0" err="1"/>
              <a:t>peduli</a:t>
            </a:r>
            <a:r>
              <a:rPr lang="en-US" sz="2000" dirty="0"/>
              <a:t> </a:t>
            </a:r>
            <a:r>
              <a:rPr lang="en-US" sz="2000" dirty="0" err="1"/>
              <a:t>pada</a:t>
            </a:r>
            <a:r>
              <a:rPr lang="en-US" sz="2000" dirty="0"/>
              <a:t> </a:t>
            </a:r>
            <a:r>
              <a:rPr lang="en-US" sz="2000" dirty="0" err="1"/>
              <a:t>sesama</a:t>
            </a:r>
            <a:r>
              <a:rPr lang="en-US" sz="2000" b="1" dirty="0"/>
              <a:t> </a:t>
            </a:r>
            <a:endParaRPr lang="en-US" sz="2000" b="1" dirty="0" smtClean="0"/>
          </a:p>
          <a:p>
            <a:pPr lvl="1"/>
            <a:r>
              <a:rPr lang="en-US" sz="2000" dirty="0" err="1"/>
              <a:t>Berlatih</a:t>
            </a:r>
            <a:r>
              <a:rPr lang="en-US" sz="2000" dirty="0"/>
              <a:t> </a:t>
            </a:r>
            <a:r>
              <a:rPr lang="en-US" sz="2000" dirty="0" err="1"/>
              <a:t>lebih</a:t>
            </a:r>
            <a:r>
              <a:rPr lang="en-US" sz="2000" dirty="0"/>
              <a:t> </a:t>
            </a:r>
            <a:r>
              <a:rPr lang="id-ID" sz="2000" dirty="0" smtClean="0"/>
              <a:t>sabar</a:t>
            </a:r>
            <a:endParaRPr lang="en-US" sz="2000" dirty="0" smtClean="0"/>
          </a:p>
          <a:p>
            <a:pPr lvl="1"/>
            <a:r>
              <a:rPr lang="en-US" sz="2000" dirty="0" err="1"/>
              <a:t>Melatih</a:t>
            </a:r>
            <a:r>
              <a:rPr lang="en-US" sz="2000" dirty="0"/>
              <a:t> </a:t>
            </a:r>
            <a:r>
              <a:rPr lang="en-US" sz="2000" dirty="0" err="1"/>
              <a:t>hidup</a:t>
            </a:r>
            <a:r>
              <a:rPr lang="en-US" sz="2000" dirty="0"/>
              <a:t> </a:t>
            </a:r>
            <a:r>
              <a:rPr lang="en-US" sz="2000" dirty="0" err="1"/>
              <a:t>sederhana</a:t>
            </a:r>
            <a:r>
              <a:rPr lang="en-US" sz="2000" b="1" dirty="0"/>
              <a:t> </a:t>
            </a:r>
            <a:endParaRPr lang="en-US" sz="2000" b="1" dirty="0" smtClean="0"/>
          </a:p>
          <a:p>
            <a:pPr lvl="1"/>
            <a:r>
              <a:rPr lang="en-US" sz="2000" dirty="0" err="1"/>
              <a:t>Melatih</a:t>
            </a:r>
            <a:r>
              <a:rPr lang="en-US" sz="2000" dirty="0"/>
              <a:t> </a:t>
            </a:r>
            <a:r>
              <a:rPr lang="en-US" sz="2000" dirty="0" err="1"/>
              <a:t>untuk</a:t>
            </a:r>
            <a:r>
              <a:rPr lang="en-US" sz="2000" dirty="0"/>
              <a:t> </a:t>
            </a:r>
            <a:r>
              <a:rPr lang="en-US" sz="2000" dirty="0" err="1"/>
              <a:t>bersyukur</a:t>
            </a:r>
            <a:r>
              <a:rPr lang="en-US" sz="2000" b="1" dirty="0"/>
              <a:t> </a:t>
            </a:r>
            <a:endParaRPr lang="id-ID" sz="2000" dirty="0"/>
          </a:p>
        </p:txBody>
      </p:sp>
    </p:spTree>
    <p:extLst>
      <p:ext uri="{BB962C8B-B14F-4D97-AF65-F5344CB8AC3E}">
        <p14:creationId xmlns:p14="http://schemas.microsoft.com/office/powerpoint/2010/main" val="19208255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dirty="0" smtClean="0"/>
              <a:t>Sub Topik</a:t>
            </a:r>
            <a:endParaRPr lang="en-US" sz="4800" dirty="0"/>
          </a:p>
        </p:txBody>
      </p:sp>
      <p:sp>
        <p:nvSpPr>
          <p:cNvPr id="3" name="Content Placeholder 2"/>
          <p:cNvSpPr>
            <a:spLocks noGrp="1"/>
          </p:cNvSpPr>
          <p:nvPr>
            <p:ph idx="1"/>
          </p:nvPr>
        </p:nvSpPr>
        <p:spPr/>
        <p:txBody>
          <a:bodyPr>
            <a:normAutofit/>
          </a:bodyPr>
          <a:lstStyle/>
          <a:p>
            <a:r>
              <a:rPr lang="id-ID" sz="3600" b="1" dirty="0" smtClean="0"/>
              <a:t>Hakikat, dasar-dasar tujuan ibadah</a:t>
            </a:r>
          </a:p>
          <a:p>
            <a:r>
              <a:rPr lang="id-ID" sz="3600" b="1" dirty="0" smtClean="0"/>
              <a:t>Ibadah mahdlah dan ghair mahdlah</a:t>
            </a:r>
          </a:p>
          <a:p>
            <a:r>
              <a:rPr lang="id-ID" sz="3600" b="1" dirty="0" smtClean="0"/>
              <a:t>Fungsi shalat shaum, zakat dan haji dalam membangun akhlak</a:t>
            </a:r>
            <a:endParaRPr lang="en-US" sz="2400" b="1" dirty="0"/>
          </a:p>
        </p:txBody>
      </p:sp>
    </p:spTree>
    <p:extLst>
      <p:ext uri="{BB962C8B-B14F-4D97-AF65-F5344CB8AC3E}">
        <p14:creationId xmlns:p14="http://schemas.microsoft.com/office/powerpoint/2010/main" val="11922076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Zakat</a:t>
            </a:r>
            <a:endParaRPr lang="id-ID" dirty="0"/>
          </a:p>
        </p:txBody>
      </p:sp>
      <p:sp>
        <p:nvSpPr>
          <p:cNvPr id="3" name="Content Placeholder 2"/>
          <p:cNvSpPr>
            <a:spLocks noGrp="1"/>
          </p:cNvSpPr>
          <p:nvPr>
            <p:ph idx="1"/>
          </p:nvPr>
        </p:nvSpPr>
        <p:spPr>
          <a:xfrm>
            <a:off x="677334" y="1364776"/>
            <a:ext cx="8596668" cy="5158853"/>
          </a:xfrm>
        </p:spPr>
        <p:txBody>
          <a:bodyPr>
            <a:noAutofit/>
          </a:bodyPr>
          <a:lstStyle/>
          <a:p>
            <a:r>
              <a:rPr lang="en-US" sz="2400" dirty="0"/>
              <a:t>Zakat </a:t>
            </a:r>
            <a:r>
              <a:rPr lang="en-US" sz="2400" dirty="0" err="1"/>
              <a:t>artinya</a:t>
            </a:r>
            <a:r>
              <a:rPr lang="en-US" sz="2400" dirty="0"/>
              <a:t> </a:t>
            </a:r>
            <a:r>
              <a:rPr lang="en-US" sz="2400" dirty="0" err="1"/>
              <a:t>suci</a:t>
            </a:r>
            <a:r>
              <a:rPr lang="en-US" sz="2400" dirty="0"/>
              <a:t> </a:t>
            </a:r>
            <a:r>
              <a:rPr lang="en-US" sz="2400" dirty="0" err="1"/>
              <a:t>dan</a:t>
            </a:r>
            <a:r>
              <a:rPr lang="en-US" sz="2400" dirty="0"/>
              <a:t> </a:t>
            </a:r>
            <a:r>
              <a:rPr lang="en-US" sz="2400" dirty="0" err="1"/>
              <a:t>subur</a:t>
            </a:r>
            <a:r>
              <a:rPr lang="en-US" sz="2400" dirty="0" smtClean="0"/>
              <a:t>.</a:t>
            </a:r>
          </a:p>
          <a:p>
            <a:r>
              <a:rPr lang="id-ID" sz="2400" dirty="0" err="1"/>
              <a:t>M</a:t>
            </a:r>
            <a:r>
              <a:rPr lang="en-US" sz="2400" dirty="0" err="1" smtClean="0"/>
              <a:t>enurut</a:t>
            </a:r>
            <a:r>
              <a:rPr lang="en-US" sz="2400" dirty="0" smtClean="0"/>
              <a:t> </a:t>
            </a:r>
            <a:r>
              <a:rPr lang="en-US" sz="2400" dirty="0" err="1"/>
              <a:t>istilah</a:t>
            </a:r>
            <a:r>
              <a:rPr lang="en-US" sz="2400" dirty="0"/>
              <a:t> </a:t>
            </a:r>
            <a:r>
              <a:rPr lang="en-US" sz="2400" dirty="0" err="1"/>
              <a:t>syara</a:t>
            </a:r>
            <a:r>
              <a:rPr lang="en-US" sz="2400" dirty="0"/>
              <a:t>’: </a:t>
            </a:r>
            <a:r>
              <a:rPr lang="en-US" sz="2400" dirty="0" err="1"/>
              <a:t>mengeluarkan</a:t>
            </a:r>
            <a:r>
              <a:rPr lang="en-US" sz="2400" dirty="0"/>
              <a:t> </a:t>
            </a:r>
            <a:r>
              <a:rPr lang="en-US" sz="2400" dirty="0" err="1"/>
              <a:t>dari</a:t>
            </a:r>
            <a:r>
              <a:rPr lang="en-US" sz="2400" dirty="0"/>
              <a:t> </a:t>
            </a:r>
            <a:r>
              <a:rPr lang="en-US" sz="2400" dirty="0" err="1"/>
              <a:t>sebagian</a:t>
            </a:r>
            <a:r>
              <a:rPr lang="en-US" sz="2400" dirty="0"/>
              <a:t> </a:t>
            </a:r>
            <a:r>
              <a:rPr lang="en-US" sz="2400" dirty="0" err="1"/>
              <a:t>harta</a:t>
            </a:r>
            <a:r>
              <a:rPr lang="en-US" sz="2400" dirty="0"/>
              <a:t> </a:t>
            </a:r>
            <a:r>
              <a:rPr lang="en-US" sz="2400" dirty="0" err="1"/>
              <a:t>benda</a:t>
            </a:r>
            <a:r>
              <a:rPr lang="en-US" sz="2400" dirty="0"/>
              <a:t> </a:t>
            </a:r>
            <a:r>
              <a:rPr lang="en-US" sz="2400" dirty="0" err="1"/>
              <a:t>atas</a:t>
            </a:r>
            <a:r>
              <a:rPr lang="en-US" sz="2400" dirty="0"/>
              <a:t> </a:t>
            </a:r>
            <a:r>
              <a:rPr lang="en-US" sz="2400" dirty="0" err="1"/>
              <a:t>perintah</a:t>
            </a:r>
            <a:r>
              <a:rPr lang="en-US" sz="2400" dirty="0"/>
              <a:t> Allah, </a:t>
            </a:r>
            <a:r>
              <a:rPr lang="en-US" sz="2400" dirty="0" err="1"/>
              <a:t>sebagai</a:t>
            </a:r>
            <a:r>
              <a:rPr lang="en-US" sz="2400" dirty="0"/>
              <a:t> </a:t>
            </a:r>
            <a:r>
              <a:rPr lang="en-US" sz="2400" dirty="0" err="1"/>
              <a:t>shadaqah</a:t>
            </a:r>
            <a:r>
              <a:rPr lang="en-US" sz="2400" dirty="0"/>
              <a:t> </a:t>
            </a:r>
            <a:r>
              <a:rPr lang="en-US" sz="2400" dirty="0" err="1"/>
              <a:t>wajib</a:t>
            </a:r>
            <a:r>
              <a:rPr lang="en-US" sz="2400" dirty="0"/>
              <a:t> </a:t>
            </a:r>
            <a:r>
              <a:rPr lang="en-US" sz="2400" dirty="0" err="1"/>
              <a:t>kepada</a:t>
            </a:r>
            <a:r>
              <a:rPr lang="en-US" sz="2400" dirty="0"/>
              <a:t> </a:t>
            </a:r>
            <a:r>
              <a:rPr lang="en-US" sz="2400" dirty="0" err="1"/>
              <a:t>mereka</a:t>
            </a:r>
            <a:r>
              <a:rPr lang="en-US" sz="2400" dirty="0"/>
              <a:t> yang </a:t>
            </a:r>
            <a:r>
              <a:rPr lang="en-US" sz="2400" dirty="0" err="1"/>
              <a:t>telah</a:t>
            </a:r>
            <a:r>
              <a:rPr lang="en-US" sz="2400" dirty="0"/>
              <a:t> </a:t>
            </a:r>
            <a:r>
              <a:rPr lang="en-US" sz="2400" dirty="0" err="1"/>
              <a:t>ditentukan</a:t>
            </a:r>
            <a:r>
              <a:rPr lang="en-US" sz="2400" dirty="0"/>
              <a:t> </a:t>
            </a:r>
            <a:r>
              <a:rPr lang="en-US" sz="2400" dirty="0" err="1"/>
              <a:t>oleh</a:t>
            </a:r>
            <a:r>
              <a:rPr lang="en-US" sz="2400" dirty="0"/>
              <a:t> </a:t>
            </a:r>
            <a:r>
              <a:rPr lang="en-US" sz="2400" dirty="0" err="1"/>
              <a:t>hukum</a:t>
            </a:r>
            <a:r>
              <a:rPr lang="en-US" sz="2400" dirty="0"/>
              <a:t> Islam.</a:t>
            </a:r>
            <a:endParaRPr lang="id-ID" sz="2400" dirty="0"/>
          </a:p>
          <a:p>
            <a:r>
              <a:rPr lang="en-US" sz="2400" dirty="0"/>
              <a:t>Zakat </a:t>
            </a:r>
            <a:r>
              <a:rPr lang="en-US" sz="2400" dirty="0" err="1"/>
              <a:t>dapat</a:t>
            </a:r>
            <a:r>
              <a:rPr lang="en-US" sz="2400" dirty="0"/>
              <a:t> </a:t>
            </a:r>
            <a:r>
              <a:rPr lang="en-US" sz="2400" dirty="0" err="1"/>
              <a:t>membentuk</a:t>
            </a:r>
            <a:r>
              <a:rPr lang="en-US" sz="2400" dirty="0"/>
              <a:t> </a:t>
            </a:r>
            <a:r>
              <a:rPr lang="en-US" sz="2400" dirty="0" err="1"/>
              <a:t>akhlak</a:t>
            </a:r>
            <a:r>
              <a:rPr lang="en-US" sz="2400" dirty="0"/>
              <a:t> yang </a:t>
            </a:r>
            <a:r>
              <a:rPr lang="en-US" sz="2400" dirty="0" err="1"/>
              <a:t>baik</a:t>
            </a:r>
            <a:r>
              <a:rPr lang="en-US" sz="2400" dirty="0"/>
              <a:t>, </a:t>
            </a:r>
            <a:r>
              <a:rPr lang="en-US" sz="2400" dirty="0" err="1"/>
              <a:t>diantaranya</a:t>
            </a:r>
            <a:r>
              <a:rPr lang="en-US" sz="2400" dirty="0"/>
              <a:t> </a:t>
            </a:r>
            <a:r>
              <a:rPr lang="en-US" sz="2400" dirty="0" err="1"/>
              <a:t>yaitu</a:t>
            </a:r>
            <a:r>
              <a:rPr lang="en-US" sz="2400" dirty="0"/>
              <a:t> :</a:t>
            </a:r>
            <a:endParaRPr lang="id-ID" sz="2400" dirty="0"/>
          </a:p>
          <a:p>
            <a:pPr lvl="1"/>
            <a:r>
              <a:rPr lang="en-US" sz="2000" dirty="0" err="1"/>
              <a:t>Mendidik</a:t>
            </a:r>
            <a:r>
              <a:rPr lang="en-US" sz="2000" dirty="0"/>
              <a:t> </a:t>
            </a:r>
            <a:r>
              <a:rPr lang="en-US" sz="2000" dirty="0" err="1"/>
              <a:t>jiwa</a:t>
            </a:r>
            <a:r>
              <a:rPr lang="en-US" sz="2000" dirty="0"/>
              <a:t> </a:t>
            </a:r>
            <a:r>
              <a:rPr lang="en-US" sz="2000" dirty="0" err="1"/>
              <a:t>manusia</a:t>
            </a:r>
            <a:r>
              <a:rPr lang="en-US" sz="2000" dirty="0"/>
              <a:t> </a:t>
            </a:r>
            <a:r>
              <a:rPr lang="en-US" sz="2000" dirty="0" err="1"/>
              <a:t>suka</a:t>
            </a:r>
            <a:r>
              <a:rPr lang="en-US" sz="2000" dirty="0"/>
              <a:t> </a:t>
            </a:r>
            <a:r>
              <a:rPr lang="en-US" sz="2000" dirty="0" err="1"/>
              <a:t>berkorban</a:t>
            </a:r>
            <a:r>
              <a:rPr lang="en-US" sz="2000" dirty="0"/>
              <a:t> </a:t>
            </a:r>
            <a:r>
              <a:rPr lang="en-US" sz="2000" dirty="0" err="1"/>
              <a:t>dan</a:t>
            </a:r>
            <a:r>
              <a:rPr lang="en-US" sz="2000" dirty="0"/>
              <a:t> </a:t>
            </a:r>
            <a:r>
              <a:rPr lang="en-US" sz="2000" dirty="0" err="1"/>
              <a:t>membersihkan</a:t>
            </a:r>
            <a:r>
              <a:rPr lang="en-US" sz="2000" dirty="0"/>
              <a:t> </a:t>
            </a:r>
            <a:r>
              <a:rPr lang="en-US" sz="2000" dirty="0" err="1"/>
              <a:t>jiwa</a:t>
            </a:r>
            <a:r>
              <a:rPr lang="en-US" sz="2000" dirty="0"/>
              <a:t> </a:t>
            </a:r>
            <a:r>
              <a:rPr lang="en-US" sz="2000" dirty="0" err="1"/>
              <a:t>dari</a:t>
            </a:r>
            <a:r>
              <a:rPr lang="en-US" sz="2000" dirty="0"/>
              <a:t> </a:t>
            </a:r>
            <a:r>
              <a:rPr lang="en-US" sz="2000" dirty="0" err="1"/>
              <a:t>sifat-sifat</a:t>
            </a:r>
            <a:r>
              <a:rPr lang="en-US" sz="2000" dirty="0"/>
              <a:t> </a:t>
            </a:r>
            <a:r>
              <a:rPr lang="en-US" sz="2000" dirty="0" err="1"/>
              <a:t>kikir</a:t>
            </a:r>
            <a:r>
              <a:rPr lang="en-US" sz="2000" dirty="0"/>
              <a:t> </a:t>
            </a:r>
            <a:r>
              <a:rPr lang="en-US" sz="2000" dirty="0" err="1"/>
              <a:t>dan</a:t>
            </a:r>
            <a:r>
              <a:rPr lang="en-US" sz="2000" dirty="0"/>
              <a:t> </a:t>
            </a:r>
            <a:r>
              <a:rPr lang="en-US" sz="2000" dirty="0" err="1"/>
              <a:t>bakhil</a:t>
            </a:r>
            <a:endParaRPr lang="id-ID" sz="2800" dirty="0"/>
          </a:p>
          <a:p>
            <a:pPr lvl="1"/>
            <a:r>
              <a:rPr lang="en-US" sz="2000" dirty="0"/>
              <a:t>Zakat </a:t>
            </a:r>
            <a:r>
              <a:rPr lang="en-US" sz="2000" dirty="0" err="1"/>
              <a:t>mengandung</a:t>
            </a:r>
            <a:r>
              <a:rPr lang="en-US" sz="2000" dirty="0"/>
              <a:t> </a:t>
            </a:r>
            <a:r>
              <a:rPr lang="en-US" sz="2000" dirty="0" err="1"/>
              <a:t>arti</a:t>
            </a:r>
            <a:r>
              <a:rPr lang="en-US" sz="2000" dirty="0"/>
              <a:t> rasa </a:t>
            </a:r>
            <a:r>
              <a:rPr lang="en-US" sz="2000" dirty="0" err="1"/>
              <a:t>persamaan</a:t>
            </a:r>
            <a:r>
              <a:rPr lang="en-US" sz="2000" dirty="0"/>
              <a:t> yang </a:t>
            </a:r>
            <a:r>
              <a:rPr lang="en-US" sz="2000" dirty="0" err="1"/>
              <a:t>memikirkan</a:t>
            </a:r>
            <a:r>
              <a:rPr lang="en-US" sz="2000" dirty="0"/>
              <a:t> </a:t>
            </a:r>
            <a:r>
              <a:rPr lang="en-US" sz="2000" dirty="0" err="1"/>
              <a:t>nasib</a:t>
            </a:r>
            <a:r>
              <a:rPr lang="en-US" sz="2000" dirty="0"/>
              <a:t> </a:t>
            </a:r>
            <a:r>
              <a:rPr lang="en-US" sz="2000" dirty="0" err="1"/>
              <a:t>manusia</a:t>
            </a:r>
            <a:r>
              <a:rPr lang="en-US" sz="2000" dirty="0"/>
              <a:t> </a:t>
            </a:r>
            <a:r>
              <a:rPr lang="en-US" sz="2000" dirty="0" err="1"/>
              <a:t>dalam</a:t>
            </a:r>
            <a:r>
              <a:rPr lang="en-US" sz="2000" dirty="0"/>
              <a:t> </a:t>
            </a:r>
            <a:r>
              <a:rPr lang="en-US" sz="2000" dirty="0" err="1"/>
              <a:t>suasana</a:t>
            </a:r>
            <a:r>
              <a:rPr lang="en-US" sz="2000" dirty="0"/>
              <a:t> </a:t>
            </a:r>
            <a:r>
              <a:rPr lang="en-US" sz="2000" dirty="0" err="1"/>
              <a:t>persaudaraan</a:t>
            </a:r>
            <a:endParaRPr lang="id-ID" sz="2800" dirty="0"/>
          </a:p>
          <a:p>
            <a:pPr lvl="1"/>
            <a:r>
              <a:rPr lang="en-US" sz="2000" dirty="0"/>
              <a:t>Zakat </a:t>
            </a:r>
            <a:r>
              <a:rPr lang="en-US" sz="2000" dirty="0" err="1"/>
              <a:t>dapat</a:t>
            </a:r>
            <a:r>
              <a:rPr lang="en-US" sz="2000" dirty="0"/>
              <a:t> </a:t>
            </a:r>
            <a:r>
              <a:rPr lang="en-US" sz="2000" dirty="0" err="1"/>
              <a:t>menjaga</a:t>
            </a:r>
            <a:r>
              <a:rPr lang="en-US" sz="2000" dirty="0"/>
              <a:t> </a:t>
            </a:r>
            <a:r>
              <a:rPr lang="en-US" sz="2000" dirty="0" err="1"/>
              <a:t>timbulnya</a:t>
            </a:r>
            <a:r>
              <a:rPr lang="en-US" sz="2000" dirty="0"/>
              <a:t> rasa </a:t>
            </a:r>
            <a:r>
              <a:rPr lang="en-US" sz="2000" dirty="0" err="1"/>
              <a:t>dengki</a:t>
            </a:r>
            <a:r>
              <a:rPr lang="en-US" sz="2000" dirty="0"/>
              <a:t>, </a:t>
            </a:r>
            <a:r>
              <a:rPr lang="en-US" sz="2000" dirty="0" err="1"/>
              <a:t>irihati</a:t>
            </a:r>
            <a:r>
              <a:rPr lang="en-US" sz="2000" dirty="0"/>
              <a:t>, </a:t>
            </a:r>
            <a:r>
              <a:rPr lang="en-US" sz="2000" dirty="0" err="1"/>
              <a:t>dan</a:t>
            </a:r>
            <a:r>
              <a:rPr lang="en-US" sz="2000" dirty="0"/>
              <a:t> </a:t>
            </a:r>
            <a:r>
              <a:rPr lang="en-US" sz="2000" dirty="0" err="1"/>
              <a:t>menghilangkan</a:t>
            </a:r>
            <a:r>
              <a:rPr lang="en-US" sz="2000" dirty="0"/>
              <a:t> </a:t>
            </a:r>
            <a:r>
              <a:rPr lang="en-US" sz="2000" dirty="0" err="1"/>
              <a:t>jurang</a:t>
            </a:r>
            <a:r>
              <a:rPr lang="en-US" sz="2000" dirty="0"/>
              <a:t> </a:t>
            </a:r>
            <a:r>
              <a:rPr lang="en-US" sz="2000" dirty="0" err="1"/>
              <a:t>pemisah</a:t>
            </a:r>
            <a:r>
              <a:rPr lang="en-US" sz="2000" dirty="0"/>
              <a:t> </a:t>
            </a:r>
            <a:r>
              <a:rPr lang="en-US" sz="2000" dirty="0" err="1"/>
              <a:t>antara</a:t>
            </a:r>
            <a:r>
              <a:rPr lang="en-US" sz="2000" dirty="0"/>
              <a:t> </a:t>
            </a:r>
            <a:r>
              <a:rPr lang="en-US" sz="2000" dirty="0" err="1"/>
              <a:t>si</a:t>
            </a:r>
            <a:r>
              <a:rPr lang="en-US" sz="2000" dirty="0"/>
              <a:t> </a:t>
            </a:r>
            <a:r>
              <a:rPr lang="en-US" sz="2000" dirty="0" err="1"/>
              <a:t>miskin</a:t>
            </a:r>
            <a:r>
              <a:rPr lang="en-US" sz="2000" dirty="0"/>
              <a:t> </a:t>
            </a:r>
            <a:r>
              <a:rPr lang="en-US" sz="2000" dirty="0" err="1"/>
              <a:t>dan</a:t>
            </a:r>
            <a:r>
              <a:rPr lang="en-US" sz="2000" dirty="0"/>
              <a:t> </a:t>
            </a:r>
            <a:r>
              <a:rPr lang="en-US" sz="2000" dirty="0" err="1"/>
              <a:t>si</a:t>
            </a:r>
            <a:r>
              <a:rPr lang="en-US" sz="2000" dirty="0"/>
              <a:t> kaya</a:t>
            </a:r>
            <a:endParaRPr lang="id-ID" sz="2800" dirty="0"/>
          </a:p>
          <a:p>
            <a:pPr lvl="1"/>
            <a:endParaRPr lang="id-ID" sz="2000" dirty="0"/>
          </a:p>
        </p:txBody>
      </p:sp>
    </p:spTree>
    <p:extLst>
      <p:ext uri="{BB962C8B-B14F-4D97-AF65-F5344CB8AC3E}">
        <p14:creationId xmlns:p14="http://schemas.microsoft.com/office/powerpoint/2010/main" val="3419153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176"/>
          </a:xfrm>
        </p:spPr>
        <p:txBody>
          <a:bodyPr/>
          <a:lstStyle/>
          <a:p>
            <a:r>
              <a:rPr lang="en-US" dirty="0" smtClean="0"/>
              <a:t>Haji </a:t>
            </a:r>
            <a:r>
              <a:rPr lang="en-US" dirty="0" err="1" smtClean="0"/>
              <a:t>dan</a:t>
            </a:r>
            <a:r>
              <a:rPr lang="en-US" dirty="0" smtClean="0"/>
              <a:t> </a:t>
            </a:r>
            <a:r>
              <a:rPr lang="en-US" dirty="0" err="1" smtClean="0"/>
              <a:t>Umrah</a:t>
            </a:r>
            <a:endParaRPr lang="id-ID" dirty="0"/>
          </a:p>
        </p:txBody>
      </p:sp>
      <p:sp>
        <p:nvSpPr>
          <p:cNvPr id="3" name="Content Placeholder 2"/>
          <p:cNvSpPr>
            <a:spLocks noGrp="1"/>
          </p:cNvSpPr>
          <p:nvPr>
            <p:ph idx="1"/>
          </p:nvPr>
        </p:nvSpPr>
        <p:spPr>
          <a:xfrm>
            <a:off x="677334" y="1787857"/>
            <a:ext cx="8596668" cy="3698543"/>
          </a:xfrm>
        </p:spPr>
        <p:txBody>
          <a:bodyPr>
            <a:noAutofit/>
          </a:bodyPr>
          <a:lstStyle/>
          <a:p>
            <a:r>
              <a:rPr lang="en-US" sz="2800" dirty="0" err="1"/>
              <a:t>Secara</a:t>
            </a:r>
            <a:r>
              <a:rPr lang="en-US" sz="2800" dirty="0"/>
              <a:t> </a:t>
            </a:r>
            <a:r>
              <a:rPr lang="en-US" sz="2800" i="1" dirty="0" err="1"/>
              <a:t>lughawi</a:t>
            </a:r>
            <a:r>
              <a:rPr lang="en-US" sz="2800" dirty="0"/>
              <a:t>, haji </a:t>
            </a:r>
            <a:r>
              <a:rPr lang="en-US" sz="2800" dirty="0" err="1"/>
              <a:t>berarti</a:t>
            </a:r>
            <a:r>
              <a:rPr lang="en-US" sz="2800" dirty="0"/>
              <a:t> </a:t>
            </a:r>
            <a:r>
              <a:rPr lang="en-US" sz="2800" dirty="0" err="1"/>
              <a:t>menyengaja</a:t>
            </a:r>
            <a:r>
              <a:rPr lang="en-US" sz="2800" dirty="0"/>
              <a:t> </a:t>
            </a:r>
            <a:r>
              <a:rPr lang="en-US" sz="2800" dirty="0" err="1"/>
              <a:t>atau</a:t>
            </a:r>
            <a:r>
              <a:rPr lang="en-US" sz="2800" dirty="0"/>
              <a:t> </a:t>
            </a:r>
            <a:r>
              <a:rPr lang="en-US" sz="2800" dirty="0" err="1"/>
              <a:t>menuju</a:t>
            </a:r>
            <a:r>
              <a:rPr lang="en-US" sz="2800" dirty="0"/>
              <a:t> </a:t>
            </a:r>
            <a:r>
              <a:rPr lang="en-US" sz="2800" dirty="0" err="1"/>
              <a:t>dan</a:t>
            </a:r>
            <a:r>
              <a:rPr lang="en-US" sz="2800" dirty="0"/>
              <a:t> </a:t>
            </a:r>
            <a:r>
              <a:rPr lang="en-US" sz="2800" dirty="0" err="1"/>
              <a:t>mengunjungi</a:t>
            </a:r>
            <a:r>
              <a:rPr lang="en-US" sz="2800" dirty="0"/>
              <a:t>. </a:t>
            </a:r>
            <a:endParaRPr lang="en-US" sz="2800" dirty="0" smtClean="0"/>
          </a:p>
          <a:p>
            <a:r>
              <a:rPr lang="en-US" sz="2800" dirty="0" err="1"/>
              <a:t>Perbedaan</a:t>
            </a:r>
            <a:r>
              <a:rPr lang="en-US" sz="2800" dirty="0"/>
              <a:t> </a:t>
            </a:r>
            <a:r>
              <a:rPr lang="en-US" sz="2800" dirty="0" err="1"/>
              <a:t>umrah</a:t>
            </a:r>
            <a:r>
              <a:rPr lang="en-US" sz="2800" dirty="0"/>
              <a:t> </a:t>
            </a:r>
            <a:r>
              <a:rPr lang="en-US" sz="2800" dirty="0" err="1"/>
              <a:t>dengan</a:t>
            </a:r>
            <a:r>
              <a:rPr lang="en-US" sz="2800" dirty="0"/>
              <a:t> haji </a:t>
            </a:r>
            <a:r>
              <a:rPr lang="en-US" sz="2800" dirty="0" err="1"/>
              <a:t>adalah</a:t>
            </a:r>
            <a:r>
              <a:rPr lang="en-US" sz="2800" dirty="0"/>
              <a:t> </a:t>
            </a:r>
            <a:r>
              <a:rPr lang="en-US" sz="2800" dirty="0" err="1"/>
              <a:t>pada</a:t>
            </a:r>
            <a:r>
              <a:rPr lang="en-US" sz="2800" dirty="0"/>
              <a:t> </a:t>
            </a:r>
            <a:r>
              <a:rPr lang="en-US" sz="2800" dirty="0" err="1"/>
              <a:t>waktu</a:t>
            </a:r>
            <a:r>
              <a:rPr lang="en-US" sz="2800" dirty="0"/>
              <a:t> </a:t>
            </a:r>
            <a:r>
              <a:rPr lang="en-US" sz="2800" dirty="0" err="1"/>
              <a:t>dan</a:t>
            </a:r>
            <a:r>
              <a:rPr lang="en-US" sz="2800" dirty="0"/>
              <a:t> </a:t>
            </a:r>
            <a:r>
              <a:rPr lang="en-US" sz="2800" dirty="0" err="1"/>
              <a:t>tempat</a:t>
            </a:r>
            <a:r>
              <a:rPr lang="en-US" sz="2800" dirty="0"/>
              <a:t>. </a:t>
            </a:r>
            <a:r>
              <a:rPr lang="en-US" sz="2800" dirty="0" err="1"/>
              <a:t>Umrah</a:t>
            </a:r>
            <a:r>
              <a:rPr lang="en-US" sz="2800" dirty="0"/>
              <a:t> </a:t>
            </a:r>
            <a:r>
              <a:rPr lang="en-US" sz="2800" dirty="0" err="1"/>
              <a:t>dapat</a:t>
            </a:r>
            <a:r>
              <a:rPr lang="en-US" sz="2800" dirty="0"/>
              <a:t> </a:t>
            </a:r>
            <a:r>
              <a:rPr lang="en-US" sz="2800" dirty="0" err="1"/>
              <a:t>dilaksanakan</a:t>
            </a:r>
            <a:r>
              <a:rPr lang="en-US" sz="2800" dirty="0"/>
              <a:t> </a:t>
            </a:r>
            <a:r>
              <a:rPr lang="en-US" sz="2800" dirty="0" err="1"/>
              <a:t>sewaktu</a:t>
            </a:r>
            <a:r>
              <a:rPr lang="en-US" sz="2800" dirty="0"/>
              <a:t> </a:t>
            </a:r>
            <a:r>
              <a:rPr lang="en-US" sz="2800" dirty="0" err="1"/>
              <a:t>waktu</a:t>
            </a:r>
            <a:r>
              <a:rPr lang="en-US" sz="2800" dirty="0"/>
              <a:t> (</a:t>
            </a:r>
            <a:r>
              <a:rPr lang="en-US" sz="2800" dirty="0" err="1"/>
              <a:t>setiap</a:t>
            </a:r>
            <a:r>
              <a:rPr lang="en-US" sz="2800" dirty="0"/>
              <a:t> </a:t>
            </a:r>
            <a:r>
              <a:rPr lang="en-US" sz="2800" dirty="0" err="1"/>
              <a:t>hari</a:t>
            </a:r>
            <a:r>
              <a:rPr lang="en-US" sz="2800" dirty="0"/>
              <a:t>, </a:t>
            </a:r>
            <a:r>
              <a:rPr lang="en-US" sz="2800" dirty="0" err="1"/>
              <a:t>setiap</a:t>
            </a:r>
            <a:r>
              <a:rPr lang="en-US" sz="2800" dirty="0"/>
              <a:t> </a:t>
            </a:r>
            <a:r>
              <a:rPr lang="en-US" sz="2800" dirty="0" err="1"/>
              <a:t>bulan</a:t>
            </a:r>
            <a:r>
              <a:rPr lang="en-US" sz="2800" dirty="0"/>
              <a:t>, </a:t>
            </a:r>
            <a:r>
              <a:rPr lang="en-US" sz="2800" dirty="0" err="1"/>
              <a:t>setiap</a:t>
            </a:r>
            <a:r>
              <a:rPr lang="en-US" sz="2800" dirty="0"/>
              <a:t> </a:t>
            </a:r>
            <a:r>
              <a:rPr lang="en-US" sz="2800" dirty="0" err="1"/>
              <a:t>tahun</a:t>
            </a:r>
            <a:r>
              <a:rPr lang="en-US" sz="2800" dirty="0"/>
              <a:t>) </a:t>
            </a:r>
            <a:r>
              <a:rPr lang="en-US" sz="2800" dirty="0" err="1"/>
              <a:t>dan</a:t>
            </a:r>
            <a:r>
              <a:rPr lang="en-US" sz="2800" dirty="0"/>
              <a:t> </a:t>
            </a:r>
            <a:r>
              <a:rPr lang="en-US" sz="2800" dirty="0" err="1"/>
              <a:t>hanya</a:t>
            </a:r>
            <a:r>
              <a:rPr lang="en-US" sz="2800" dirty="0"/>
              <a:t> di </a:t>
            </a:r>
            <a:r>
              <a:rPr lang="en-US" sz="2800" dirty="0" err="1"/>
              <a:t>Mekkah</a:t>
            </a:r>
            <a:r>
              <a:rPr lang="en-US" sz="2800" dirty="0"/>
              <a:t>, </a:t>
            </a:r>
            <a:r>
              <a:rPr lang="en-US" sz="2800" dirty="0" err="1"/>
              <a:t>sedangkan</a:t>
            </a:r>
            <a:r>
              <a:rPr lang="en-US" sz="2800" dirty="0"/>
              <a:t> haji </a:t>
            </a:r>
            <a:r>
              <a:rPr lang="en-US" sz="2800" dirty="0" err="1"/>
              <a:t>hanya</a:t>
            </a:r>
            <a:r>
              <a:rPr lang="en-US" sz="2800" dirty="0"/>
              <a:t> </a:t>
            </a:r>
            <a:r>
              <a:rPr lang="en-US" sz="2800" dirty="0" err="1"/>
              <a:t>dapat</a:t>
            </a:r>
            <a:r>
              <a:rPr lang="en-US" sz="2800" dirty="0"/>
              <a:t> </a:t>
            </a:r>
            <a:r>
              <a:rPr lang="en-US" sz="2800" dirty="0" err="1"/>
              <a:t>dilaksanakan</a:t>
            </a:r>
            <a:r>
              <a:rPr lang="en-US" sz="2800" dirty="0"/>
              <a:t> </a:t>
            </a:r>
            <a:r>
              <a:rPr lang="en-US" sz="2800" dirty="0" err="1"/>
              <a:t>pada</a:t>
            </a:r>
            <a:r>
              <a:rPr lang="en-US" sz="2800" dirty="0"/>
              <a:t> </a:t>
            </a:r>
            <a:r>
              <a:rPr lang="en-US" sz="2800" dirty="0" err="1"/>
              <a:t>beberapa</a:t>
            </a:r>
            <a:r>
              <a:rPr lang="en-US" sz="2800" dirty="0"/>
              <a:t> </a:t>
            </a:r>
            <a:r>
              <a:rPr lang="en-US" sz="2800" dirty="0" err="1"/>
              <a:t>waktu</a:t>
            </a:r>
            <a:r>
              <a:rPr lang="en-US" sz="2800" dirty="0"/>
              <a:t> </a:t>
            </a:r>
            <a:r>
              <a:rPr lang="en-US" sz="2800" dirty="0" err="1"/>
              <a:t>antara</a:t>
            </a:r>
            <a:r>
              <a:rPr lang="en-US" sz="2800" dirty="0"/>
              <a:t> </a:t>
            </a:r>
            <a:r>
              <a:rPr lang="en-US" sz="2800" dirty="0" err="1"/>
              <a:t>tanggal</a:t>
            </a:r>
            <a:r>
              <a:rPr lang="en-US" sz="2800" dirty="0"/>
              <a:t> 8 </a:t>
            </a:r>
            <a:r>
              <a:rPr lang="en-US" sz="2800" dirty="0" err="1" smtClean="0"/>
              <a:t>Dzulhijjah</a:t>
            </a:r>
            <a:r>
              <a:rPr lang="en-US" sz="2800" dirty="0" smtClean="0"/>
              <a:t> </a:t>
            </a:r>
            <a:r>
              <a:rPr lang="en-US" sz="2800" dirty="0" err="1" smtClean="0"/>
              <a:t>hingga</a:t>
            </a:r>
            <a:r>
              <a:rPr lang="en-US" sz="2800" dirty="0" smtClean="0"/>
              <a:t> </a:t>
            </a:r>
            <a:r>
              <a:rPr lang="en-US" sz="2800" dirty="0"/>
              <a:t>12 </a:t>
            </a:r>
            <a:r>
              <a:rPr lang="en-US" sz="2800" dirty="0" err="1"/>
              <a:t>Dzulhijjah</a:t>
            </a:r>
            <a:r>
              <a:rPr lang="en-US" sz="2800" dirty="0"/>
              <a:t> </a:t>
            </a:r>
            <a:r>
              <a:rPr lang="en-US" sz="2800" dirty="0" err="1"/>
              <a:t>serta</a:t>
            </a:r>
            <a:r>
              <a:rPr lang="en-US" sz="2800" dirty="0"/>
              <a:t> </a:t>
            </a:r>
            <a:r>
              <a:rPr lang="en-US" sz="2800" dirty="0" err="1"/>
              <a:t>dilaksanakan</a:t>
            </a:r>
            <a:r>
              <a:rPr lang="en-US" sz="2800" dirty="0"/>
              <a:t> </a:t>
            </a:r>
            <a:r>
              <a:rPr lang="en-US" sz="2800" dirty="0" err="1"/>
              <a:t>sampai</a:t>
            </a:r>
            <a:r>
              <a:rPr lang="en-US" sz="2800" dirty="0"/>
              <a:t> </a:t>
            </a:r>
            <a:r>
              <a:rPr lang="en-US" sz="2800" dirty="0" err="1"/>
              <a:t>ke</a:t>
            </a:r>
            <a:r>
              <a:rPr lang="en-US" sz="2800" dirty="0"/>
              <a:t> </a:t>
            </a:r>
            <a:r>
              <a:rPr lang="en-US" sz="2800" dirty="0" err="1"/>
              <a:t>luar</a:t>
            </a:r>
            <a:r>
              <a:rPr lang="en-US" sz="2800" dirty="0"/>
              <a:t> </a:t>
            </a:r>
            <a:r>
              <a:rPr lang="en-US" sz="2800" dirty="0" err="1"/>
              <a:t>kota</a:t>
            </a:r>
            <a:r>
              <a:rPr lang="en-US" sz="2800" dirty="0"/>
              <a:t> </a:t>
            </a:r>
            <a:r>
              <a:rPr lang="en-US" sz="2800" dirty="0" err="1"/>
              <a:t>Mekkah</a:t>
            </a:r>
            <a:r>
              <a:rPr lang="en-US" sz="2800" dirty="0"/>
              <a:t>.</a:t>
            </a:r>
            <a:endParaRPr lang="id-ID" sz="2800" dirty="0"/>
          </a:p>
        </p:txBody>
      </p:sp>
    </p:spTree>
    <p:extLst>
      <p:ext uri="{BB962C8B-B14F-4D97-AF65-F5344CB8AC3E}">
        <p14:creationId xmlns:p14="http://schemas.microsoft.com/office/powerpoint/2010/main" val="2679029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039" y="1355371"/>
            <a:ext cx="8596668" cy="3880773"/>
          </a:xfrm>
        </p:spPr>
        <p:txBody>
          <a:bodyPr>
            <a:noAutofit/>
          </a:bodyPr>
          <a:lstStyle/>
          <a:p>
            <a:r>
              <a:rPr lang="en-US" sz="2800" dirty="0" smtClean="0"/>
              <a:t>Haji </a:t>
            </a:r>
            <a:r>
              <a:rPr lang="en-US" sz="2800" dirty="0" err="1" smtClean="0"/>
              <a:t>dan</a:t>
            </a:r>
            <a:r>
              <a:rPr lang="en-US" sz="2800" dirty="0" smtClean="0"/>
              <a:t> </a:t>
            </a:r>
            <a:r>
              <a:rPr lang="en-US" sz="2800" dirty="0" err="1" smtClean="0"/>
              <a:t>umrah</a:t>
            </a:r>
            <a:r>
              <a:rPr lang="en-US" sz="2800" dirty="0" smtClean="0"/>
              <a:t> </a:t>
            </a:r>
            <a:r>
              <a:rPr lang="en-US" sz="2800" dirty="0" err="1" smtClean="0"/>
              <a:t>dapat</a:t>
            </a:r>
            <a:r>
              <a:rPr lang="en-US" sz="2800" dirty="0" smtClean="0"/>
              <a:t> </a:t>
            </a:r>
            <a:r>
              <a:rPr lang="en-US" sz="2800" dirty="0" err="1"/>
              <a:t>membentuk</a:t>
            </a:r>
            <a:r>
              <a:rPr lang="en-US" sz="2800" dirty="0"/>
              <a:t> </a:t>
            </a:r>
            <a:r>
              <a:rPr lang="en-US" sz="2800" dirty="0" err="1" smtClean="0"/>
              <a:t>akhla</a:t>
            </a:r>
            <a:r>
              <a:rPr lang="id-ID" sz="2800" dirty="0" smtClean="0"/>
              <a:t>k</a:t>
            </a:r>
            <a:r>
              <a:rPr lang="en-US" sz="2800" dirty="0" smtClean="0"/>
              <a:t> </a:t>
            </a:r>
            <a:r>
              <a:rPr lang="en-US" sz="2800" dirty="0"/>
              <a:t>yang </a:t>
            </a:r>
            <a:r>
              <a:rPr lang="en-US" sz="2800" dirty="0" err="1"/>
              <a:t>mulia</a:t>
            </a:r>
            <a:r>
              <a:rPr lang="en-US" sz="2800" dirty="0"/>
              <a:t> </a:t>
            </a:r>
            <a:r>
              <a:rPr lang="en-US" sz="2800" dirty="0" err="1"/>
              <a:t>diantaranya</a:t>
            </a:r>
            <a:r>
              <a:rPr lang="en-US" sz="2800" dirty="0"/>
              <a:t> : 	</a:t>
            </a:r>
            <a:endParaRPr lang="en-US" sz="2800" dirty="0" smtClean="0"/>
          </a:p>
          <a:p>
            <a:pPr lvl="1"/>
            <a:r>
              <a:rPr lang="en-US" sz="2400" dirty="0" err="1"/>
              <a:t>Memperkokoh</a:t>
            </a:r>
            <a:r>
              <a:rPr lang="en-US" sz="2400" dirty="0"/>
              <a:t> </a:t>
            </a:r>
            <a:r>
              <a:rPr lang="en-US" sz="2400" dirty="0" err="1"/>
              <a:t>jiwa</a:t>
            </a:r>
            <a:r>
              <a:rPr lang="en-US" sz="2400" dirty="0"/>
              <a:t> </a:t>
            </a:r>
            <a:r>
              <a:rPr lang="en-US" sz="2400" dirty="0" err="1"/>
              <a:t>tauhid</a:t>
            </a:r>
            <a:r>
              <a:rPr lang="en-US" sz="2400" dirty="0"/>
              <a:t> </a:t>
            </a:r>
            <a:r>
              <a:rPr lang="en-US" sz="2400" dirty="0" err="1"/>
              <a:t>dan</a:t>
            </a:r>
            <a:r>
              <a:rPr lang="en-US" sz="2400" dirty="0"/>
              <a:t> </a:t>
            </a:r>
            <a:r>
              <a:rPr lang="en-US" sz="2400" dirty="0" err="1"/>
              <a:t>melahirkan</a:t>
            </a:r>
            <a:r>
              <a:rPr lang="en-US" sz="2400" dirty="0"/>
              <a:t> </a:t>
            </a:r>
            <a:r>
              <a:rPr lang="en-US" sz="2400" dirty="0" err="1"/>
              <a:t>perilaku</a:t>
            </a:r>
            <a:r>
              <a:rPr lang="en-US" sz="2400" dirty="0"/>
              <a:t> yang </a:t>
            </a:r>
            <a:r>
              <a:rPr lang="en-US" sz="2400" dirty="0" err="1"/>
              <a:t>betul-betul</a:t>
            </a:r>
            <a:r>
              <a:rPr lang="en-US" sz="2400" dirty="0"/>
              <a:t> </a:t>
            </a:r>
            <a:r>
              <a:rPr lang="en-US" sz="2400" dirty="0" err="1"/>
              <a:t>bertakwa</a:t>
            </a:r>
            <a:endParaRPr lang="id-ID" sz="3200" dirty="0"/>
          </a:p>
          <a:p>
            <a:pPr lvl="1"/>
            <a:r>
              <a:rPr lang="en-US" sz="2400" dirty="0" err="1"/>
              <a:t>Membentuk</a:t>
            </a:r>
            <a:r>
              <a:rPr lang="en-US" sz="2400" dirty="0"/>
              <a:t> </a:t>
            </a:r>
            <a:r>
              <a:rPr lang="en-US" sz="2400" dirty="0" err="1"/>
              <a:t>pribadi</a:t>
            </a:r>
            <a:r>
              <a:rPr lang="en-US" sz="2400" dirty="0"/>
              <a:t> yang </a:t>
            </a:r>
            <a:r>
              <a:rPr lang="en-US" sz="2400" dirty="0" err="1"/>
              <a:t>memiliki</a:t>
            </a:r>
            <a:r>
              <a:rPr lang="en-US" sz="2400" dirty="0"/>
              <a:t> </a:t>
            </a:r>
            <a:r>
              <a:rPr lang="en-US" sz="2400" dirty="0" err="1"/>
              <a:t>kasih</a:t>
            </a:r>
            <a:r>
              <a:rPr lang="en-US" sz="2400" dirty="0"/>
              <a:t> </a:t>
            </a:r>
            <a:r>
              <a:rPr lang="en-US" sz="2400" dirty="0" smtClean="0"/>
              <a:t>say</a:t>
            </a:r>
            <a:r>
              <a:rPr lang="id-ID" sz="2400" dirty="0" smtClean="0"/>
              <a:t>a</a:t>
            </a:r>
            <a:r>
              <a:rPr lang="en-US" sz="2400" dirty="0" err="1" smtClean="0"/>
              <a:t>ng</a:t>
            </a:r>
            <a:r>
              <a:rPr lang="en-US" sz="2400" dirty="0" smtClean="0"/>
              <a:t> </a:t>
            </a:r>
            <a:r>
              <a:rPr lang="en-US" sz="2400" dirty="0" err="1"/>
              <a:t>kepada</a:t>
            </a:r>
            <a:r>
              <a:rPr lang="en-US" sz="2400" dirty="0"/>
              <a:t> </a:t>
            </a:r>
            <a:r>
              <a:rPr lang="en-US" sz="2400" dirty="0" err="1"/>
              <a:t>anak-anaknya</a:t>
            </a:r>
            <a:r>
              <a:rPr lang="en-US" sz="2400" dirty="0"/>
              <a:t> </a:t>
            </a:r>
            <a:r>
              <a:rPr lang="en-US" sz="2400" dirty="0" err="1"/>
              <a:t>dan</a:t>
            </a:r>
            <a:r>
              <a:rPr lang="en-US" sz="2400" dirty="0"/>
              <a:t> </a:t>
            </a:r>
            <a:r>
              <a:rPr lang="en-US" sz="2400" dirty="0" err="1"/>
              <a:t>anak-anak</a:t>
            </a:r>
            <a:r>
              <a:rPr lang="en-US" sz="2400" dirty="0"/>
              <a:t> yang </a:t>
            </a:r>
            <a:r>
              <a:rPr lang="en-US" sz="2400" dirty="0" err="1"/>
              <a:t>berbakti</a:t>
            </a:r>
            <a:r>
              <a:rPr lang="en-US" sz="2400" dirty="0"/>
              <a:t> </a:t>
            </a:r>
            <a:r>
              <a:rPr lang="en-US" sz="2400" dirty="0" err="1"/>
              <a:t>kepada</a:t>
            </a:r>
            <a:r>
              <a:rPr lang="en-US" sz="2400" dirty="0"/>
              <a:t> </a:t>
            </a:r>
            <a:r>
              <a:rPr lang="en-US" sz="2400" dirty="0" err="1"/>
              <a:t>kedua</a:t>
            </a:r>
            <a:r>
              <a:rPr lang="en-US" sz="2400" dirty="0"/>
              <a:t> </a:t>
            </a:r>
            <a:r>
              <a:rPr lang="en-US" sz="2400" dirty="0" err="1"/>
              <a:t>orangtuanya</a:t>
            </a:r>
            <a:r>
              <a:rPr lang="en-US" sz="2400" dirty="0"/>
              <a:t>.</a:t>
            </a:r>
            <a:endParaRPr lang="id-ID" sz="3200" dirty="0"/>
          </a:p>
          <a:p>
            <a:pPr lvl="1"/>
            <a:r>
              <a:rPr lang="en-US" sz="2400" dirty="0" err="1"/>
              <a:t>Melontar</a:t>
            </a:r>
            <a:r>
              <a:rPr lang="en-US" sz="2400" dirty="0"/>
              <a:t> </a:t>
            </a:r>
            <a:r>
              <a:rPr lang="en-US" sz="2400" dirty="0" err="1"/>
              <a:t>jumrah</a:t>
            </a:r>
            <a:r>
              <a:rPr lang="en-US" sz="2400" dirty="0"/>
              <a:t> </a:t>
            </a:r>
            <a:r>
              <a:rPr lang="en-US" sz="2400" dirty="0" err="1"/>
              <a:t>dapat</a:t>
            </a:r>
            <a:r>
              <a:rPr lang="en-US" sz="2400" dirty="0"/>
              <a:t> </a:t>
            </a:r>
            <a:r>
              <a:rPr lang="en-US" sz="2400" dirty="0" err="1"/>
              <a:t>mendorong</a:t>
            </a:r>
            <a:r>
              <a:rPr lang="en-US" sz="2400" dirty="0"/>
              <a:t> </a:t>
            </a:r>
            <a:r>
              <a:rPr lang="en-US" sz="2400" dirty="0" err="1"/>
              <a:t>muslim</a:t>
            </a:r>
            <a:r>
              <a:rPr lang="en-US" sz="2400" dirty="0"/>
              <a:t> / </a:t>
            </a:r>
            <a:r>
              <a:rPr lang="en-US" sz="2400" dirty="0" err="1"/>
              <a:t>muslimah</a:t>
            </a:r>
            <a:r>
              <a:rPr lang="en-US" sz="2400" dirty="0"/>
              <a:t> agar </a:t>
            </a:r>
            <a:r>
              <a:rPr lang="en-US" sz="2400" dirty="0" err="1"/>
              <a:t>setiap</a:t>
            </a:r>
            <a:r>
              <a:rPr lang="en-US" sz="2400" dirty="0"/>
              <a:t> </a:t>
            </a:r>
            <a:r>
              <a:rPr lang="en-US" sz="2400" dirty="0" err="1"/>
              <a:t>saat</a:t>
            </a:r>
            <a:r>
              <a:rPr lang="en-US" sz="2400" dirty="0"/>
              <a:t> </a:t>
            </a:r>
            <a:r>
              <a:rPr lang="en-US" sz="2400" dirty="0" err="1"/>
              <a:t>mampu</a:t>
            </a:r>
            <a:r>
              <a:rPr lang="en-US" sz="2400" dirty="0"/>
              <a:t> </a:t>
            </a:r>
            <a:r>
              <a:rPr lang="en-US" sz="2400" dirty="0" err="1"/>
              <a:t>membentengi</a:t>
            </a:r>
            <a:r>
              <a:rPr lang="en-US" sz="2400" dirty="0"/>
              <a:t> </a:t>
            </a:r>
            <a:r>
              <a:rPr lang="en-US" sz="2400" dirty="0" err="1"/>
              <a:t>diri</a:t>
            </a:r>
            <a:r>
              <a:rPr lang="en-US" sz="2400" dirty="0"/>
              <a:t> </a:t>
            </a:r>
            <a:r>
              <a:rPr lang="en-US" sz="2400" dirty="0" err="1"/>
              <a:t>dari</a:t>
            </a:r>
            <a:r>
              <a:rPr lang="en-US" sz="2400" dirty="0"/>
              <a:t> </a:t>
            </a:r>
            <a:r>
              <a:rPr lang="en-US" sz="2400" dirty="0" err="1"/>
              <a:t>tipu</a:t>
            </a:r>
            <a:r>
              <a:rPr lang="en-US" sz="2400" dirty="0"/>
              <a:t> </a:t>
            </a:r>
            <a:r>
              <a:rPr lang="en-US" sz="2400" dirty="0" err="1"/>
              <a:t>daya</a:t>
            </a:r>
            <a:r>
              <a:rPr lang="en-US" sz="2400" dirty="0"/>
              <a:t> </a:t>
            </a:r>
            <a:r>
              <a:rPr lang="en-US" sz="2400" dirty="0" err="1"/>
              <a:t>syetan</a:t>
            </a:r>
            <a:r>
              <a:rPr lang="en-US" sz="2400" dirty="0" smtClean="0"/>
              <a:t>.</a:t>
            </a:r>
            <a:endParaRPr lang="en-US" sz="3200" dirty="0" smtClean="0"/>
          </a:p>
        </p:txBody>
      </p:sp>
    </p:spTree>
    <p:extLst>
      <p:ext uri="{BB962C8B-B14F-4D97-AF65-F5344CB8AC3E}">
        <p14:creationId xmlns:p14="http://schemas.microsoft.com/office/powerpoint/2010/main" val="1080616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Pertanyaan dan Jawaban	</a:t>
            </a:r>
            <a:endParaRPr lang="en-US" dirty="0"/>
          </a:p>
        </p:txBody>
      </p:sp>
      <p:sp>
        <p:nvSpPr>
          <p:cNvPr id="3" name="Content Placeholder 2"/>
          <p:cNvSpPr>
            <a:spLocks noGrp="1"/>
          </p:cNvSpPr>
          <p:nvPr>
            <p:ph idx="1"/>
          </p:nvPr>
        </p:nvSpPr>
        <p:spPr/>
        <p:txBody>
          <a:bodyPr>
            <a:noAutofit/>
          </a:bodyPr>
          <a:lstStyle/>
          <a:p>
            <a:r>
              <a:rPr lang="id-ID" sz="1200" dirty="0" smtClean="0"/>
              <a:t>Khaidzir / 15113079</a:t>
            </a:r>
          </a:p>
          <a:p>
            <a:pPr marL="0" indent="0">
              <a:buNone/>
            </a:pPr>
            <a:r>
              <a:rPr lang="id-ID" sz="1200" dirty="0" smtClean="0"/>
              <a:t>Qurban da aqiqah apakah bukankah mahdah?</a:t>
            </a:r>
          </a:p>
          <a:p>
            <a:pPr marL="0" indent="0">
              <a:buNone/>
            </a:pPr>
            <a:endParaRPr lang="id-ID" sz="1200" dirty="0" smtClean="0"/>
          </a:p>
          <a:p>
            <a:pPr marL="0" indent="0">
              <a:buNone/>
            </a:pPr>
            <a:r>
              <a:rPr lang="id-ID" sz="1200" dirty="0" smtClean="0"/>
              <a:t>Hilman/13313025</a:t>
            </a:r>
          </a:p>
          <a:p>
            <a:pPr marL="0" indent="0">
              <a:buNone/>
            </a:pPr>
            <a:r>
              <a:rPr lang="id-ID" sz="1200" dirty="0" smtClean="0"/>
              <a:t>Kenapa ada perbedaan mahdzab” dalam melaksanakan shalat padahal sumbernya hanya dari Rasulullah?</a:t>
            </a:r>
          </a:p>
          <a:p>
            <a:pPr marL="0" indent="0">
              <a:buNone/>
            </a:pPr>
            <a:endParaRPr lang="id-ID" sz="1200" dirty="0" smtClean="0"/>
          </a:p>
          <a:p>
            <a:pPr marL="0" indent="0">
              <a:buNone/>
            </a:pPr>
            <a:r>
              <a:rPr lang="id-ID" sz="1200" dirty="0" smtClean="0"/>
              <a:t>13612009/ Bintang</a:t>
            </a:r>
          </a:p>
          <a:p>
            <a:pPr marL="0" indent="0">
              <a:buNone/>
            </a:pPr>
            <a:r>
              <a:rPr lang="id-ID" sz="1200" dirty="0" smtClean="0"/>
              <a:t>Hubungan antara logika dan keringanan kita pada kasus khusus bagaimana?</a:t>
            </a:r>
          </a:p>
          <a:p>
            <a:pPr marL="0" indent="0">
              <a:buNone/>
            </a:pPr>
            <a:endParaRPr lang="id-ID" sz="1200" dirty="0" smtClean="0"/>
          </a:p>
          <a:p>
            <a:pPr marL="0" indent="0">
              <a:buNone/>
            </a:pPr>
            <a:r>
              <a:rPr lang="id-ID" sz="1200" dirty="0" smtClean="0"/>
              <a:t>15113051 / Arry</a:t>
            </a:r>
          </a:p>
          <a:p>
            <a:pPr marL="0" indent="0">
              <a:buNone/>
            </a:pPr>
            <a:r>
              <a:rPr lang="id-ID" sz="1200" dirty="0" smtClean="0"/>
              <a:t>Apakah sebutan bidah untuk ibadah saja apa juga muamalah ? Bagaimana ibadahnya seorang sufi, apakah itu benar atau tidak ? Manusia beribadah kepada Allah, maksudnya beribadah itu bagaimana?</a:t>
            </a:r>
          </a:p>
          <a:p>
            <a:pPr marL="0" indent="0">
              <a:buNone/>
            </a:pPr>
            <a:r>
              <a:rPr lang="id-ID" sz="1200" dirty="0" smtClean="0"/>
              <a:t>15113072 / Diki</a:t>
            </a:r>
          </a:p>
          <a:p>
            <a:pPr marL="0" indent="0">
              <a:buNone/>
            </a:pPr>
            <a:r>
              <a:rPr lang="id-ID" sz="1200" dirty="0" smtClean="0"/>
              <a:t>Apakah semua ibadah ghairu mahdlah itu hablum minannas dan ibadah mahdlah itu habblumminallah, jelaskan dengan jelas dan berikan contohnya.</a:t>
            </a:r>
          </a:p>
          <a:p>
            <a:pPr marL="0" indent="0">
              <a:buNone/>
            </a:pPr>
            <a:endParaRPr lang="en-US" sz="1200" dirty="0"/>
          </a:p>
        </p:txBody>
      </p:sp>
    </p:spTree>
    <p:extLst>
      <p:ext uri="{BB962C8B-B14F-4D97-AF65-F5344CB8AC3E}">
        <p14:creationId xmlns:p14="http://schemas.microsoft.com/office/powerpoint/2010/main" val="988948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163" y="2662511"/>
            <a:ext cx="8596668" cy="1459832"/>
          </a:xfrm>
        </p:spPr>
        <p:txBody>
          <a:bodyPr>
            <a:noAutofit/>
          </a:bodyPr>
          <a:lstStyle/>
          <a:p>
            <a:pPr lvl="1" algn="ctr" rtl="0">
              <a:lnSpc>
                <a:spcPct val="90000"/>
              </a:lnSpc>
              <a:spcBef>
                <a:spcPct val="0"/>
              </a:spcBef>
            </a:pPr>
            <a:r>
              <a:rPr lang="id-ID" sz="4800" b="1" dirty="0" smtClean="0">
                <a:solidFill>
                  <a:schemeClr val="accent2">
                    <a:lumMod val="75000"/>
                  </a:schemeClr>
                </a:solidFill>
              </a:rPr>
              <a:t>TERIMAKASIH</a:t>
            </a:r>
            <a:endParaRPr lang="id-ID" sz="4800" dirty="0">
              <a:solidFill>
                <a:schemeClr val="accent2">
                  <a:lumMod val="75000"/>
                </a:schemeClr>
              </a:solidFill>
            </a:endParaRPr>
          </a:p>
        </p:txBody>
      </p:sp>
    </p:spTree>
    <p:extLst>
      <p:ext uri="{BB962C8B-B14F-4D97-AF65-F5344CB8AC3E}">
        <p14:creationId xmlns:p14="http://schemas.microsoft.com/office/powerpoint/2010/main" val="247015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152" y="1323526"/>
            <a:ext cx="3403347" cy="837063"/>
          </a:xfrm>
        </p:spPr>
        <p:txBody>
          <a:bodyPr/>
          <a:lstStyle/>
          <a:p>
            <a:r>
              <a:rPr lang="en-US" dirty="0" err="1" smtClean="0"/>
              <a:t>Definisi</a:t>
            </a:r>
            <a:r>
              <a:rPr lang="en-US" dirty="0" smtClean="0"/>
              <a:t> </a:t>
            </a:r>
            <a:r>
              <a:rPr lang="en-US" dirty="0" err="1" smtClean="0"/>
              <a:t>Ibadah</a:t>
            </a:r>
            <a:endParaRPr lang="en-US" dirty="0"/>
          </a:p>
        </p:txBody>
      </p:sp>
      <p:sp>
        <p:nvSpPr>
          <p:cNvPr id="5" name="Content Placeholder 4"/>
          <p:cNvSpPr>
            <a:spLocks noGrp="1"/>
          </p:cNvSpPr>
          <p:nvPr>
            <p:ph idx="1"/>
          </p:nvPr>
        </p:nvSpPr>
        <p:spPr/>
        <p:txBody>
          <a:bodyPr>
            <a:noAutofit/>
          </a:bodyPr>
          <a:lstStyle/>
          <a:p>
            <a:pPr marL="0" indent="0" algn="just">
              <a:buNone/>
            </a:pPr>
            <a:r>
              <a:rPr lang="en-US" sz="2400" dirty="0"/>
              <a:t>	</a:t>
            </a:r>
            <a:r>
              <a:rPr lang="en-US" sz="2400" dirty="0" err="1"/>
              <a:t>Setiap</a:t>
            </a:r>
            <a:r>
              <a:rPr lang="en-US" sz="2400" dirty="0"/>
              <a:t> </a:t>
            </a:r>
            <a:r>
              <a:rPr lang="en-US" sz="2400" dirty="0" err="1"/>
              <a:t>aktivitas</a:t>
            </a:r>
            <a:r>
              <a:rPr lang="en-US" sz="2400" dirty="0"/>
              <a:t> </a:t>
            </a:r>
            <a:r>
              <a:rPr lang="en-US" sz="2400" dirty="0" err="1"/>
              <a:t>muslim</a:t>
            </a:r>
            <a:r>
              <a:rPr lang="en-US" sz="2400" dirty="0"/>
              <a:t> yang </a:t>
            </a:r>
            <a:r>
              <a:rPr lang="en-US" sz="2400" dirty="0" err="1"/>
              <a:t>dilakukan</a:t>
            </a:r>
            <a:r>
              <a:rPr lang="en-US" sz="2400" dirty="0"/>
              <a:t> </a:t>
            </a:r>
            <a:r>
              <a:rPr lang="en-US" sz="2400" dirty="0" err="1"/>
              <a:t>ikhlas</a:t>
            </a:r>
            <a:r>
              <a:rPr lang="en-US" sz="2400" dirty="0"/>
              <a:t> </a:t>
            </a:r>
            <a:r>
              <a:rPr lang="en-US" sz="2400" dirty="0" err="1"/>
              <a:t>hanya</a:t>
            </a:r>
            <a:r>
              <a:rPr lang="en-US" sz="2400" dirty="0"/>
              <a:t> </a:t>
            </a:r>
            <a:r>
              <a:rPr lang="en-US" sz="2400" dirty="0" err="1"/>
              <a:t>untuk</a:t>
            </a:r>
            <a:r>
              <a:rPr lang="en-US" sz="2400" dirty="0"/>
              <a:t> </a:t>
            </a:r>
            <a:r>
              <a:rPr lang="en-US" sz="2400" dirty="0" err="1"/>
              <a:t>mengharap</a:t>
            </a:r>
            <a:r>
              <a:rPr lang="en-US" sz="2400" dirty="0"/>
              <a:t> </a:t>
            </a:r>
            <a:r>
              <a:rPr lang="en-US" sz="2400" dirty="0" err="1"/>
              <a:t>ridha</a:t>
            </a:r>
            <a:r>
              <a:rPr lang="en-US" sz="2400" dirty="0"/>
              <a:t> Allah </a:t>
            </a:r>
            <a:r>
              <a:rPr lang="en-US" sz="2400" dirty="0" err="1"/>
              <a:t>swt</a:t>
            </a:r>
            <a:r>
              <a:rPr lang="en-US" sz="2400" dirty="0"/>
              <a:t>, </a:t>
            </a:r>
            <a:r>
              <a:rPr lang="en-US" sz="2400" dirty="0" err="1"/>
              <a:t>penuh</a:t>
            </a:r>
            <a:r>
              <a:rPr lang="en-US" sz="2400" dirty="0"/>
              <a:t> rasa </a:t>
            </a:r>
            <a:r>
              <a:rPr lang="en-US" sz="2400" dirty="0" err="1"/>
              <a:t>cinta</a:t>
            </a:r>
            <a:r>
              <a:rPr lang="en-US" sz="2400" dirty="0"/>
              <a:t> </a:t>
            </a:r>
            <a:r>
              <a:rPr lang="en-US" sz="2400" dirty="0" err="1"/>
              <a:t>dan</a:t>
            </a:r>
            <a:r>
              <a:rPr lang="en-US" sz="2400" dirty="0"/>
              <a:t> </a:t>
            </a:r>
            <a:r>
              <a:rPr lang="en-US" sz="2400" dirty="0" err="1"/>
              <a:t>sesuai</a:t>
            </a:r>
            <a:r>
              <a:rPr lang="en-US" sz="2400" dirty="0"/>
              <a:t> </a:t>
            </a:r>
            <a:r>
              <a:rPr lang="en-US" sz="2400" dirty="0" err="1"/>
              <a:t>dengan</a:t>
            </a:r>
            <a:r>
              <a:rPr lang="en-US" sz="2400" dirty="0"/>
              <a:t> </a:t>
            </a:r>
            <a:r>
              <a:rPr lang="en-US" sz="2400" dirty="0" err="1"/>
              <a:t>aturan</a:t>
            </a:r>
            <a:r>
              <a:rPr lang="en-US" sz="2400" dirty="0"/>
              <a:t> Allah </a:t>
            </a:r>
            <a:r>
              <a:rPr lang="en-US" sz="2400" dirty="0" err="1"/>
              <a:t>dan</a:t>
            </a:r>
            <a:r>
              <a:rPr lang="en-US" sz="2400" dirty="0"/>
              <a:t> </a:t>
            </a:r>
            <a:r>
              <a:rPr lang="en-US" sz="2400" dirty="0" err="1"/>
              <a:t>Rasul-Nya</a:t>
            </a:r>
            <a:r>
              <a:rPr lang="en-US" sz="2400" dirty="0"/>
              <a:t>.</a:t>
            </a:r>
          </a:p>
          <a:p>
            <a:pPr algn="r">
              <a:buNone/>
            </a:pPr>
            <a:r>
              <a:rPr lang="en-US" sz="2400" dirty="0" smtClean="0"/>
              <a:t>Al-</a:t>
            </a:r>
            <a:r>
              <a:rPr lang="en-US" sz="2400" dirty="0" err="1" smtClean="0"/>
              <a:t>An’am</a:t>
            </a:r>
            <a:r>
              <a:rPr lang="en-US" sz="2400" dirty="0" smtClean="0"/>
              <a:t> </a:t>
            </a:r>
            <a:r>
              <a:rPr lang="en-US" sz="2400" dirty="0" err="1"/>
              <a:t>ayat</a:t>
            </a:r>
            <a:r>
              <a:rPr lang="en-US" sz="2400" dirty="0"/>
              <a:t> 162 :	</a:t>
            </a:r>
          </a:p>
          <a:p>
            <a:pPr algn="r">
              <a:buNone/>
              <a:tabLst>
                <a:tab pos="6175375" algn="l"/>
              </a:tabLst>
            </a:pPr>
            <a:r>
              <a:rPr lang="ar-SA" sz="2400" dirty="0"/>
              <a:t>قُلْ إِنَّ صَلأَتىِ وَ نُسُكىِ وَمَحْيَايَ وَمَمَاتىِ لِلَّهِ رَبِّ </a:t>
            </a:r>
            <a:r>
              <a:rPr lang="ar-SA" sz="2400" dirty="0"/>
              <a:t>الْعَلَمِيْنَ</a:t>
            </a:r>
            <a:r>
              <a:rPr lang="ar-SA" sz="2400" dirty="0"/>
              <a:t>	</a:t>
            </a:r>
            <a:endParaRPr lang="en-US" sz="2400" i="1" dirty="0"/>
          </a:p>
          <a:p>
            <a:pPr>
              <a:buNone/>
            </a:pPr>
            <a:r>
              <a:rPr lang="en-US" sz="2400" i="1" dirty="0"/>
              <a:t>“</a:t>
            </a:r>
            <a:r>
              <a:rPr lang="en-US" sz="2400" i="1" dirty="0" err="1"/>
              <a:t>Katakanlah</a:t>
            </a:r>
            <a:r>
              <a:rPr lang="en-US" sz="2400" i="1" dirty="0"/>
              <a:t>: </a:t>
            </a:r>
            <a:r>
              <a:rPr lang="en-US" sz="2400" i="1" dirty="0" err="1"/>
              <a:t>Sesungguhnya</a:t>
            </a:r>
            <a:r>
              <a:rPr lang="en-US" sz="2400" i="1" dirty="0"/>
              <a:t> </a:t>
            </a:r>
            <a:r>
              <a:rPr lang="en-US" sz="2400" i="1" dirty="0" err="1"/>
              <a:t>sembahyangku</a:t>
            </a:r>
            <a:r>
              <a:rPr lang="en-US" sz="2400" i="1" dirty="0"/>
              <a:t>, </a:t>
            </a:r>
            <a:r>
              <a:rPr lang="en-US" sz="2400" i="1" dirty="0" err="1"/>
              <a:t>ibadatku</a:t>
            </a:r>
            <a:r>
              <a:rPr lang="en-US" sz="2400" i="1" dirty="0"/>
              <a:t>, </a:t>
            </a:r>
            <a:r>
              <a:rPr lang="en-US" sz="2400" i="1" dirty="0" err="1"/>
              <a:t>hidupku</a:t>
            </a:r>
            <a:r>
              <a:rPr lang="en-US" sz="2400" i="1" dirty="0"/>
              <a:t> </a:t>
            </a:r>
            <a:r>
              <a:rPr lang="en-US" sz="2400" i="1" dirty="0" err="1"/>
              <a:t>dan</a:t>
            </a:r>
            <a:r>
              <a:rPr lang="en-US" sz="2400" i="1" dirty="0"/>
              <a:t> </a:t>
            </a:r>
            <a:r>
              <a:rPr lang="en-US" sz="2400" i="1" dirty="0" err="1"/>
              <a:t>matiku</a:t>
            </a:r>
            <a:r>
              <a:rPr lang="en-US" sz="2400" i="1" dirty="0"/>
              <a:t> </a:t>
            </a:r>
            <a:r>
              <a:rPr lang="en-US" sz="2400" i="1" dirty="0" err="1"/>
              <a:t>hanyalah</a:t>
            </a:r>
            <a:r>
              <a:rPr lang="en-US" sz="2400" i="1" dirty="0"/>
              <a:t> </a:t>
            </a:r>
            <a:r>
              <a:rPr lang="en-US" sz="2400" i="1" dirty="0" err="1"/>
              <a:t>untuk</a:t>
            </a:r>
            <a:r>
              <a:rPr lang="en-US" sz="2400" i="1" dirty="0"/>
              <a:t> Allah, </a:t>
            </a:r>
            <a:r>
              <a:rPr lang="en-US" sz="2400" i="1" dirty="0" err="1"/>
              <a:t>Tuhan</a:t>
            </a:r>
            <a:r>
              <a:rPr lang="en-US" sz="2400" i="1" dirty="0"/>
              <a:t> </a:t>
            </a:r>
            <a:r>
              <a:rPr lang="en-US" sz="2400" i="1" dirty="0" err="1"/>
              <a:t>semesta</a:t>
            </a:r>
            <a:r>
              <a:rPr lang="en-US" sz="2400" i="1" dirty="0"/>
              <a:t> </a:t>
            </a:r>
            <a:r>
              <a:rPr lang="en-US" sz="2400" i="1" dirty="0" err="1"/>
              <a:t>Alam</a:t>
            </a:r>
            <a:r>
              <a:rPr lang="en-US" sz="2400" i="1" dirty="0"/>
              <a:t>.”</a:t>
            </a:r>
            <a:endParaRPr lang="en-US" sz="2400" i="1" dirty="0"/>
          </a:p>
        </p:txBody>
      </p:sp>
      <p:sp>
        <p:nvSpPr>
          <p:cNvPr id="6" name="Title 1"/>
          <p:cNvSpPr txBox="1">
            <a:spLocks/>
          </p:cNvSpPr>
          <p:nvPr/>
        </p:nvSpPr>
        <p:spPr>
          <a:xfrm>
            <a:off x="431674" y="444749"/>
            <a:ext cx="8596668" cy="145983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lgn="ctr" rtl="0">
              <a:lnSpc>
                <a:spcPct val="90000"/>
              </a:lnSpc>
              <a:spcBef>
                <a:spcPct val="0"/>
              </a:spcBef>
            </a:pPr>
            <a:r>
              <a:rPr lang="id-ID" sz="3600" b="1" kern="0" dirty="0" smtClean="0">
                <a:solidFill>
                  <a:schemeClr val="accent2">
                    <a:lumMod val="75000"/>
                  </a:schemeClr>
                </a:solidFill>
              </a:rPr>
              <a:t>1. Hakikat, dasar-dasar tujuan ibadah</a:t>
            </a:r>
            <a:r>
              <a:rPr lang="id-ID" sz="3200" kern="0" dirty="0" smtClean="0">
                <a:solidFill>
                  <a:schemeClr val="accent2">
                    <a:lumMod val="75000"/>
                  </a:schemeClr>
                </a:solidFill>
              </a:rPr>
              <a:t/>
            </a:r>
            <a:br>
              <a:rPr lang="id-ID" sz="3200" kern="0" dirty="0" smtClean="0">
                <a:solidFill>
                  <a:schemeClr val="accent2">
                    <a:lumMod val="75000"/>
                  </a:schemeClr>
                </a:solidFill>
              </a:rPr>
            </a:br>
            <a:endParaRPr lang="id-ID" sz="3600" kern="0" dirty="0">
              <a:solidFill>
                <a:schemeClr val="accent2">
                  <a:lumMod val="75000"/>
                </a:schemeClr>
              </a:solidFill>
            </a:endParaRPr>
          </a:p>
        </p:txBody>
      </p:sp>
    </p:spTree>
    <p:extLst>
      <p:ext uri="{BB962C8B-B14F-4D97-AF65-F5344CB8AC3E}">
        <p14:creationId xmlns:p14="http://schemas.microsoft.com/office/powerpoint/2010/main" val="6588482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Hakikat</a:t>
            </a:r>
            <a:r>
              <a:rPr lang="en-US" dirty="0" smtClean="0"/>
              <a:t> </a:t>
            </a:r>
            <a:r>
              <a:rPr lang="en-US" dirty="0" err="1" smtClean="0"/>
              <a:t>Ibadah</a:t>
            </a:r>
            <a:endParaRPr lang="en-US" dirty="0"/>
          </a:p>
        </p:txBody>
      </p:sp>
      <p:sp>
        <p:nvSpPr>
          <p:cNvPr id="3" name="Content Placeholder 2"/>
          <p:cNvSpPr>
            <a:spLocks noGrp="1"/>
          </p:cNvSpPr>
          <p:nvPr>
            <p:ph idx="1"/>
          </p:nvPr>
        </p:nvSpPr>
        <p:spPr>
          <a:xfrm>
            <a:off x="677334" y="1637731"/>
            <a:ext cx="8596668" cy="4403631"/>
          </a:xfrm>
        </p:spPr>
        <p:txBody>
          <a:bodyPr>
            <a:normAutofit/>
          </a:bodyPr>
          <a:lstStyle/>
          <a:p>
            <a:pPr marL="0" indent="0" algn="just">
              <a:buNone/>
            </a:pPr>
            <a:r>
              <a:rPr lang="en-US" sz="3200" dirty="0"/>
              <a:t>	</a:t>
            </a:r>
            <a:r>
              <a:rPr lang="en-US" sz="2800" dirty="0" err="1"/>
              <a:t>Secara</a:t>
            </a:r>
            <a:r>
              <a:rPr lang="en-US" sz="2800" dirty="0"/>
              <a:t> </a:t>
            </a:r>
            <a:r>
              <a:rPr lang="en-US" sz="2800" dirty="0" err="1"/>
              <a:t>bahasa</a:t>
            </a:r>
            <a:r>
              <a:rPr lang="en-US" sz="2800" dirty="0"/>
              <a:t> </a:t>
            </a:r>
            <a:r>
              <a:rPr lang="en-US" sz="2800" dirty="0" err="1"/>
              <a:t>ibadah</a:t>
            </a:r>
            <a:r>
              <a:rPr lang="en-US" sz="2800" dirty="0"/>
              <a:t> </a:t>
            </a:r>
            <a:r>
              <a:rPr lang="en-US" sz="2800" dirty="0" err="1"/>
              <a:t>bermakna</a:t>
            </a:r>
            <a:r>
              <a:rPr lang="en-US" sz="2800" dirty="0"/>
              <a:t> </a:t>
            </a:r>
            <a:r>
              <a:rPr lang="en-US" sz="2800" dirty="0" err="1"/>
              <a:t>perendahan</a:t>
            </a:r>
            <a:r>
              <a:rPr lang="en-US" sz="2800" dirty="0"/>
              <a:t> </a:t>
            </a:r>
            <a:r>
              <a:rPr lang="en-US" sz="2800" dirty="0" err="1"/>
              <a:t>diri</a:t>
            </a:r>
            <a:r>
              <a:rPr lang="en-US" sz="2800" dirty="0"/>
              <a:t> </a:t>
            </a:r>
            <a:r>
              <a:rPr lang="en-US" sz="2800" dirty="0" err="1"/>
              <a:t>dan</a:t>
            </a:r>
            <a:r>
              <a:rPr lang="en-US" sz="2800" dirty="0"/>
              <a:t> </a:t>
            </a:r>
            <a:r>
              <a:rPr lang="en-US" sz="2800" dirty="0" err="1"/>
              <a:t>ketundukan</a:t>
            </a:r>
            <a:r>
              <a:rPr lang="en-US" sz="2800" dirty="0"/>
              <a:t> </a:t>
            </a:r>
            <a:r>
              <a:rPr lang="en-US" sz="2800" dirty="0"/>
              <a:t>(</a:t>
            </a:r>
            <a:r>
              <a:rPr lang="en-US" sz="2800" dirty="0" err="1"/>
              <a:t>Fath</a:t>
            </a:r>
            <a:r>
              <a:rPr lang="en-US" sz="2800" dirty="0"/>
              <a:t> </a:t>
            </a:r>
            <a:r>
              <a:rPr lang="en-US" sz="2800" dirty="0"/>
              <a:t>al-Majid </a:t>
            </a:r>
            <a:r>
              <a:rPr lang="en-US" sz="2800" dirty="0" err="1"/>
              <a:t>Syarh</a:t>
            </a:r>
            <a:r>
              <a:rPr lang="en-US" sz="2800" dirty="0"/>
              <a:t> </a:t>
            </a:r>
            <a:r>
              <a:rPr lang="en-US" sz="2800" dirty="0" err="1"/>
              <a:t>Kitab</a:t>
            </a:r>
            <a:r>
              <a:rPr lang="en-US" sz="2800" dirty="0"/>
              <a:t> </a:t>
            </a:r>
            <a:r>
              <a:rPr lang="en-US" sz="2800" dirty="0"/>
              <a:t>at-</a:t>
            </a:r>
            <a:r>
              <a:rPr lang="en-US" sz="2800" dirty="0" err="1"/>
              <a:t>Tauhid</a:t>
            </a:r>
            <a:r>
              <a:rPr lang="en-US" sz="2800" dirty="0"/>
              <a:t>)</a:t>
            </a:r>
            <a:r>
              <a:rPr lang="en-US" sz="2800" dirty="0"/>
              <a:t> </a:t>
            </a:r>
          </a:p>
          <a:p>
            <a:pPr marL="0" indent="0" algn="just">
              <a:buNone/>
            </a:pPr>
            <a:r>
              <a:rPr lang="id-ID" sz="2800" dirty="0" smtClean="0"/>
              <a:t>	</a:t>
            </a:r>
            <a:r>
              <a:rPr lang="en-US" sz="2800" dirty="0" err="1" smtClean="0"/>
              <a:t>Syaikhul</a:t>
            </a:r>
            <a:r>
              <a:rPr lang="en-US" sz="2800" dirty="0" smtClean="0"/>
              <a:t> </a:t>
            </a:r>
            <a:r>
              <a:rPr lang="en-US" sz="2800" dirty="0"/>
              <a:t>Islam </a:t>
            </a:r>
            <a:r>
              <a:rPr lang="en-US" sz="2800" dirty="0" err="1"/>
              <a:t>Ibnu</a:t>
            </a:r>
            <a:r>
              <a:rPr lang="en-US" sz="2800" dirty="0"/>
              <a:t> </a:t>
            </a:r>
            <a:r>
              <a:rPr lang="en-US" sz="2800" dirty="0" err="1"/>
              <a:t>Taimiyah</a:t>
            </a:r>
            <a:r>
              <a:rPr lang="en-US" sz="2800" dirty="0"/>
              <a:t> </a:t>
            </a:r>
            <a:r>
              <a:rPr lang="en-US" sz="2800" dirty="0" err="1"/>
              <a:t>rahimahullah</a:t>
            </a:r>
            <a:r>
              <a:rPr lang="en-US" sz="2800" dirty="0"/>
              <a:t>, </a:t>
            </a:r>
            <a:r>
              <a:rPr lang="en-US" sz="2800" dirty="0" err="1"/>
              <a:t>dalam</a:t>
            </a:r>
            <a:r>
              <a:rPr lang="en-US" sz="2800" dirty="0"/>
              <a:t> </a:t>
            </a:r>
            <a:r>
              <a:rPr lang="en-US" sz="2800" dirty="0" err="1"/>
              <a:t>kitabnya</a:t>
            </a:r>
            <a:r>
              <a:rPr lang="en-US" sz="2800" dirty="0"/>
              <a:t> </a:t>
            </a:r>
            <a:r>
              <a:rPr lang="en-US" sz="2800" dirty="0"/>
              <a:t>al-’</a:t>
            </a:r>
            <a:r>
              <a:rPr lang="en-US" sz="2800" dirty="0" err="1"/>
              <a:t>Ubudiyah</a:t>
            </a:r>
            <a:r>
              <a:rPr lang="en-US" sz="2800" dirty="0"/>
              <a:t>, </a:t>
            </a:r>
            <a:r>
              <a:rPr lang="en-US" sz="2800" dirty="0" err="1"/>
              <a:t>menjelaskan</a:t>
            </a:r>
            <a:r>
              <a:rPr lang="en-US" sz="2800" dirty="0"/>
              <a:t> </a:t>
            </a:r>
            <a:r>
              <a:rPr lang="en-US" sz="2800" dirty="0" err="1"/>
              <a:t>bahwa</a:t>
            </a:r>
            <a:r>
              <a:rPr lang="en-US" sz="2800" dirty="0"/>
              <a:t> </a:t>
            </a:r>
            <a:r>
              <a:rPr lang="en-US" sz="2800" dirty="0" err="1"/>
              <a:t>ibadah</a:t>
            </a:r>
            <a:r>
              <a:rPr lang="en-US" sz="2800" dirty="0"/>
              <a:t> </a:t>
            </a:r>
            <a:r>
              <a:rPr lang="en-US" sz="2800" dirty="0" err="1"/>
              <a:t>adalah</a:t>
            </a:r>
            <a:r>
              <a:rPr lang="en-US" sz="2800" dirty="0"/>
              <a:t> </a:t>
            </a:r>
            <a:r>
              <a:rPr lang="en-US" sz="2800" dirty="0" err="1"/>
              <a:t>segala</a:t>
            </a:r>
            <a:r>
              <a:rPr lang="en-US" sz="2800" dirty="0"/>
              <a:t> </a:t>
            </a:r>
            <a:r>
              <a:rPr lang="en-US" sz="2800" dirty="0" err="1"/>
              <a:t>sesuatu</a:t>
            </a:r>
            <a:r>
              <a:rPr lang="en-US" sz="2800" dirty="0"/>
              <a:t> yang </a:t>
            </a:r>
            <a:r>
              <a:rPr lang="en-US" sz="2800" dirty="0" err="1"/>
              <a:t>dicintai</a:t>
            </a:r>
            <a:r>
              <a:rPr lang="en-US" sz="2800" dirty="0"/>
              <a:t> </a:t>
            </a:r>
            <a:r>
              <a:rPr lang="en-US" sz="2800" dirty="0" err="1"/>
              <a:t>dan</a:t>
            </a:r>
            <a:r>
              <a:rPr lang="en-US" sz="2800" dirty="0"/>
              <a:t> </a:t>
            </a:r>
            <a:r>
              <a:rPr lang="en-US" sz="2800" dirty="0" err="1"/>
              <a:t>diridhai</a:t>
            </a:r>
            <a:r>
              <a:rPr lang="en-US" sz="2800" dirty="0"/>
              <a:t> Allah, </a:t>
            </a:r>
            <a:r>
              <a:rPr lang="en-US" sz="2800" dirty="0" err="1"/>
              <a:t>berupa</a:t>
            </a:r>
            <a:r>
              <a:rPr lang="en-US" sz="2800" dirty="0"/>
              <a:t> </a:t>
            </a:r>
            <a:r>
              <a:rPr lang="en-US" sz="2800" dirty="0" err="1"/>
              <a:t>perkataan</a:t>
            </a:r>
            <a:r>
              <a:rPr lang="en-US" sz="2800" dirty="0"/>
              <a:t> </a:t>
            </a:r>
            <a:r>
              <a:rPr lang="en-US" sz="2800" dirty="0" err="1"/>
              <a:t>atau</a:t>
            </a:r>
            <a:r>
              <a:rPr lang="en-US" sz="2800" dirty="0"/>
              <a:t> </a:t>
            </a:r>
            <a:r>
              <a:rPr lang="en-US" sz="2800" dirty="0" err="1"/>
              <a:t>perbuatan</a:t>
            </a:r>
            <a:r>
              <a:rPr lang="en-US" sz="2800" dirty="0"/>
              <a:t>, yang </a:t>
            </a:r>
            <a:r>
              <a:rPr lang="en-US" sz="2800" dirty="0" err="1"/>
              <a:t>tampak</a:t>
            </a:r>
            <a:r>
              <a:rPr lang="en-US" sz="2800" dirty="0"/>
              <a:t> </a:t>
            </a:r>
            <a:r>
              <a:rPr lang="en-US" sz="2800" dirty="0" err="1"/>
              <a:t>maupun</a:t>
            </a:r>
            <a:r>
              <a:rPr lang="en-US" sz="2800" dirty="0"/>
              <a:t> yang </a:t>
            </a:r>
            <a:r>
              <a:rPr lang="en-US" sz="2800" dirty="0" err="1"/>
              <a:t>tersembuny</a:t>
            </a:r>
            <a:endParaRPr lang="en-US" sz="2800" dirty="0"/>
          </a:p>
          <a:p>
            <a:pPr marL="0" indent="0" algn="just">
              <a:buNone/>
            </a:pPr>
            <a:endParaRPr lang="en-US" sz="3200" i="1" dirty="0"/>
          </a:p>
          <a:p>
            <a:pPr marL="0" indent="0" algn="just">
              <a:buNone/>
            </a:pPr>
            <a:endParaRPr lang="en-US" sz="3600" dirty="0"/>
          </a:p>
        </p:txBody>
      </p:sp>
    </p:spTree>
    <p:extLst>
      <p:ext uri="{BB962C8B-B14F-4D97-AF65-F5344CB8AC3E}">
        <p14:creationId xmlns:p14="http://schemas.microsoft.com/office/powerpoint/2010/main" val="11001203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Ibadah</a:t>
            </a:r>
            <a:endParaRPr lang="en-US" dirty="0"/>
          </a:p>
        </p:txBody>
      </p:sp>
      <p:sp>
        <p:nvSpPr>
          <p:cNvPr id="3" name="Content Placeholder 2"/>
          <p:cNvSpPr>
            <a:spLocks noGrp="1"/>
          </p:cNvSpPr>
          <p:nvPr>
            <p:ph idx="1"/>
          </p:nvPr>
        </p:nvSpPr>
        <p:spPr>
          <a:xfrm>
            <a:off x="677334" y="1614679"/>
            <a:ext cx="8596668" cy="3880773"/>
          </a:xfrm>
        </p:spPr>
        <p:txBody>
          <a:bodyPr>
            <a:noAutofit/>
          </a:bodyPr>
          <a:lstStyle/>
          <a:p>
            <a:r>
              <a:rPr lang="en-US" sz="2800" dirty="0" err="1">
                <a:cs typeface="Century Gothic"/>
              </a:rPr>
              <a:t>Untuk</a:t>
            </a:r>
            <a:r>
              <a:rPr lang="en-US" sz="2800" dirty="0">
                <a:cs typeface="Century Gothic"/>
              </a:rPr>
              <a:t> </a:t>
            </a:r>
            <a:r>
              <a:rPr lang="en-US" sz="2800" dirty="0" err="1">
                <a:cs typeface="Century Gothic"/>
              </a:rPr>
              <a:t>memperlihatkan</a:t>
            </a:r>
            <a:r>
              <a:rPr lang="en-US" sz="2800" dirty="0">
                <a:cs typeface="Century Gothic"/>
              </a:rPr>
              <a:t> </a:t>
            </a:r>
            <a:r>
              <a:rPr lang="en-US" sz="2800" dirty="0" err="1">
                <a:cs typeface="Century Gothic"/>
              </a:rPr>
              <a:t>perasaan</a:t>
            </a:r>
            <a:r>
              <a:rPr lang="en-US" sz="2800" dirty="0">
                <a:cs typeface="Century Gothic"/>
              </a:rPr>
              <a:t> </a:t>
            </a:r>
            <a:r>
              <a:rPr lang="en-US" sz="2800" dirty="0" err="1">
                <a:cs typeface="Century Gothic"/>
              </a:rPr>
              <a:t>hina</a:t>
            </a:r>
            <a:r>
              <a:rPr lang="en-US" sz="2800" dirty="0">
                <a:cs typeface="Century Gothic"/>
              </a:rPr>
              <a:t> </a:t>
            </a:r>
            <a:r>
              <a:rPr lang="en-US" sz="2800" dirty="0" err="1">
                <a:cs typeface="Century Gothic"/>
              </a:rPr>
              <a:t>di</a:t>
            </a:r>
            <a:r>
              <a:rPr lang="en-US" sz="2800" dirty="0">
                <a:cs typeface="Century Gothic"/>
              </a:rPr>
              <a:t> </a:t>
            </a:r>
            <a:r>
              <a:rPr lang="en-US" sz="2800" dirty="0" err="1">
                <a:cs typeface="Century Gothic"/>
              </a:rPr>
              <a:t>hadapan</a:t>
            </a:r>
            <a:r>
              <a:rPr lang="en-US" sz="2800" dirty="0">
                <a:cs typeface="Century Gothic"/>
              </a:rPr>
              <a:t> Allah SWT</a:t>
            </a:r>
          </a:p>
          <a:p>
            <a:r>
              <a:rPr lang="en-US" sz="2800" dirty="0" err="1">
                <a:cs typeface="Century Gothic"/>
              </a:rPr>
              <a:t>Memperlihatkan</a:t>
            </a:r>
            <a:r>
              <a:rPr lang="en-US" sz="2800" dirty="0">
                <a:cs typeface="Century Gothic"/>
              </a:rPr>
              <a:t> rasa </a:t>
            </a:r>
            <a:r>
              <a:rPr lang="en-US" sz="2800" dirty="0" err="1">
                <a:cs typeface="Century Gothic"/>
              </a:rPr>
              <a:t>cinta</a:t>
            </a:r>
            <a:r>
              <a:rPr lang="en-US" sz="2800" dirty="0">
                <a:cs typeface="Century Gothic"/>
              </a:rPr>
              <a:t> yang </a:t>
            </a:r>
            <a:r>
              <a:rPr lang="en-US" sz="2800" dirty="0" err="1">
                <a:cs typeface="Century Gothic"/>
              </a:rPr>
              <a:t>sesungguhnya</a:t>
            </a:r>
            <a:r>
              <a:rPr lang="en-US" sz="2800" dirty="0">
                <a:cs typeface="Century Gothic"/>
              </a:rPr>
              <a:t> </a:t>
            </a:r>
            <a:r>
              <a:rPr lang="en-US" sz="2800" dirty="0" err="1">
                <a:cs typeface="Century Gothic"/>
              </a:rPr>
              <a:t>kepada</a:t>
            </a:r>
            <a:r>
              <a:rPr lang="en-US" sz="2800" dirty="0">
                <a:cs typeface="Century Gothic"/>
              </a:rPr>
              <a:t> Allah SWT</a:t>
            </a:r>
          </a:p>
          <a:p>
            <a:r>
              <a:rPr lang="en-US" sz="2800" dirty="0" err="1">
                <a:cs typeface="Century Gothic"/>
              </a:rPr>
              <a:t>Memperlihatkan</a:t>
            </a:r>
            <a:r>
              <a:rPr lang="en-US" sz="2800" dirty="0">
                <a:cs typeface="Century Gothic"/>
              </a:rPr>
              <a:t> rasa </a:t>
            </a:r>
            <a:r>
              <a:rPr lang="en-US" sz="2800" dirty="0" err="1">
                <a:cs typeface="Century Gothic"/>
              </a:rPr>
              <a:t>takut</a:t>
            </a:r>
            <a:r>
              <a:rPr lang="en-US" sz="2800" dirty="0">
                <a:cs typeface="Century Gothic"/>
              </a:rPr>
              <a:t> </a:t>
            </a:r>
            <a:r>
              <a:rPr lang="en-US" sz="2800" dirty="0" err="1">
                <a:cs typeface="Century Gothic"/>
              </a:rPr>
              <a:t>kepada</a:t>
            </a:r>
            <a:r>
              <a:rPr lang="en-US" sz="2800" dirty="0">
                <a:cs typeface="Century Gothic"/>
              </a:rPr>
              <a:t> Allah SWT (</a:t>
            </a:r>
            <a:r>
              <a:rPr lang="en-US" sz="2800" dirty="0" err="1">
                <a:cs typeface="Century Gothic"/>
              </a:rPr>
              <a:t>dari</a:t>
            </a:r>
            <a:r>
              <a:rPr lang="en-US" sz="2800" dirty="0">
                <a:cs typeface="Century Gothic"/>
              </a:rPr>
              <a:t> </a:t>
            </a:r>
            <a:r>
              <a:rPr lang="en-US" sz="2800" dirty="0" err="1">
                <a:cs typeface="Century Gothic"/>
              </a:rPr>
              <a:t>adzab-Nya</a:t>
            </a:r>
            <a:r>
              <a:rPr lang="en-US" sz="2800" dirty="0">
                <a:cs typeface="Century Gothic"/>
              </a:rPr>
              <a:t>), </a:t>
            </a:r>
            <a:r>
              <a:rPr lang="en-US" sz="2800" dirty="0" err="1">
                <a:cs typeface="Century Gothic"/>
              </a:rPr>
              <a:t>dan</a:t>
            </a:r>
            <a:r>
              <a:rPr lang="en-US" sz="2800" dirty="0">
                <a:cs typeface="Century Gothic"/>
              </a:rPr>
              <a:t> </a:t>
            </a:r>
            <a:r>
              <a:rPr lang="en-US" sz="2800" dirty="0" err="1">
                <a:cs typeface="Century Gothic"/>
              </a:rPr>
              <a:t>memperlihatkan</a:t>
            </a:r>
            <a:r>
              <a:rPr lang="en-US" sz="2800" dirty="0">
                <a:cs typeface="Century Gothic"/>
              </a:rPr>
              <a:t> </a:t>
            </a:r>
            <a:r>
              <a:rPr lang="en-US" sz="2800" dirty="0" err="1">
                <a:cs typeface="Century Gothic"/>
              </a:rPr>
              <a:t>pengharapan</a:t>
            </a:r>
            <a:r>
              <a:rPr lang="en-US" sz="2800" dirty="0">
                <a:cs typeface="Century Gothic"/>
              </a:rPr>
              <a:t> yang </a:t>
            </a:r>
            <a:r>
              <a:rPr lang="en-US" sz="2800" dirty="0" err="1">
                <a:cs typeface="Century Gothic"/>
              </a:rPr>
              <a:t>seutuhnya</a:t>
            </a:r>
            <a:r>
              <a:rPr lang="en-US" sz="2800" dirty="0">
                <a:cs typeface="Century Gothic"/>
              </a:rPr>
              <a:t> </a:t>
            </a:r>
            <a:r>
              <a:rPr lang="en-US" sz="2800" dirty="0" err="1">
                <a:cs typeface="Century Gothic"/>
              </a:rPr>
              <a:t>kepada</a:t>
            </a:r>
            <a:r>
              <a:rPr lang="en-US" sz="2800" dirty="0">
                <a:cs typeface="Century Gothic"/>
              </a:rPr>
              <a:t> </a:t>
            </a:r>
            <a:r>
              <a:rPr lang="en-US" sz="2800" dirty="0" err="1">
                <a:cs typeface="Century Gothic"/>
              </a:rPr>
              <a:t>rahmat-Nya</a:t>
            </a:r>
            <a:r>
              <a:rPr lang="en-US" sz="2800" dirty="0">
                <a:cs typeface="Century Gothic"/>
              </a:rPr>
              <a:t>. </a:t>
            </a:r>
            <a:endParaRPr lang="en-GB" sz="2800" dirty="0">
              <a:cs typeface="Century Gothic"/>
            </a:endParaRPr>
          </a:p>
          <a:p>
            <a:pPr lvl="0"/>
            <a:r>
              <a:rPr lang="en-US" sz="2800" dirty="0" err="1">
                <a:cs typeface="Century Gothic"/>
              </a:rPr>
              <a:t>Memperlihatkan</a:t>
            </a:r>
            <a:r>
              <a:rPr lang="en-US" sz="2800" dirty="0">
                <a:cs typeface="Century Gothic"/>
              </a:rPr>
              <a:t> rasa </a:t>
            </a:r>
            <a:r>
              <a:rPr lang="en-US" sz="2800" dirty="0" err="1">
                <a:cs typeface="Century Gothic"/>
              </a:rPr>
              <a:t>syukur</a:t>
            </a:r>
            <a:r>
              <a:rPr lang="en-US" sz="2800" dirty="0">
                <a:cs typeface="Century Gothic"/>
              </a:rPr>
              <a:t> yang </a:t>
            </a:r>
            <a:r>
              <a:rPr lang="en-US" sz="2800" dirty="0" err="1">
                <a:cs typeface="Century Gothic"/>
              </a:rPr>
              <a:t>mendalam</a:t>
            </a:r>
            <a:r>
              <a:rPr lang="en-US" sz="2800" dirty="0">
                <a:cs typeface="Century Gothic"/>
              </a:rPr>
              <a:t> </a:t>
            </a:r>
            <a:r>
              <a:rPr lang="en-US" sz="2800" dirty="0" err="1">
                <a:cs typeface="Century Gothic"/>
              </a:rPr>
              <a:t>terhadap</a:t>
            </a:r>
            <a:r>
              <a:rPr lang="en-US" sz="2800" dirty="0">
                <a:cs typeface="Century Gothic"/>
              </a:rPr>
              <a:t> </a:t>
            </a:r>
            <a:r>
              <a:rPr lang="en-US" sz="2800" dirty="0" err="1">
                <a:cs typeface="Century Gothic"/>
              </a:rPr>
              <a:t>semua</a:t>
            </a:r>
            <a:r>
              <a:rPr lang="en-US" sz="2800" dirty="0">
                <a:cs typeface="Century Gothic"/>
              </a:rPr>
              <a:t> </a:t>
            </a:r>
            <a:r>
              <a:rPr lang="en-US" sz="2800" dirty="0" err="1">
                <a:cs typeface="Century Gothic"/>
              </a:rPr>
              <a:t>ni’mat</a:t>
            </a:r>
            <a:r>
              <a:rPr lang="en-US" sz="2800" dirty="0">
                <a:cs typeface="Century Gothic"/>
              </a:rPr>
              <a:t> Allah SWT yang </a:t>
            </a:r>
            <a:r>
              <a:rPr lang="en-US" sz="2800" dirty="0" err="1">
                <a:cs typeface="Century Gothic"/>
              </a:rPr>
              <a:t>telah</a:t>
            </a:r>
            <a:r>
              <a:rPr lang="en-US" sz="2800" dirty="0">
                <a:cs typeface="Century Gothic"/>
              </a:rPr>
              <a:t> </a:t>
            </a:r>
            <a:r>
              <a:rPr lang="en-US" sz="2800" dirty="0" err="1">
                <a:cs typeface="Century Gothic"/>
              </a:rPr>
              <a:t>diberikan</a:t>
            </a:r>
            <a:r>
              <a:rPr lang="en-US" sz="2800" dirty="0">
                <a:cs typeface="Century Gothic"/>
              </a:rPr>
              <a:t>. </a:t>
            </a:r>
          </a:p>
          <a:p>
            <a:endParaRPr lang="en-US" sz="2000" dirty="0"/>
          </a:p>
        </p:txBody>
      </p:sp>
    </p:spTree>
    <p:extLst>
      <p:ext uri="{BB962C8B-B14F-4D97-AF65-F5344CB8AC3E}">
        <p14:creationId xmlns:p14="http://schemas.microsoft.com/office/powerpoint/2010/main" val="21025657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38" y="1698666"/>
            <a:ext cx="8596668" cy="1320800"/>
          </a:xfrm>
        </p:spPr>
        <p:txBody>
          <a:bodyPr/>
          <a:lstStyle/>
          <a:p>
            <a:r>
              <a:rPr lang="id-ID" dirty="0" smtClean="0"/>
              <a:t>Klasifikasi</a:t>
            </a:r>
            <a:endParaRPr lang="en-US" dirty="0"/>
          </a:p>
        </p:txBody>
      </p:sp>
      <p:sp>
        <p:nvSpPr>
          <p:cNvPr id="4" name="Rectangle 1"/>
          <p:cNvSpPr>
            <a:spLocks noGrp="1" noChangeArrowheads="1"/>
          </p:cNvSpPr>
          <p:nvPr>
            <p:ph idx="1"/>
          </p:nvPr>
        </p:nvSpPr>
        <p:spPr bwMode="auto">
          <a:xfrm>
            <a:off x="1676400" y="2797385"/>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Ibadah</a:t>
            </a: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a:t>
            </a: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mahdhah</a:t>
            </a: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 KA + SS, </a:t>
            </a:r>
            <a:endParaRPr kumimoji="0" lang="id-ID"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id-ID" sz="2400" dirty="0">
              <a:latin typeface="Verdana" panose="020B060403050404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a:t>
            </a: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Karena</a:t>
            </a: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Allah + </a:t>
            </a: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Sesuai</a:t>
            </a: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a:t>
            </a: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Syariat</a:t>
            </a:r>
            <a:r>
              <a:rPr kumimoji="0" lang="id-ID"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Ibadah</a:t>
            </a: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a:t>
            </a: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ghairu</a:t>
            </a: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a:t>
            </a: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mahdhah</a:t>
            </a: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 BB + KA , </a:t>
            </a:r>
            <a:endParaRPr kumimoji="0" lang="id-ID"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d-ID"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a:t>
            </a: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Berbuat</a:t>
            </a: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a:t>
            </a: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Baik</a:t>
            </a: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 </a:t>
            </a:r>
            <a:r>
              <a:rPr kumimoji="0" lang="en-US" sz="2400" b="0" i="0" u="none" strike="noStrike" cap="none" normalizeH="0" baseline="0" dirty="0" err="1"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Karena</a:t>
            </a: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Allah</a:t>
            </a:r>
            <a:r>
              <a:rPr kumimoji="0" lang="id-ID"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t/>
            </a:r>
            <a:br>
              <a:rPr kumimoji="0" lang="en-US" sz="24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Arial" panose="020B0604020202020204" pitchFamily="34" charset="0"/>
              </a:rPr>
            </a:b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Title 1"/>
          <p:cNvSpPr txBox="1">
            <a:spLocks/>
          </p:cNvSpPr>
          <p:nvPr/>
        </p:nvSpPr>
        <p:spPr>
          <a:xfrm>
            <a:off x="677334" y="513348"/>
            <a:ext cx="8596668" cy="145983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lgn="ctr" rtl="0">
              <a:lnSpc>
                <a:spcPct val="90000"/>
              </a:lnSpc>
              <a:spcBef>
                <a:spcPct val="0"/>
              </a:spcBef>
            </a:pPr>
            <a:r>
              <a:rPr lang="id-ID" sz="3600" b="1" kern="0" dirty="0" smtClean="0">
                <a:solidFill>
                  <a:schemeClr val="accent2">
                    <a:lumMod val="75000"/>
                  </a:schemeClr>
                </a:solidFill>
              </a:rPr>
              <a:t>2. </a:t>
            </a:r>
            <a:r>
              <a:rPr lang="en-US" sz="3600" b="1" kern="0" dirty="0" err="1" smtClean="0">
                <a:solidFill>
                  <a:schemeClr val="accent2">
                    <a:lumMod val="75000"/>
                  </a:schemeClr>
                </a:solidFill>
              </a:rPr>
              <a:t>Peranan</a:t>
            </a:r>
            <a:r>
              <a:rPr lang="en-US" sz="3600" b="1" kern="0" dirty="0" smtClean="0">
                <a:solidFill>
                  <a:schemeClr val="accent2">
                    <a:lumMod val="75000"/>
                  </a:schemeClr>
                </a:solidFill>
              </a:rPr>
              <a:t> </a:t>
            </a:r>
            <a:r>
              <a:rPr lang="en-US" sz="3600" b="1" kern="0" dirty="0" err="1" smtClean="0">
                <a:solidFill>
                  <a:schemeClr val="accent2">
                    <a:lumMod val="75000"/>
                  </a:schemeClr>
                </a:solidFill>
              </a:rPr>
              <a:t>Ibadah</a:t>
            </a:r>
            <a:r>
              <a:rPr lang="en-US" sz="3600" b="1" kern="0" dirty="0" smtClean="0">
                <a:solidFill>
                  <a:schemeClr val="accent2">
                    <a:lumMod val="75000"/>
                  </a:schemeClr>
                </a:solidFill>
              </a:rPr>
              <a:t> </a:t>
            </a:r>
            <a:r>
              <a:rPr lang="en-US" sz="3600" b="1" kern="0" dirty="0" err="1" smtClean="0">
                <a:solidFill>
                  <a:schemeClr val="accent2">
                    <a:lumMod val="75000"/>
                  </a:schemeClr>
                </a:solidFill>
              </a:rPr>
              <a:t>Mahdhah</a:t>
            </a:r>
            <a:r>
              <a:rPr lang="en-US" sz="3600" b="1" kern="0" dirty="0" smtClean="0">
                <a:solidFill>
                  <a:schemeClr val="accent2">
                    <a:lumMod val="75000"/>
                  </a:schemeClr>
                </a:solidFill>
              </a:rPr>
              <a:t> </a:t>
            </a:r>
            <a:r>
              <a:rPr lang="en-US" sz="3600" b="1" kern="0" dirty="0" err="1" smtClean="0">
                <a:solidFill>
                  <a:schemeClr val="accent2">
                    <a:lumMod val="75000"/>
                  </a:schemeClr>
                </a:solidFill>
              </a:rPr>
              <a:t>dalam</a:t>
            </a:r>
            <a:r>
              <a:rPr lang="en-US" sz="3600" b="1" kern="0" dirty="0" smtClean="0">
                <a:solidFill>
                  <a:schemeClr val="accent2">
                    <a:lumMod val="75000"/>
                  </a:schemeClr>
                </a:solidFill>
              </a:rPr>
              <a:t> </a:t>
            </a:r>
            <a:r>
              <a:rPr lang="en-US" sz="3600" b="1" kern="0" dirty="0" err="1" smtClean="0">
                <a:solidFill>
                  <a:schemeClr val="accent2">
                    <a:lumMod val="75000"/>
                  </a:schemeClr>
                </a:solidFill>
              </a:rPr>
              <a:t>Pengembangan</a:t>
            </a:r>
            <a:r>
              <a:rPr lang="en-US" sz="3600" b="1" kern="0" dirty="0" smtClean="0">
                <a:solidFill>
                  <a:schemeClr val="accent2">
                    <a:lumMod val="75000"/>
                  </a:schemeClr>
                </a:solidFill>
              </a:rPr>
              <a:t> </a:t>
            </a:r>
            <a:r>
              <a:rPr lang="en-US" sz="3600" b="1" kern="0" dirty="0" err="1" smtClean="0">
                <a:solidFill>
                  <a:schemeClr val="accent2">
                    <a:lumMod val="75000"/>
                  </a:schemeClr>
                </a:solidFill>
              </a:rPr>
              <a:t>Ahlak</a:t>
            </a:r>
            <a:r>
              <a:rPr lang="en-US" sz="3600" b="1" kern="0" dirty="0" smtClean="0">
                <a:solidFill>
                  <a:schemeClr val="accent2">
                    <a:lumMod val="75000"/>
                  </a:schemeClr>
                </a:solidFill>
              </a:rPr>
              <a:t> </a:t>
            </a:r>
            <a:r>
              <a:rPr lang="en-US" sz="3600" b="1" kern="0" dirty="0" err="1" smtClean="0">
                <a:solidFill>
                  <a:schemeClr val="accent2">
                    <a:lumMod val="75000"/>
                  </a:schemeClr>
                </a:solidFill>
              </a:rPr>
              <a:t>Ibadah</a:t>
            </a:r>
            <a:r>
              <a:rPr lang="en-US" sz="3600" b="1" kern="0" dirty="0" smtClean="0">
                <a:solidFill>
                  <a:schemeClr val="accent2">
                    <a:lumMod val="75000"/>
                  </a:schemeClr>
                </a:solidFill>
              </a:rPr>
              <a:t> </a:t>
            </a:r>
            <a:r>
              <a:rPr lang="id-ID" sz="3200" kern="0" dirty="0" smtClean="0">
                <a:solidFill>
                  <a:schemeClr val="accent2">
                    <a:lumMod val="75000"/>
                  </a:schemeClr>
                </a:solidFill>
              </a:rPr>
              <a:t/>
            </a:r>
            <a:br>
              <a:rPr lang="id-ID" sz="3200" kern="0" dirty="0" smtClean="0">
                <a:solidFill>
                  <a:schemeClr val="accent2">
                    <a:lumMod val="75000"/>
                  </a:schemeClr>
                </a:solidFill>
              </a:rPr>
            </a:br>
            <a:endParaRPr lang="id-ID" sz="3600" kern="0" dirty="0">
              <a:solidFill>
                <a:schemeClr val="accent2">
                  <a:lumMod val="75000"/>
                </a:schemeClr>
              </a:solidFill>
            </a:endParaRPr>
          </a:p>
        </p:txBody>
      </p:sp>
    </p:spTree>
    <p:extLst>
      <p:ext uri="{BB962C8B-B14F-4D97-AF65-F5344CB8AC3E}">
        <p14:creationId xmlns:p14="http://schemas.microsoft.com/office/powerpoint/2010/main" val="1346104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Ibadah Mahdhah</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id-ID" sz="2000" dirty="0" smtClean="0"/>
              <a:t>Secara </a:t>
            </a:r>
            <a:r>
              <a:rPr lang="id-ID" sz="2000" dirty="0"/>
              <a:t>singkat, </a:t>
            </a:r>
            <a:r>
              <a:rPr lang="id-ID" sz="2000" i="1" dirty="0"/>
              <a:t>ibadah mahdhah</a:t>
            </a:r>
            <a:r>
              <a:rPr lang="id-ID" sz="2000" dirty="0"/>
              <a:t> (</a:t>
            </a:r>
            <a:r>
              <a:rPr lang="id-ID" sz="2000" i="1" dirty="0"/>
              <a:t>mahdhah</a:t>
            </a:r>
            <a:r>
              <a:rPr lang="id-ID" sz="2000" dirty="0"/>
              <a:t> = khusus) berarti ibadah yang telah diperintahkan dari Allah SWT melalui Rasululah SAW yang </a:t>
            </a:r>
            <a:r>
              <a:rPr lang="id-ID" sz="2000" b="1" dirty="0"/>
              <a:t>bersifat vertikal (hubungan langsung kepada Allah). </a:t>
            </a:r>
            <a:r>
              <a:rPr lang="id-ID" sz="2000" dirty="0"/>
              <a:t>Ibadah ini diturunkan dalam kesatuan yang tidak dapat ditambah ataupun dikurangi</a:t>
            </a:r>
            <a:r>
              <a:rPr lang="id-ID" sz="2000" dirty="0" smtClean="0"/>
              <a:t>.</a:t>
            </a:r>
            <a:endParaRPr lang="en-US" sz="2000" dirty="0"/>
          </a:p>
        </p:txBody>
      </p:sp>
    </p:spTree>
    <p:extLst>
      <p:ext uri="{BB962C8B-B14F-4D97-AF65-F5344CB8AC3E}">
        <p14:creationId xmlns:p14="http://schemas.microsoft.com/office/powerpoint/2010/main" val="2358241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Prinsip-Prinsip Ibadah Mahdhah</a:t>
            </a:r>
            <a:endParaRPr lang="en-US" dirty="0"/>
          </a:p>
        </p:txBody>
      </p:sp>
      <p:sp>
        <p:nvSpPr>
          <p:cNvPr id="3" name="Content Placeholder 2"/>
          <p:cNvSpPr>
            <a:spLocks noGrp="1"/>
          </p:cNvSpPr>
          <p:nvPr>
            <p:ph idx="1"/>
          </p:nvPr>
        </p:nvSpPr>
        <p:spPr/>
        <p:txBody>
          <a:bodyPr>
            <a:noAutofit/>
          </a:bodyPr>
          <a:lstStyle/>
          <a:p>
            <a:pPr lvl="0"/>
            <a:r>
              <a:rPr lang="id-ID" sz="2000" dirty="0"/>
              <a:t>Keberadaannya harus berdasarkan adanya dalil </a:t>
            </a:r>
            <a:r>
              <a:rPr lang="id-ID" sz="2000" dirty="0" smtClean="0"/>
              <a:t>perintah.</a:t>
            </a:r>
          </a:p>
          <a:p>
            <a:pPr marL="400050" lvl="1" indent="0">
              <a:buNone/>
            </a:pPr>
            <a:r>
              <a:rPr lang="id-ID" sz="1800" dirty="0" smtClean="0"/>
              <a:t>Perintah </a:t>
            </a:r>
            <a:r>
              <a:rPr lang="id-ID" sz="1800" dirty="0"/>
              <a:t>tersebut berasal dari Qur’an ataupun Sunnah, bukan logika ataupun akal</a:t>
            </a:r>
            <a:r>
              <a:rPr lang="id-ID" sz="1800" dirty="0" smtClean="0"/>
              <a:t>.</a:t>
            </a:r>
            <a:endParaRPr lang="en-US" sz="1800" dirty="0"/>
          </a:p>
          <a:p>
            <a:r>
              <a:rPr lang="id-ID" sz="2000" dirty="0"/>
              <a:t>Tatacaranya harus berpola kepada contoh dari Rasulullah s.a.w</a:t>
            </a:r>
            <a:r>
              <a:rPr lang="id-ID" sz="2000" dirty="0" smtClean="0"/>
              <a:t>.. </a:t>
            </a:r>
          </a:p>
          <a:p>
            <a:pPr marL="400050" lvl="1" indent="0">
              <a:buNone/>
            </a:pPr>
            <a:r>
              <a:rPr lang="id-ID" sz="1800" dirty="0" smtClean="0"/>
              <a:t>“....</a:t>
            </a:r>
            <a:r>
              <a:rPr lang="en-GB" sz="1800" i="1" dirty="0"/>
              <a:t>a</a:t>
            </a:r>
            <a:r>
              <a:rPr lang="id-ID" sz="1800" i="1" dirty="0"/>
              <a:t>pa</a:t>
            </a:r>
            <a:r>
              <a:rPr lang="en-GB" sz="1800" i="1" dirty="0"/>
              <a:t> yang </a:t>
            </a:r>
            <a:r>
              <a:rPr lang="en-GB" sz="1800" i="1" dirty="0" err="1"/>
              <a:t>diberikan</a:t>
            </a:r>
            <a:r>
              <a:rPr lang="en-GB" sz="1800" i="1" dirty="0"/>
              <a:t> </a:t>
            </a:r>
            <a:r>
              <a:rPr lang="en-GB" sz="1800" i="1" dirty="0" err="1"/>
              <a:t>Rasul</a:t>
            </a:r>
            <a:r>
              <a:rPr lang="en-GB" sz="1800" i="1" dirty="0"/>
              <a:t> </a:t>
            </a:r>
            <a:r>
              <a:rPr lang="en-GB" sz="1800" i="1" dirty="0" err="1"/>
              <a:t>kepadamu</a:t>
            </a:r>
            <a:r>
              <a:rPr lang="en-GB" sz="1800" i="1" dirty="0"/>
              <a:t>, </a:t>
            </a:r>
            <a:r>
              <a:rPr lang="en-GB" sz="1800" i="1" dirty="0" err="1"/>
              <a:t>maka</a:t>
            </a:r>
            <a:r>
              <a:rPr lang="en-GB" sz="1800" i="1" dirty="0"/>
              <a:t> </a:t>
            </a:r>
            <a:r>
              <a:rPr lang="en-GB" sz="1800" i="1" dirty="0" err="1"/>
              <a:t>terimalah</a:t>
            </a:r>
            <a:r>
              <a:rPr lang="en-GB" sz="1800" i="1" dirty="0"/>
              <a:t>. </a:t>
            </a:r>
            <a:r>
              <a:rPr lang="en-GB" sz="1800" i="1" dirty="0" err="1"/>
              <a:t>dan</a:t>
            </a:r>
            <a:r>
              <a:rPr lang="en-GB" sz="1800" i="1" dirty="0"/>
              <a:t> </a:t>
            </a:r>
            <a:r>
              <a:rPr lang="en-GB" sz="1800" i="1" dirty="0" err="1"/>
              <a:t>apa</a:t>
            </a:r>
            <a:r>
              <a:rPr lang="en-GB" sz="1800" i="1" dirty="0"/>
              <a:t> yang </a:t>
            </a:r>
            <a:r>
              <a:rPr lang="en-GB" sz="1800" i="1" dirty="0" err="1"/>
              <a:t>dilarangnya</a:t>
            </a:r>
            <a:r>
              <a:rPr lang="en-GB" sz="1800" i="1" dirty="0"/>
              <a:t> </a:t>
            </a:r>
            <a:r>
              <a:rPr lang="en-GB" sz="1800" i="1" dirty="0" err="1"/>
              <a:t>bagimu</a:t>
            </a:r>
            <a:r>
              <a:rPr lang="en-GB" sz="1800" i="1" dirty="0"/>
              <a:t>, </a:t>
            </a:r>
            <a:r>
              <a:rPr lang="en-GB" sz="1800" i="1" dirty="0" err="1"/>
              <a:t>maka</a:t>
            </a:r>
            <a:r>
              <a:rPr lang="en-GB" sz="1800" i="1" dirty="0"/>
              <a:t> </a:t>
            </a:r>
            <a:r>
              <a:rPr lang="en-GB" sz="1800" i="1" dirty="0" err="1"/>
              <a:t>tinggalkanlah</a:t>
            </a:r>
            <a:r>
              <a:rPr lang="en-GB" sz="1800" i="1" dirty="0"/>
              <a:t>. Dan </a:t>
            </a:r>
            <a:r>
              <a:rPr lang="en-GB" sz="1800" i="1" dirty="0" err="1"/>
              <a:t>bertakwalah</a:t>
            </a:r>
            <a:r>
              <a:rPr lang="en-GB" sz="1800" i="1" dirty="0"/>
              <a:t> </a:t>
            </a:r>
            <a:r>
              <a:rPr lang="en-GB" sz="1800" i="1" dirty="0" err="1"/>
              <a:t>kepada</a:t>
            </a:r>
            <a:r>
              <a:rPr lang="en-GB" sz="1800" i="1" dirty="0"/>
              <a:t> Allah. </a:t>
            </a:r>
            <a:r>
              <a:rPr lang="en-GB" sz="1800" i="1" dirty="0" err="1"/>
              <a:t>Sesungguhnya</a:t>
            </a:r>
            <a:r>
              <a:rPr lang="en-GB" sz="1800" i="1" dirty="0"/>
              <a:t> Allah </a:t>
            </a:r>
            <a:r>
              <a:rPr lang="en-GB" sz="1800" i="1" dirty="0" err="1"/>
              <a:t>amat</a:t>
            </a:r>
            <a:r>
              <a:rPr lang="en-GB" sz="1800" i="1" dirty="0"/>
              <a:t> </a:t>
            </a:r>
            <a:r>
              <a:rPr lang="en-GB" sz="1800" i="1" dirty="0" err="1"/>
              <a:t>keras</a:t>
            </a:r>
            <a:r>
              <a:rPr lang="en-GB" sz="1800" i="1" dirty="0"/>
              <a:t> </a:t>
            </a:r>
            <a:r>
              <a:rPr lang="en-GB" sz="1800" i="1" dirty="0" err="1"/>
              <a:t>hukumannya</a:t>
            </a:r>
            <a:r>
              <a:rPr lang="en-GB" sz="1800" i="1" dirty="0"/>
              <a:t>.</a:t>
            </a:r>
            <a:r>
              <a:rPr lang="id-ID" sz="1800" dirty="0"/>
              <a:t>” (Q.S. Al-Hasyr (59) : 7)</a:t>
            </a:r>
            <a:endParaRPr lang="en-US" sz="1800" dirty="0"/>
          </a:p>
          <a:p>
            <a:pPr marL="400050" lvl="1" indent="0">
              <a:buNone/>
            </a:pPr>
            <a:r>
              <a:rPr lang="en-GB" sz="1800" i="1" dirty="0" smtClean="0"/>
              <a:t>“</a:t>
            </a:r>
            <a:r>
              <a:rPr lang="en-GB" sz="1800" i="1" dirty="0"/>
              <a:t>Dan Kami </a:t>
            </a:r>
            <a:r>
              <a:rPr lang="en-GB" sz="1800" i="1" dirty="0" err="1"/>
              <a:t>tidak</a:t>
            </a:r>
            <a:r>
              <a:rPr lang="en-GB" sz="1800" i="1" dirty="0"/>
              <a:t> </a:t>
            </a:r>
            <a:r>
              <a:rPr lang="en-GB" sz="1800" i="1" dirty="0" err="1"/>
              <a:t>mengutus</a:t>
            </a:r>
            <a:r>
              <a:rPr lang="en-GB" sz="1800" i="1" dirty="0"/>
              <a:t> </a:t>
            </a:r>
            <a:r>
              <a:rPr lang="en-GB" sz="1800" i="1" dirty="0" err="1"/>
              <a:t>seseorang</a:t>
            </a:r>
            <a:r>
              <a:rPr lang="en-GB" sz="1800" i="1" dirty="0"/>
              <a:t> </a:t>
            </a:r>
            <a:r>
              <a:rPr lang="en-GB" sz="1800" i="1" dirty="0" err="1"/>
              <a:t>Rasul</a:t>
            </a:r>
            <a:r>
              <a:rPr lang="en-GB" sz="1800" i="1" dirty="0"/>
              <a:t> </a:t>
            </a:r>
            <a:r>
              <a:rPr lang="en-GB" sz="1800" i="1" dirty="0" err="1"/>
              <a:t>melainkan</a:t>
            </a:r>
            <a:r>
              <a:rPr lang="en-GB" sz="1800" i="1" dirty="0"/>
              <a:t> </a:t>
            </a:r>
            <a:r>
              <a:rPr lang="en-GB" sz="1800" i="1" dirty="0" err="1"/>
              <a:t>untuk</a:t>
            </a:r>
            <a:r>
              <a:rPr lang="en-GB" sz="1800" i="1" dirty="0"/>
              <a:t> </a:t>
            </a:r>
            <a:r>
              <a:rPr lang="en-GB" sz="1800" i="1" dirty="0" err="1"/>
              <a:t>ditaati</a:t>
            </a:r>
            <a:r>
              <a:rPr lang="en-GB" sz="1800" i="1" dirty="0"/>
              <a:t> </a:t>
            </a:r>
            <a:r>
              <a:rPr lang="en-GB" sz="1800" i="1" dirty="0" err="1"/>
              <a:t>dengan</a:t>
            </a:r>
            <a:r>
              <a:rPr lang="en-GB" sz="1800" i="1" dirty="0"/>
              <a:t> </a:t>
            </a:r>
            <a:r>
              <a:rPr lang="en-GB" sz="1800" i="1" dirty="0" err="1"/>
              <a:t>seizin</a:t>
            </a:r>
            <a:r>
              <a:rPr lang="en-GB" sz="1800" i="1" dirty="0"/>
              <a:t> Allah</a:t>
            </a:r>
            <a:r>
              <a:rPr lang="id-ID" sz="1800" i="1" dirty="0"/>
              <a:t>...” </a:t>
            </a:r>
            <a:r>
              <a:rPr lang="id-ID" sz="1800" dirty="0"/>
              <a:t>(Q.S. An-Nisaa’ (4) : 64)</a:t>
            </a:r>
            <a:endParaRPr lang="en-US" sz="1800" dirty="0"/>
          </a:p>
          <a:p>
            <a:pPr marL="0" indent="0">
              <a:buNone/>
            </a:pPr>
            <a:endParaRPr lang="en-US" sz="2000" dirty="0"/>
          </a:p>
        </p:txBody>
      </p:sp>
    </p:spTree>
    <p:extLst>
      <p:ext uri="{BB962C8B-B14F-4D97-AF65-F5344CB8AC3E}">
        <p14:creationId xmlns:p14="http://schemas.microsoft.com/office/powerpoint/2010/main" val="306778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Prinsip-Prinsip Ibadah Mahdhah</a:t>
            </a:r>
            <a:endParaRPr lang="en-US" dirty="0"/>
          </a:p>
        </p:txBody>
      </p:sp>
      <p:sp>
        <p:nvSpPr>
          <p:cNvPr id="3" name="Content Placeholder 2"/>
          <p:cNvSpPr>
            <a:spLocks noGrp="1"/>
          </p:cNvSpPr>
          <p:nvPr>
            <p:ph idx="1"/>
          </p:nvPr>
        </p:nvSpPr>
        <p:spPr/>
        <p:txBody>
          <a:bodyPr>
            <a:normAutofit/>
          </a:bodyPr>
          <a:lstStyle/>
          <a:p>
            <a:pPr lvl="0"/>
            <a:r>
              <a:rPr lang="id-ID" sz="2000" dirty="0"/>
              <a:t>Bersifat </a:t>
            </a:r>
            <a:r>
              <a:rPr lang="id-ID" sz="2000" i="1" dirty="0"/>
              <a:t>supra rasional</a:t>
            </a:r>
            <a:r>
              <a:rPr lang="id-ID" sz="2000" dirty="0"/>
              <a:t> (di atas jangkauan akal)</a:t>
            </a:r>
            <a:endParaRPr lang="en-US" sz="2000" dirty="0"/>
          </a:p>
          <a:p>
            <a:pPr marL="400050" lvl="1" indent="0">
              <a:buNone/>
            </a:pPr>
            <a:r>
              <a:rPr lang="id-ID" sz="1800" dirty="0" smtClean="0"/>
              <a:t>Bentuk </a:t>
            </a:r>
            <a:r>
              <a:rPr lang="id-ID" sz="1800" i="1" dirty="0"/>
              <a:t>ibadah mahdhah</a:t>
            </a:r>
            <a:r>
              <a:rPr lang="id-ID" sz="1800" dirty="0"/>
              <a:t> tidak masuk ke wilayah akal, melainkan wilayah wahyu. Akal hanya berfungsi memahami rahasia dibaliknya (disebut </a:t>
            </a:r>
            <a:r>
              <a:rPr lang="id-ID" sz="1800" i="1" dirty="0"/>
              <a:t>hikmah at-tasyri’</a:t>
            </a:r>
            <a:r>
              <a:rPr lang="id-ID" sz="1800" dirty="0"/>
              <a:t>), sehingga keabsahan ibadah bukan ditentukan oleh mengerti atau tidak dengan ibadah tersebut, tetapi apakah sesuai syari’at atau </a:t>
            </a:r>
            <a:r>
              <a:rPr lang="id-ID" sz="1800" dirty="0" smtClean="0"/>
              <a:t>tidak.</a:t>
            </a:r>
          </a:p>
          <a:p>
            <a:pPr lvl="0"/>
            <a:r>
              <a:rPr lang="id-ID" sz="2000" dirty="0"/>
              <a:t>Azasnya ‘taat’</a:t>
            </a:r>
            <a:endParaRPr lang="en-US" sz="2000" dirty="0"/>
          </a:p>
          <a:p>
            <a:pPr marL="400050" lvl="1" indent="0">
              <a:buNone/>
            </a:pPr>
            <a:r>
              <a:rPr lang="id-ID" sz="1800" dirty="0" smtClean="0"/>
              <a:t>Dibutuhkan </a:t>
            </a:r>
            <a:r>
              <a:rPr lang="id-ID" sz="1800" dirty="0"/>
              <a:t>kepatuhan dari pemeluk agama Islam dalam menjalankan ibadah ini. Seorang hamba wajib meyakini apa yang diperintahkan Allah kepadanya adalah untuk kepentingan hamba itu sendiri</a:t>
            </a:r>
            <a:r>
              <a:rPr lang="id-ID" sz="1800" dirty="0" smtClean="0"/>
              <a:t>.</a:t>
            </a:r>
            <a:endParaRPr lang="en-US" sz="1800" dirty="0"/>
          </a:p>
        </p:txBody>
      </p:sp>
    </p:spTree>
    <p:extLst>
      <p:ext uri="{BB962C8B-B14F-4D97-AF65-F5344CB8AC3E}">
        <p14:creationId xmlns:p14="http://schemas.microsoft.com/office/powerpoint/2010/main" val="337571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186</TotalTime>
  <Words>944</Words>
  <Application>Microsoft Office PowerPoint</Application>
  <PresentationFormat>Widescreen</PresentationFormat>
  <Paragraphs>148</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Tahoma</vt:lpstr>
      <vt:lpstr>Trebuchet MS</vt:lpstr>
      <vt:lpstr>Verdana</vt:lpstr>
      <vt:lpstr>Wingdings 3</vt:lpstr>
      <vt:lpstr>Facet</vt:lpstr>
      <vt:lpstr>FUNGSI IBADAH DALAM MEMBANGUN AKHLAK</vt:lpstr>
      <vt:lpstr>Sub Topik</vt:lpstr>
      <vt:lpstr>Definisi Ibadah</vt:lpstr>
      <vt:lpstr>Hakikat Ibadah</vt:lpstr>
      <vt:lpstr>Tujuan Ibadah</vt:lpstr>
      <vt:lpstr>Klasifikasi</vt:lpstr>
      <vt:lpstr>Ibadah Mahdhah </vt:lpstr>
      <vt:lpstr>Prinsip-Prinsip Ibadah Mahdhah</vt:lpstr>
      <vt:lpstr>Prinsip-Prinsip Ibadah Mahdhah</vt:lpstr>
      <vt:lpstr>Contoh Ibadah Mahdhah adalah: </vt:lpstr>
      <vt:lpstr>Pengertian Ibadah Ghairu Mahdhah</vt:lpstr>
      <vt:lpstr>Prinsip-prinsip Ibadah ghairu mahdhah</vt:lpstr>
      <vt:lpstr>Prinsip-prinsip Ibadah ghairu mahdhah(2)</vt:lpstr>
      <vt:lpstr>Contoh Ibadah Ghairu Mahdhah</vt:lpstr>
      <vt:lpstr>Contoh Ibadah Ghairu Mahdhah(2)</vt:lpstr>
      <vt:lpstr>Bid`ah Meliputi Kebiasaan, Adat atau Muamalah</vt:lpstr>
      <vt:lpstr>PowerPoint Presentation</vt:lpstr>
      <vt:lpstr>Shalat</vt:lpstr>
      <vt:lpstr>Puasa</vt:lpstr>
      <vt:lpstr>Zakat</vt:lpstr>
      <vt:lpstr>Haji dan Umrah</vt:lpstr>
      <vt:lpstr>PowerPoint Presentation</vt:lpstr>
      <vt:lpstr>Pertanyaan dan Jawaban </vt:lpstr>
      <vt:lpstr>TERIMAKASIH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Untari Zaeca</dc:creator>
  <cp:lastModifiedBy>Daniar Heri Kurniawan</cp:lastModifiedBy>
  <cp:revision>18</cp:revision>
  <dcterms:created xsi:type="dcterms:W3CDTF">2014-11-06T03:30:13Z</dcterms:created>
  <dcterms:modified xsi:type="dcterms:W3CDTF">2014-11-06T08:40:27Z</dcterms:modified>
</cp:coreProperties>
</file>