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29"/>
    <a:srgbClr val="23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4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74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1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20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9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78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4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8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7E35-53E5-436D-B1D5-E75D45667D9C}" type="datetimeFigureOut">
              <a:rPr lang="pt-BR" smtClean="0"/>
              <a:t>18/06/2013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CEC9-2B2C-478D-9ACD-FB03E47245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8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830303" y="193492"/>
            <a:ext cx="1008112" cy="288032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Index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15810" y="995834"/>
            <a:ext cx="1031660" cy="334888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Interface Solicitante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8" name="Conector reto 37"/>
          <p:cNvCxnSpPr>
            <a:endCxn id="124" idx="0"/>
          </p:cNvCxnSpPr>
          <p:nvPr/>
        </p:nvCxnSpPr>
        <p:spPr>
          <a:xfrm flipH="1">
            <a:off x="5161336" y="608832"/>
            <a:ext cx="4192" cy="40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25" idx="0"/>
          </p:cNvCxnSpPr>
          <p:nvPr/>
        </p:nvCxnSpPr>
        <p:spPr>
          <a:xfrm>
            <a:off x="1331640" y="608832"/>
            <a:ext cx="0" cy="38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23" idx="0"/>
          </p:cNvCxnSpPr>
          <p:nvPr/>
        </p:nvCxnSpPr>
        <p:spPr>
          <a:xfrm flipV="1">
            <a:off x="3236256" y="608832"/>
            <a:ext cx="0" cy="40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7680118" y="11247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25" idx="0"/>
          </p:cNvCxnSpPr>
          <p:nvPr/>
        </p:nvCxnSpPr>
        <p:spPr>
          <a:xfrm flipV="1">
            <a:off x="7896142" y="608832"/>
            <a:ext cx="0" cy="34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de cantos arredondados 56"/>
          <p:cNvSpPr/>
          <p:nvPr/>
        </p:nvSpPr>
        <p:spPr>
          <a:xfrm>
            <a:off x="971600" y="1509936"/>
            <a:ext cx="720080" cy="288032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1" name="Conector reto 60"/>
          <p:cNvCxnSpPr>
            <a:stCxn id="25" idx="2"/>
            <a:endCxn id="25" idx="2"/>
          </p:cNvCxnSpPr>
          <p:nvPr/>
        </p:nvCxnSpPr>
        <p:spPr>
          <a:xfrm>
            <a:off x="1331640" y="13307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7" idx="0"/>
            <a:endCxn id="25" idx="2"/>
          </p:cNvCxnSpPr>
          <p:nvPr/>
        </p:nvCxnSpPr>
        <p:spPr>
          <a:xfrm flipV="1">
            <a:off x="1331640" y="1330722"/>
            <a:ext cx="0" cy="17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de cantos arredondados 91"/>
          <p:cNvSpPr/>
          <p:nvPr/>
        </p:nvSpPr>
        <p:spPr>
          <a:xfrm>
            <a:off x="72107" y="181262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Solicitar Coleta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2720426" y="1017038"/>
            <a:ext cx="1031660" cy="334888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Interface Beneficiário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4" name="Retângulo de cantos arredondados 123"/>
          <p:cNvSpPr/>
          <p:nvPr/>
        </p:nvSpPr>
        <p:spPr>
          <a:xfrm>
            <a:off x="4645506" y="1017038"/>
            <a:ext cx="1031660" cy="334888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Interface </a:t>
            </a:r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Colaborador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5" name="Retângulo de cantos arredondados 124"/>
          <p:cNvSpPr/>
          <p:nvPr/>
        </p:nvSpPr>
        <p:spPr>
          <a:xfrm>
            <a:off x="7380312" y="957300"/>
            <a:ext cx="1031660" cy="334888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Interface Receptor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41" name="Conector reto 140"/>
          <p:cNvCxnSpPr>
            <a:stCxn id="4" idx="2"/>
          </p:cNvCxnSpPr>
          <p:nvPr/>
        </p:nvCxnSpPr>
        <p:spPr>
          <a:xfrm>
            <a:off x="4334359" y="481524"/>
            <a:ext cx="0" cy="13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de cantos arredondados 148"/>
          <p:cNvSpPr/>
          <p:nvPr/>
        </p:nvSpPr>
        <p:spPr>
          <a:xfrm>
            <a:off x="2876216" y="1509936"/>
            <a:ext cx="720080" cy="288032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0" name="Retângulo de cantos arredondados 149"/>
          <p:cNvSpPr/>
          <p:nvPr/>
        </p:nvSpPr>
        <p:spPr>
          <a:xfrm>
            <a:off x="4801296" y="1515715"/>
            <a:ext cx="720080" cy="288032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1" name="Retângulo de cantos arredondados 150"/>
          <p:cNvSpPr/>
          <p:nvPr/>
        </p:nvSpPr>
        <p:spPr>
          <a:xfrm>
            <a:off x="7536102" y="1509936"/>
            <a:ext cx="720080" cy="288032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3" name="Conector reto 152"/>
          <p:cNvCxnSpPr>
            <a:stCxn id="123" idx="2"/>
            <a:endCxn id="149" idx="0"/>
          </p:cNvCxnSpPr>
          <p:nvPr/>
        </p:nvCxnSpPr>
        <p:spPr>
          <a:xfrm>
            <a:off x="3236256" y="1351926"/>
            <a:ext cx="0" cy="1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>
            <a:stCxn id="124" idx="2"/>
            <a:endCxn id="150" idx="0"/>
          </p:cNvCxnSpPr>
          <p:nvPr/>
        </p:nvCxnSpPr>
        <p:spPr>
          <a:xfrm>
            <a:off x="5161336" y="1351926"/>
            <a:ext cx="0" cy="16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/>
          <p:cNvCxnSpPr>
            <a:stCxn id="125" idx="2"/>
            <a:endCxn id="151" idx="0"/>
          </p:cNvCxnSpPr>
          <p:nvPr/>
        </p:nvCxnSpPr>
        <p:spPr>
          <a:xfrm>
            <a:off x="7896142" y="1292188"/>
            <a:ext cx="0" cy="21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/>
          <p:cNvCxnSpPr>
            <a:stCxn id="57" idx="2"/>
          </p:cNvCxnSpPr>
          <p:nvPr/>
        </p:nvCxnSpPr>
        <p:spPr>
          <a:xfrm>
            <a:off x="1331640" y="1797968"/>
            <a:ext cx="9629" cy="163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to 179"/>
          <p:cNvCxnSpPr>
            <a:stCxn id="92" idx="3"/>
          </p:cNvCxnSpPr>
          <p:nvPr/>
        </p:nvCxnSpPr>
        <p:spPr>
          <a:xfrm>
            <a:off x="971601" y="1957746"/>
            <a:ext cx="360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to 198"/>
          <p:cNvCxnSpPr/>
          <p:nvPr/>
        </p:nvCxnSpPr>
        <p:spPr>
          <a:xfrm flipV="1">
            <a:off x="2977568" y="1964972"/>
            <a:ext cx="2586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to 200"/>
          <p:cNvCxnSpPr>
            <a:stCxn id="154" idx="3"/>
          </p:cNvCxnSpPr>
          <p:nvPr/>
        </p:nvCxnSpPr>
        <p:spPr>
          <a:xfrm flipV="1">
            <a:off x="2987824" y="2347774"/>
            <a:ext cx="248432" cy="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/>
          <p:cNvCxnSpPr>
            <a:stCxn id="150" idx="2"/>
            <a:endCxn id="191" idx="0"/>
          </p:cNvCxnSpPr>
          <p:nvPr/>
        </p:nvCxnSpPr>
        <p:spPr>
          <a:xfrm>
            <a:off x="5161336" y="1803747"/>
            <a:ext cx="0" cy="109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>
            <a:stCxn id="173" idx="3"/>
            <a:endCxn id="182" idx="1"/>
          </p:cNvCxnSpPr>
          <p:nvPr/>
        </p:nvCxnSpPr>
        <p:spPr>
          <a:xfrm>
            <a:off x="4890729" y="1976428"/>
            <a:ext cx="54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>
            <a:stCxn id="178" idx="3"/>
            <a:endCxn id="185" idx="1"/>
          </p:cNvCxnSpPr>
          <p:nvPr/>
        </p:nvCxnSpPr>
        <p:spPr>
          <a:xfrm flipV="1">
            <a:off x="4895430" y="2347212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to 285"/>
          <p:cNvCxnSpPr/>
          <p:nvPr/>
        </p:nvCxnSpPr>
        <p:spPr>
          <a:xfrm flipH="1">
            <a:off x="7882511" y="1797967"/>
            <a:ext cx="2" cy="27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to 320"/>
          <p:cNvCxnSpPr/>
          <p:nvPr/>
        </p:nvCxnSpPr>
        <p:spPr>
          <a:xfrm>
            <a:off x="3231587" y="1803747"/>
            <a:ext cx="4669" cy="97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to 349"/>
          <p:cNvCxnSpPr/>
          <p:nvPr/>
        </p:nvCxnSpPr>
        <p:spPr>
          <a:xfrm>
            <a:off x="1331640" y="608832"/>
            <a:ext cx="6120680" cy="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to 358"/>
          <p:cNvCxnSpPr/>
          <p:nvPr/>
        </p:nvCxnSpPr>
        <p:spPr>
          <a:xfrm>
            <a:off x="7452320" y="608832"/>
            <a:ext cx="443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de cantos arredondados 117"/>
          <p:cNvSpPr/>
          <p:nvPr/>
        </p:nvSpPr>
        <p:spPr>
          <a:xfrm>
            <a:off x="6437150" y="170064"/>
            <a:ext cx="1031660" cy="334888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Usuário</a:t>
            </a:r>
            <a:endParaRPr lang="pt-BR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" name="Conector reto 15"/>
          <p:cNvCxnSpPr>
            <a:stCxn id="4" idx="3"/>
            <a:endCxn id="118" idx="1"/>
          </p:cNvCxnSpPr>
          <p:nvPr/>
        </p:nvCxnSpPr>
        <p:spPr>
          <a:xfrm>
            <a:off x="4838415" y="337508"/>
            <a:ext cx="1598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de cantos arredondados 125"/>
          <p:cNvSpPr/>
          <p:nvPr/>
        </p:nvSpPr>
        <p:spPr>
          <a:xfrm>
            <a:off x="72107" y="2202652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</a:t>
            </a:r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Coleta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7" name="Conector reto 126"/>
          <p:cNvCxnSpPr>
            <a:stCxn id="126" idx="3"/>
          </p:cNvCxnSpPr>
          <p:nvPr/>
        </p:nvCxnSpPr>
        <p:spPr>
          <a:xfrm>
            <a:off x="971601" y="2347774"/>
            <a:ext cx="360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de cantos arredondados 127"/>
          <p:cNvSpPr/>
          <p:nvPr/>
        </p:nvSpPr>
        <p:spPr>
          <a:xfrm>
            <a:off x="72107" y="2562692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Meus dados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9" name="Conector reto 128"/>
          <p:cNvCxnSpPr>
            <a:stCxn id="128" idx="3"/>
          </p:cNvCxnSpPr>
          <p:nvPr/>
        </p:nvCxnSpPr>
        <p:spPr>
          <a:xfrm>
            <a:off x="971601" y="2707814"/>
            <a:ext cx="360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de cantos arredondados 129"/>
          <p:cNvSpPr/>
          <p:nvPr/>
        </p:nvSpPr>
        <p:spPr>
          <a:xfrm>
            <a:off x="107504" y="328498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Menu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1" name="Conector reto 130"/>
          <p:cNvCxnSpPr>
            <a:stCxn id="130" idx="3"/>
          </p:cNvCxnSpPr>
          <p:nvPr/>
        </p:nvCxnSpPr>
        <p:spPr>
          <a:xfrm flipV="1">
            <a:off x="1006998" y="3428465"/>
            <a:ext cx="334271" cy="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ângulo de cantos arredondados 133"/>
          <p:cNvSpPr/>
          <p:nvPr/>
        </p:nvSpPr>
        <p:spPr>
          <a:xfrm>
            <a:off x="827583" y="366545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Mensagens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Retângulo de cantos arredondados 134"/>
          <p:cNvSpPr/>
          <p:nvPr/>
        </p:nvSpPr>
        <p:spPr>
          <a:xfrm>
            <a:off x="829575" y="4029596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Configurações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6" name="Retângulo de cantos arredondados 135"/>
          <p:cNvSpPr/>
          <p:nvPr/>
        </p:nvSpPr>
        <p:spPr>
          <a:xfrm>
            <a:off x="840686" y="4393636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Sair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6" name="Conector reto 25"/>
          <p:cNvCxnSpPr>
            <a:stCxn id="130" idx="2"/>
          </p:cNvCxnSpPr>
          <p:nvPr/>
        </p:nvCxnSpPr>
        <p:spPr>
          <a:xfrm>
            <a:off x="557251" y="3575228"/>
            <a:ext cx="0" cy="96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4" idx="1"/>
          </p:cNvCxnSpPr>
          <p:nvPr/>
        </p:nvCxnSpPr>
        <p:spPr>
          <a:xfrm flipH="1">
            <a:off x="557251" y="3810576"/>
            <a:ext cx="27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to 235"/>
          <p:cNvCxnSpPr>
            <a:stCxn id="135" idx="1"/>
          </p:cNvCxnSpPr>
          <p:nvPr/>
        </p:nvCxnSpPr>
        <p:spPr>
          <a:xfrm flipH="1" flipV="1">
            <a:off x="557251" y="4169875"/>
            <a:ext cx="272324" cy="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to 238"/>
          <p:cNvCxnSpPr>
            <a:stCxn id="136" idx="1"/>
          </p:cNvCxnSpPr>
          <p:nvPr/>
        </p:nvCxnSpPr>
        <p:spPr>
          <a:xfrm flipH="1">
            <a:off x="557251" y="4538758"/>
            <a:ext cx="2834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tângulo de cantos arredondados 151"/>
          <p:cNvSpPr/>
          <p:nvPr/>
        </p:nvSpPr>
        <p:spPr>
          <a:xfrm>
            <a:off x="2088330" y="1831306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Solicitar </a:t>
            </a:r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Doação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4" name="Retângulo de cantos arredondados 153"/>
          <p:cNvSpPr/>
          <p:nvPr/>
        </p:nvSpPr>
        <p:spPr>
          <a:xfrm>
            <a:off x="2088330" y="220486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Doação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9" name="Retângulo de cantos arredondados 158"/>
          <p:cNvSpPr/>
          <p:nvPr/>
        </p:nvSpPr>
        <p:spPr>
          <a:xfrm>
            <a:off x="2123728" y="2633909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Menu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0" name="Conector reto 159"/>
          <p:cNvCxnSpPr>
            <a:stCxn id="159" idx="3"/>
          </p:cNvCxnSpPr>
          <p:nvPr/>
        </p:nvCxnSpPr>
        <p:spPr>
          <a:xfrm>
            <a:off x="3023222" y="2779031"/>
            <a:ext cx="213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 de cantos arredondados 160"/>
          <p:cNvSpPr/>
          <p:nvPr/>
        </p:nvSpPr>
        <p:spPr>
          <a:xfrm>
            <a:off x="2843807" y="3014379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Mensagens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2" name="Retângulo de cantos arredondados 161"/>
          <p:cNvSpPr/>
          <p:nvPr/>
        </p:nvSpPr>
        <p:spPr>
          <a:xfrm>
            <a:off x="2845799" y="3378521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Configurações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3" name="Retângulo de cantos arredondados 162"/>
          <p:cNvSpPr/>
          <p:nvPr/>
        </p:nvSpPr>
        <p:spPr>
          <a:xfrm>
            <a:off x="2856910" y="3742561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Sair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4" name="Conector reto 163"/>
          <p:cNvCxnSpPr>
            <a:stCxn id="159" idx="2"/>
          </p:cNvCxnSpPr>
          <p:nvPr/>
        </p:nvCxnSpPr>
        <p:spPr>
          <a:xfrm>
            <a:off x="2573475" y="2924153"/>
            <a:ext cx="0" cy="96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/>
          <p:cNvCxnSpPr>
            <a:stCxn id="161" idx="1"/>
          </p:cNvCxnSpPr>
          <p:nvPr/>
        </p:nvCxnSpPr>
        <p:spPr>
          <a:xfrm flipH="1">
            <a:off x="2573475" y="3159501"/>
            <a:ext cx="27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/>
          <p:cNvCxnSpPr>
            <a:stCxn id="162" idx="1"/>
          </p:cNvCxnSpPr>
          <p:nvPr/>
        </p:nvCxnSpPr>
        <p:spPr>
          <a:xfrm flipH="1" flipV="1">
            <a:off x="2573475" y="3518800"/>
            <a:ext cx="272324" cy="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to 167"/>
          <p:cNvCxnSpPr>
            <a:stCxn id="163" idx="1"/>
          </p:cNvCxnSpPr>
          <p:nvPr/>
        </p:nvCxnSpPr>
        <p:spPr>
          <a:xfrm flipH="1">
            <a:off x="2573475" y="3887683"/>
            <a:ext cx="2834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tângulo de cantos arredondados 172"/>
          <p:cNvSpPr/>
          <p:nvPr/>
        </p:nvSpPr>
        <p:spPr>
          <a:xfrm>
            <a:off x="3991235" y="1831306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Doação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8" name="Retângulo de cantos arredondados 177"/>
          <p:cNvSpPr/>
          <p:nvPr/>
        </p:nvSpPr>
        <p:spPr>
          <a:xfrm>
            <a:off x="3995936" y="2205615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Coleta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Retângulo de cantos arredondados 181"/>
          <p:cNvSpPr/>
          <p:nvPr/>
        </p:nvSpPr>
        <p:spPr>
          <a:xfrm>
            <a:off x="5435676" y="1831306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Equipamento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5" name="Retângulo de cantos arredondados 184"/>
          <p:cNvSpPr/>
          <p:nvPr/>
        </p:nvSpPr>
        <p:spPr>
          <a:xfrm>
            <a:off x="5435676" y="2202090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Equipamento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87" name="Conector reto 186"/>
          <p:cNvCxnSpPr>
            <a:stCxn id="189" idx="3"/>
            <a:endCxn id="190" idx="1"/>
          </p:cNvCxnSpPr>
          <p:nvPr/>
        </p:nvCxnSpPr>
        <p:spPr>
          <a:xfrm flipV="1">
            <a:off x="4895430" y="2710026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de cantos arredondados 188"/>
          <p:cNvSpPr/>
          <p:nvPr/>
        </p:nvSpPr>
        <p:spPr>
          <a:xfrm>
            <a:off x="3995936" y="2568429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Pe</a:t>
            </a:r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ça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0" name="Retângulo de cantos arredondados 189"/>
          <p:cNvSpPr/>
          <p:nvPr/>
        </p:nvSpPr>
        <p:spPr>
          <a:xfrm>
            <a:off x="5435676" y="256490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Peça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1" name="Retângulo de cantos arredondados 190"/>
          <p:cNvSpPr/>
          <p:nvPr/>
        </p:nvSpPr>
        <p:spPr>
          <a:xfrm>
            <a:off x="4711589" y="2902873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Menu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7" name="Retângulo de cantos arredondados 196"/>
          <p:cNvSpPr/>
          <p:nvPr/>
        </p:nvSpPr>
        <p:spPr>
          <a:xfrm>
            <a:off x="5436096" y="3283343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Mensagens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8" name="Retângulo de cantos arredondados 197"/>
          <p:cNvSpPr/>
          <p:nvPr/>
        </p:nvSpPr>
        <p:spPr>
          <a:xfrm>
            <a:off x="5436096" y="3647485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Configurações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0" name="Retângulo de cantos arredondados 199"/>
          <p:cNvSpPr/>
          <p:nvPr/>
        </p:nvSpPr>
        <p:spPr>
          <a:xfrm>
            <a:off x="5436096" y="4002852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Sair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02" name="Conector reto 201"/>
          <p:cNvCxnSpPr>
            <a:stCxn id="191" idx="2"/>
          </p:cNvCxnSpPr>
          <p:nvPr/>
        </p:nvCxnSpPr>
        <p:spPr>
          <a:xfrm>
            <a:off x="5161336" y="3193117"/>
            <a:ext cx="0" cy="96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/>
          <p:cNvCxnSpPr>
            <a:stCxn id="197" idx="1"/>
          </p:cNvCxnSpPr>
          <p:nvPr/>
        </p:nvCxnSpPr>
        <p:spPr>
          <a:xfrm flipH="1">
            <a:off x="5165764" y="3428465"/>
            <a:ext cx="27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/>
          <p:cNvCxnSpPr>
            <a:stCxn id="198" idx="1"/>
          </p:cNvCxnSpPr>
          <p:nvPr/>
        </p:nvCxnSpPr>
        <p:spPr>
          <a:xfrm flipH="1" flipV="1">
            <a:off x="5163772" y="3787764"/>
            <a:ext cx="272324" cy="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/>
          <p:cNvCxnSpPr>
            <a:stCxn id="200" idx="1"/>
          </p:cNvCxnSpPr>
          <p:nvPr/>
        </p:nvCxnSpPr>
        <p:spPr>
          <a:xfrm flipH="1">
            <a:off x="5152661" y="4147974"/>
            <a:ext cx="2834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/>
          <p:cNvCxnSpPr>
            <a:stCxn id="211" idx="3"/>
            <a:endCxn id="213" idx="1"/>
          </p:cNvCxnSpPr>
          <p:nvPr/>
        </p:nvCxnSpPr>
        <p:spPr>
          <a:xfrm>
            <a:off x="7592055" y="1989946"/>
            <a:ext cx="54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12" idx="3"/>
            <a:endCxn id="214" idx="1"/>
          </p:cNvCxnSpPr>
          <p:nvPr/>
        </p:nvCxnSpPr>
        <p:spPr>
          <a:xfrm flipV="1">
            <a:off x="7596756" y="2360730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tângulo de cantos arredondados 210"/>
          <p:cNvSpPr/>
          <p:nvPr/>
        </p:nvSpPr>
        <p:spPr>
          <a:xfrm>
            <a:off x="6692561" y="184482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Doação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6697262" y="2219133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Coleta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3" name="Retângulo de cantos arredondados 212"/>
          <p:cNvSpPr/>
          <p:nvPr/>
        </p:nvSpPr>
        <p:spPr>
          <a:xfrm>
            <a:off x="8137002" y="184482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Equipamento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4" name="Retângulo de cantos arredondados 213"/>
          <p:cNvSpPr/>
          <p:nvPr/>
        </p:nvSpPr>
        <p:spPr>
          <a:xfrm>
            <a:off x="8137002" y="2215608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Equipamento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15" name="Conector reto 214"/>
          <p:cNvCxnSpPr>
            <a:stCxn id="216" idx="3"/>
            <a:endCxn id="217" idx="1"/>
          </p:cNvCxnSpPr>
          <p:nvPr/>
        </p:nvCxnSpPr>
        <p:spPr>
          <a:xfrm flipV="1">
            <a:off x="7596756" y="2723544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tângulo de cantos arredondados 215"/>
          <p:cNvSpPr/>
          <p:nvPr/>
        </p:nvSpPr>
        <p:spPr>
          <a:xfrm>
            <a:off x="6697262" y="2581947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Pe</a:t>
            </a:r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ça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7" name="Retângulo de cantos arredondados 216"/>
          <p:cNvSpPr/>
          <p:nvPr/>
        </p:nvSpPr>
        <p:spPr>
          <a:xfrm>
            <a:off x="8137002" y="2578422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Peça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18" name="Conector reto 217"/>
          <p:cNvCxnSpPr>
            <a:stCxn id="219" idx="3"/>
            <a:endCxn id="220" idx="1"/>
          </p:cNvCxnSpPr>
          <p:nvPr/>
        </p:nvCxnSpPr>
        <p:spPr>
          <a:xfrm flipV="1">
            <a:off x="7606542" y="3070066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 de cantos arredondados 218"/>
          <p:cNvSpPr/>
          <p:nvPr/>
        </p:nvSpPr>
        <p:spPr>
          <a:xfrm>
            <a:off x="6707048" y="2928469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Ponto Coleta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0" name="Retângulo de cantos arredondados 219"/>
          <p:cNvSpPr/>
          <p:nvPr/>
        </p:nvSpPr>
        <p:spPr>
          <a:xfrm>
            <a:off x="8146788" y="292494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 Ponto Coleta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1" name="Conector reto 220"/>
          <p:cNvCxnSpPr>
            <a:stCxn id="222" idx="3"/>
            <a:endCxn id="223" idx="1"/>
          </p:cNvCxnSpPr>
          <p:nvPr/>
        </p:nvCxnSpPr>
        <p:spPr>
          <a:xfrm flipV="1">
            <a:off x="7596756" y="3430106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ângulo de cantos arredondados 221"/>
          <p:cNvSpPr/>
          <p:nvPr/>
        </p:nvSpPr>
        <p:spPr>
          <a:xfrm>
            <a:off x="6697262" y="3288509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Categoria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3" name="Retângulo de cantos arredondados 222"/>
          <p:cNvSpPr/>
          <p:nvPr/>
        </p:nvSpPr>
        <p:spPr>
          <a:xfrm>
            <a:off x="8137002" y="328498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Categoria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56" name="Conector reto 255"/>
          <p:cNvCxnSpPr>
            <a:stCxn id="258" idx="3"/>
            <a:endCxn id="259" idx="1"/>
          </p:cNvCxnSpPr>
          <p:nvPr/>
        </p:nvCxnSpPr>
        <p:spPr>
          <a:xfrm flipV="1">
            <a:off x="7596756" y="3790146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tângulo de cantos arredondados 257"/>
          <p:cNvSpPr/>
          <p:nvPr/>
        </p:nvSpPr>
        <p:spPr>
          <a:xfrm>
            <a:off x="6697262" y="3648549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Cadastrar Tipo de Atendimento</a:t>
            </a:r>
            <a:endParaRPr lang="pt-BR" sz="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9" name="Retângulo de cantos arredondados 258"/>
          <p:cNvSpPr/>
          <p:nvPr/>
        </p:nvSpPr>
        <p:spPr>
          <a:xfrm>
            <a:off x="8137002" y="364502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Consultar  Tipo de Atendimento</a:t>
            </a:r>
            <a:endParaRPr lang="pt-BR" sz="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60" name="Conector reto 259"/>
          <p:cNvCxnSpPr>
            <a:stCxn id="261" idx="3"/>
            <a:endCxn id="262" idx="1"/>
          </p:cNvCxnSpPr>
          <p:nvPr/>
        </p:nvCxnSpPr>
        <p:spPr>
          <a:xfrm flipV="1">
            <a:off x="7596756" y="4144449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tângulo de cantos arredondados 260"/>
          <p:cNvSpPr/>
          <p:nvPr/>
        </p:nvSpPr>
        <p:spPr>
          <a:xfrm>
            <a:off x="6697262" y="4002852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Beneficiários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2" name="Retângulo de cantos arredondados 261"/>
          <p:cNvSpPr/>
          <p:nvPr/>
        </p:nvSpPr>
        <p:spPr>
          <a:xfrm>
            <a:off x="8137002" y="3999327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Colaboradores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4" name="Retângulo de cantos arredondados 273"/>
          <p:cNvSpPr/>
          <p:nvPr/>
        </p:nvSpPr>
        <p:spPr>
          <a:xfrm>
            <a:off x="6692561" y="4362892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Menu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5" name="Retângulo de cantos arredondados 274"/>
          <p:cNvSpPr/>
          <p:nvPr/>
        </p:nvSpPr>
        <p:spPr>
          <a:xfrm>
            <a:off x="7417068" y="4743362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Mensagens</a:t>
            </a:r>
            <a:endParaRPr lang="pt-BR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6" name="Retângulo de cantos arredondados 275"/>
          <p:cNvSpPr/>
          <p:nvPr/>
        </p:nvSpPr>
        <p:spPr>
          <a:xfrm>
            <a:off x="7417068" y="510750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Configurações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7" name="Retângulo de cantos arredondados 276"/>
          <p:cNvSpPr/>
          <p:nvPr/>
        </p:nvSpPr>
        <p:spPr>
          <a:xfrm>
            <a:off x="7432764" y="5472814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Sair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78" name="Conector reto 277"/>
          <p:cNvCxnSpPr>
            <a:stCxn id="274" idx="2"/>
          </p:cNvCxnSpPr>
          <p:nvPr/>
        </p:nvCxnSpPr>
        <p:spPr>
          <a:xfrm>
            <a:off x="7142308" y="4653136"/>
            <a:ext cx="0" cy="96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to 278"/>
          <p:cNvCxnSpPr>
            <a:stCxn id="275" idx="1"/>
          </p:cNvCxnSpPr>
          <p:nvPr/>
        </p:nvCxnSpPr>
        <p:spPr>
          <a:xfrm flipH="1">
            <a:off x="7146736" y="4888484"/>
            <a:ext cx="27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to 279"/>
          <p:cNvCxnSpPr>
            <a:stCxn id="276" idx="1"/>
          </p:cNvCxnSpPr>
          <p:nvPr/>
        </p:nvCxnSpPr>
        <p:spPr>
          <a:xfrm flipH="1" flipV="1">
            <a:off x="7144744" y="5247783"/>
            <a:ext cx="272324" cy="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to 301"/>
          <p:cNvCxnSpPr>
            <a:stCxn id="277" idx="1"/>
          </p:cNvCxnSpPr>
          <p:nvPr/>
        </p:nvCxnSpPr>
        <p:spPr>
          <a:xfrm flipH="1">
            <a:off x="7149329" y="5617936"/>
            <a:ext cx="2834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to 302"/>
          <p:cNvCxnSpPr>
            <a:endCxn id="305" idx="1"/>
          </p:cNvCxnSpPr>
          <p:nvPr/>
        </p:nvCxnSpPr>
        <p:spPr>
          <a:xfrm flipV="1">
            <a:off x="7596756" y="4504489"/>
            <a:ext cx="540246" cy="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tângulo de cantos arredondados 304"/>
          <p:cNvSpPr/>
          <p:nvPr/>
        </p:nvSpPr>
        <p:spPr>
          <a:xfrm>
            <a:off x="8137002" y="4359367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Meus dados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6" name="Retângulo de cantos arredondados 305"/>
          <p:cNvSpPr/>
          <p:nvPr/>
        </p:nvSpPr>
        <p:spPr>
          <a:xfrm>
            <a:off x="81736" y="2914745"/>
            <a:ext cx="899494" cy="290244"/>
          </a:xfrm>
          <a:prstGeom prst="roundRect">
            <a:avLst/>
          </a:prstGeom>
          <a:solidFill>
            <a:srgbClr val="29B929"/>
          </a:solidFill>
          <a:ln w="0"/>
          <a:effectLst>
            <a:outerShdw blurRad="50800" sx="1000" sy="1000" algn="ctr" rotWithShape="0">
              <a:srgbClr val="29B92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Pesquisar Pontos Coleta</a:t>
            </a:r>
            <a:endParaRPr lang="pt-BR" sz="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5" name="Conector reto 64"/>
          <p:cNvCxnSpPr>
            <a:stCxn id="306" idx="3"/>
          </p:cNvCxnSpPr>
          <p:nvPr/>
        </p:nvCxnSpPr>
        <p:spPr>
          <a:xfrm>
            <a:off x="981230" y="3059867"/>
            <a:ext cx="360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4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90</Words>
  <Application>Microsoft Office PowerPoint</Application>
  <PresentationFormat>Apresentação na tela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Daniel</cp:lastModifiedBy>
  <cp:revision>25</cp:revision>
  <cp:lastPrinted>2013-06-18T03:50:01Z</cp:lastPrinted>
  <dcterms:created xsi:type="dcterms:W3CDTF">2013-06-09T11:56:37Z</dcterms:created>
  <dcterms:modified xsi:type="dcterms:W3CDTF">2013-06-18T03:51:33Z</dcterms:modified>
</cp:coreProperties>
</file>