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13BAE4-6BB8-456A-9553-CFB36F2D0F07}" type="datetimeFigureOut">
              <a:rPr lang="pt-BR" smtClean="0"/>
              <a:pPr/>
              <a:t>16/4/2013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EFADFF-EEB8-43B0-A900-4973812AA2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1428736"/>
            <a:ext cx="7406640" cy="3115258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SISTEMA  INTEGARADA DE LIXO ELETRÔNICO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9124" y="4500570"/>
            <a:ext cx="1214446" cy="500066"/>
          </a:xfrm>
        </p:spPr>
        <p:txBody>
          <a:bodyPr/>
          <a:lstStyle/>
          <a:p>
            <a:r>
              <a:rPr lang="pt-BR" dirty="0" smtClean="0"/>
              <a:t>SIEL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1714488"/>
            <a:ext cx="764386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Cadastrar equipamentos doados;</a:t>
            </a:r>
          </a:p>
          <a:p>
            <a:endParaRPr lang="pt-BR" sz="3600" dirty="0" smtClean="0"/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Emitir </a:t>
            </a:r>
            <a:r>
              <a:rPr lang="pt-BR" sz="3600" dirty="0"/>
              <a:t>relatórios de </a:t>
            </a:r>
            <a:r>
              <a:rPr lang="pt-BR" sz="3600" dirty="0" smtClean="0"/>
              <a:t>doações;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Apresentar </a:t>
            </a:r>
            <a:r>
              <a:rPr lang="pt-BR" sz="3600" dirty="0"/>
              <a:t>as solicitações de </a:t>
            </a:r>
            <a:r>
              <a:rPr lang="pt-BR" sz="3600" dirty="0" smtClean="0"/>
              <a:t>coleta;</a:t>
            </a:r>
          </a:p>
          <a:p>
            <a:endParaRPr lang="pt-BR" sz="3600" dirty="0" smtClean="0"/>
          </a:p>
          <a:p>
            <a:endParaRPr lang="pt-BR" sz="3600" dirty="0"/>
          </a:p>
          <a:p>
            <a:r>
              <a:rPr lang="pt-BR" sz="3600" dirty="0"/>
              <a:t> </a:t>
            </a:r>
          </a:p>
          <a:p>
            <a:r>
              <a:rPr lang="pt-BR" sz="3600" dirty="0"/>
              <a:t> </a:t>
            </a:r>
          </a:p>
          <a:p>
            <a:r>
              <a:rPr lang="pt-BR" sz="3600" dirty="0"/>
              <a:t> </a:t>
            </a:r>
          </a:p>
          <a:p>
            <a:r>
              <a:rPr lang="pt-BR" sz="3600" dirty="0"/>
              <a:t> </a:t>
            </a:r>
          </a:p>
          <a:p>
            <a:endParaRPr lang="pt-BR" sz="3600" dirty="0"/>
          </a:p>
          <a:p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1570" y="558209"/>
            <a:ext cx="792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OBJETIVOS  ESPECIFICOS  - RECPTOR</a:t>
            </a:r>
            <a:endParaRPr lang="pt-BR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642918"/>
            <a:ext cx="764386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Informar  </a:t>
            </a:r>
            <a:r>
              <a:rPr lang="pt-BR" sz="3600" dirty="0"/>
              <a:t>e alertar a população </a:t>
            </a:r>
            <a:r>
              <a:rPr lang="pt-BR" sz="3600" dirty="0" smtClean="0"/>
              <a:t>sobre danos;</a:t>
            </a:r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Gerenciar </a:t>
            </a:r>
            <a:r>
              <a:rPr lang="pt-BR" sz="3600" dirty="0"/>
              <a:t>e </a:t>
            </a:r>
            <a:r>
              <a:rPr lang="pt-BR" sz="3600" dirty="0" smtClean="0"/>
              <a:t>consultar os equipamentos;</a:t>
            </a:r>
          </a:p>
          <a:p>
            <a:endParaRPr lang="pt-BR" sz="3600" dirty="0" smtClean="0"/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Emitir relatórios;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714356"/>
            <a:ext cx="7643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Definir quais os equipamentos recebidos;</a:t>
            </a:r>
          </a:p>
          <a:p>
            <a:endParaRPr lang="pt-BR" sz="3600" dirty="0" smtClean="0"/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Divulgar </a:t>
            </a:r>
            <a:r>
              <a:rPr lang="pt-BR" sz="3600" dirty="0"/>
              <a:t>campanhas coletivas de doação de lixo eletrônico.</a:t>
            </a:r>
          </a:p>
          <a:p>
            <a:r>
              <a:rPr lang="pt-BR" sz="3600" dirty="0"/>
              <a:t> 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1857365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/>
              <a:t> T</a:t>
            </a:r>
            <a:r>
              <a:rPr lang="pt-BR" sz="3600" dirty="0" smtClean="0"/>
              <a:t>ela de fácil compreensão;</a:t>
            </a:r>
          </a:p>
          <a:p>
            <a:pPr>
              <a:buFont typeface="Wingdings" pitchFamily="2" charset="2"/>
              <a:buChar char="Ø"/>
            </a:pPr>
            <a:endParaRPr lang="pt-BR" sz="3600" dirty="0" smtClean="0"/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Visualizar </a:t>
            </a:r>
            <a:r>
              <a:rPr lang="pt-BR" sz="3600" dirty="0"/>
              <a:t>os pontos de </a:t>
            </a:r>
            <a:r>
              <a:rPr lang="pt-BR" sz="3600" dirty="0" smtClean="0"/>
              <a:t>coleta;</a:t>
            </a:r>
          </a:p>
          <a:p>
            <a:pPr>
              <a:buFont typeface="Wingdings" pitchFamily="2" charset="2"/>
              <a:buChar char="Ø"/>
            </a:pPr>
            <a:endParaRPr lang="pt-BR" sz="3600" dirty="0" smtClean="0"/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Escolher </a:t>
            </a:r>
            <a:r>
              <a:rPr lang="pt-BR" sz="3600" dirty="0"/>
              <a:t>qual </a:t>
            </a:r>
            <a:r>
              <a:rPr lang="pt-BR" sz="3600" dirty="0" smtClean="0"/>
              <a:t>equipamento doado.</a:t>
            </a:r>
          </a:p>
          <a:p>
            <a:r>
              <a:rPr lang="pt-BR" sz="3600" dirty="0"/>
              <a:t> 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71570" y="558209"/>
            <a:ext cx="792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OBJETIVOS  ESPECIFICOS  - DOADOR</a:t>
            </a:r>
            <a:endParaRPr lang="pt-B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576" y="1428736"/>
            <a:ext cx="7469704" cy="415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85852" y="571480"/>
            <a:ext cx="7286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Idealizadores do Sistema:</a:t>
            </a:r>
          </a:p>
          <a:p>
            <a:endParaRPr lang="pt-BR" sz="3200" dirty="0"/>
          </a:p>
          <a:p>
            <a:r>
              <a:rPr lang="pt-BR" sz="3200" dirty="0" smtClean="0"/>
              <a:t>Daniel  Armando</a:t>
            </a:r>
          </a:p>
          <a:p>
            <a:endParaRPr lang="pt-BR" sz="3200" dirty="0"/>
          </a:p>
          <a:p>
            <a:r>
              <a:rPr lang="pt-BR" sz="3200" dirty="0" err="1" smtClean="0"/>
              <a:t>Erlon</a:t>
            </a:r>
            <a:r>
              <a:rPr lang="pt-BR" sz="3200" dirty="0" smtClean="0"/>
              <a:t> </a:t>
            </a:r>
            <a:r>
              <a:rPr lang="pt-BR" sz="3200" dirty="0" err="1" smtClean="0"/>
              <a:t>Gianini</a:t>
            </a:r>
            <a:endParaRPr lang="pt-BR" sz="3200" dirty="0" smtClean="0"/>
          </a:p>
          <a:p>
            <a:endParaRPr lang="pt-BR" sz="3200" dirty="0"/>
          </a:p>
          <a:p>
            <a:r>
              <a:rPr lang="pt-BR" sz="3200" dirty="0" smtClean="0"/>
              <a:t>Fabio Lehn</a:t>
            </a:r>
          </a:p>
          <a:p>
            <a:endParaRPr lang="pt-BR" sz="3200" dirty="0"/>
          </a:p>
          <a:p>
            <a:r>
              <a:rPr lang="pt-BR" sz="3200" dirty="0" err="1" smtClean="0"/>
              <a:t>Naiara</a:t>
            </a:r>
            <a:r>
              <a:rPr lang="pt-BR" sz="3200" dirty="0" smtClean="0"/>
              <a:t> </a:t>
            </a:r>
            <a:r>
              <a:rPr lang="pt-BR" sz="3200" dirty="0" err="1" smtClean="0"/>
              <a:t>Bichoff</a:t>
            </a:r>
            <a:endParaRPr lang="pt-BR" sz="3200" dirty="0" smtClean="0"/>
          </a:p>
          <a:p>
            <a:endParaRPr lang="pt-BR" sz="3200" dirty="0"/>
          </a:p>
          <a:p>
            <a:r>
              <a:rPr lang="pt-BR" sz="3200" dirty="0" err="1" smtClean="0"/>
              <a:t>Taisa</a:t>
            </a:r>
            <a:r>
              <a:rPr lang="pt-BR" sz="3200" dirty="0" smtClean="0"/>
              <a:t> </a:t>
            </a:r>
            <a:r>
              <a:rPr lang="pt-BR" sz="3200" dirty="0" err="1" smtClean="0"/>
              <a:t>Garbim</a:t>
            </a:r>
            <a:endParaRPr lang="pt-BR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2976" y="1643050"/>
            <a:ext cx="80010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sz="3200" dirty="0" smtClean="0"/>
              <a:t> O </a:t>
            </a:r>
            <a:r>
              <a:rPr lang="pt-BR" sz="3200" dirty="0"/>
              <a:t>Brasil produz 2,6Kg de lixo eletrônico por </a:t>
            </a:r>
            <a:r>
              <a:rPr lang="pt-BR" sz="3200" dirty="0" smtClean="0"/>
              <a:t>habitante;</a:t>
            </a:r>
            <a:endParaRPr lang="pt-BR" sz="3200" dirty="0"/>
          </a:p>
          <a:p>
            <a:pPr>
              <a:buFont typeface="Wingdings" pitchFamily="2" charset="2"/>
              <a:buChar char="Ø"/>
            </a:pPr>
            <a:endParaRPr lang="pt-BR" sz="3200" dirty="0" smtClean="0"/>
          </a:p>
          <a:p>
            <a:endParaRPr lang="pt-BR" sz="3200" dirty="0" smtClean="0"/>
          </a:p>
          <a:p>
            <a:pPr>
              <a:buFont typeface="Wingdings" pitchFamily="2" charset="2"/>
              <a:buChar char="Ø"/>
            </a:pPr>
            <a:r>
              <a:rPr lang="pt-BR" sz="3200" dirty="0" smtClean="0"/>
              <a:t> Existe mais </a:t>
            </a:r>
            <a:r>
              <a:rPr lang="pt-BR" sz="3200" dirty="0"/>
              <a:t>é de 100 milhões </a:t>
            </a:r>
            <a:r>
              <a:rPr lang="pt-BR" sz="3200" dirty="0" smtClean="0"/>
              <a:t>computadores;</a:t>
            </a:r>
          </a:p>
          <a:p>
            <a:pPr>
              <a:buFont typeface="Wingdings" pitchFamily="2" charset="2"/>
              <a:buChar char="Ø"/>
            </a:pPr>
            <a:endParaRPr lang="pt-BR" sz="3200" dirty="0"/>
          </a:p>
          <a:p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PROBLEMAS</a:t>
            </a:r>
            <a:endParaRPr lang="pt-BR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2976" y="1928802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 2% é </a:t>
            </a:r>
            <a:r>
              <a:rPr lang="pt-BR" sz="3600" dirty="0"/>
              <a:t>descartado </a:t>
            </a:r>
            <a:r>
              <a:rPr lang="pt-BR" sz="3600" dirty="0" smtClean="0"/>
              <a:t>corretamente;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endParaRPr lang="pt-BR" sz="3600" dirty="0" smtClean="0"/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 </a:t>
            </a:r>
            <a:r>
              <a:rPr lang="pt-BR" sz="3600" dirty="0"/>
              <a:t>D</a:t>
            </a:r>
            <a:r>
              <a:rPr lang="pt-BR" sz="3600" dirty="0" smtClean="0"/>
              <a:t>escarte </a:t>
            </a:r>
            <a:r>
              <a:rPr lang="pt-BR" sz="3600" dirty="0"/>
              <a:t>em </a:t>
            </a:r>
            <a:r>
              <a:rPr lang="pt-BR" sz="3600" dirty="0" smtClean="0"/>
              <a:t>locais inadequados</a:t>
            </a:r>
            <a:r>
              <a:rPr lang="pt-BR" sz="3200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PROBLEMAS</a:t>
            </a:r>
            <a:endParaRPr lang="pt-BR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2976" y="1928802"/>
            <a:ext cx="76438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Reaproveitamento;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/>
              <a:t>I</a:t>
            </a:r>
            <a:r>
              <a:rPr lang="pt-BR" sz="3600" dirty="0" smtClean="0"/>
              <a:t>ntermediar na </a:t>
            </a:r>
            <a:r>
              <a:rPr lang="pt-BR" sz="3600" dirty="0"/>
              <a:t>coleta e no </a:t>
            </a:r>
            <a:r>
              <a:rPr lang="pt-BR" sz="3600" dirty="0" smtClean="0"/>
              <a:t>descarte;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 </a:t>
            </a:r>
            <a:r>
              <a:rPr lang="pt-BR" sz="3600" dirty="0"/>
              <a:t>contribuindo </a:t>
            </a:r>
            <a:r>
              <a:rPr lang="pt-BR" sz="3600" dirty="0" smtClean="0"/>
              <a:t>de forma ágil.</a:t>
            </a:r>
            <a:endParaRPr lang="pt-BR" sz="3600" dirty="0"/>
          </a:p>
          <a:p>
            <a:r>
              <a:rPr lang="pt-BR" sz="3600" dirty="0"/>
              <a:t> </a:t>
            </a:r>
          </a:p>
          <a:p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HIPOTESE</a:t>
            </a:r>
            <a:endParaRPr lang="pt-BR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1785926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Maior produção de lixo eletrônico;</a:t>
            </a:r>
          </a:p>
          <a:p>
            <a:pPr>
              <a:buFont typeface="Wingdings" pitchFamily="2" charset="2"/>
              <a:buChar char="Ø"/>
            </a:pPr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/>
              <a:t>R</a:t>
            </a:r>
            <a:r>
              <a:rPr lang="pt-BR" sz="3600" dirty="0" smtClean="0"/>
              <a:t>eaproveitar </a:t>
            </a:r>
            <a:r>
              <a:rPr lang="pt-BR" sz="3600" dirty="0"/>
              <a:t>e reciclar aparelhos </a:t>
            </a:r>
            <a:r>
              <a:rPr lang="pt-BR" sz="3600" dirty="0" smtClean="0"/>
              <a:t>obsoletos;</a:t>
            </a:r>
          </a:p>
          <a:p>
            <a:endParaRPr lang="pt-BR" sz="36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JUSTIFICATIVA</a:t>
            </a:r>
            <a:endParaRPr lang="pt-BR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1714488"/>
            <a:ext cx="764386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 Consumo </a:t>
            </a:r>
            <a:r>
              <a:rPr lang="pt-BR" sz="3600" dirty="0"/>
              <a:t>desnecessário e </a:t>
            </a:r>
            <a:r>
              <a:rPr lang="pt-BR" sz="3600" dirty="0" smtClean="0"/>
              <a:t>desenfreado;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 Causa danos </a:t>
            </a:r>
            <a:r>
              <a:rPr lang="pt-BR" sz="3600" dirty="0"/>
              <a:t>e transtornos ao meio ambiente, </a:t>
            </a:r>
            <a:endParaRPr lang="pt-BR" sz="3600" dirty="0" smtClean="0"/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/>
              <a:t> </a:t>
            </a:r>
            <a:r>
              <a:rPr lang="pt-BR" sz="3600" dirty="0" smtClean="0"/>
              <a:t>Responsabilidade social;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r>
              <a:rPr lang="pt-BR" sz="3600" dirty="0"/>
              <a:t> </a:t>
            </a:r>
          </a:p>
          <a:p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JUSTIFICATIVA</a:t>
            </a:r>
            <a:endParaRPr lang="pt-BR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1538" y="1714488"/>
            <a:ext cx="76438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600" dirty="0" smtClean="0"/>
              <a:t> </a:t>
            </a:r>
            <a:r>
              <a:rPr lang="pt-BR" sz="3600" dirty="0"/>
              <a:t>Promover conscientização </a:t>
            </a:r>
            <a:r>
              <a:rPr lang="pt-BR" sz="3600" dirty="0" smtClean="0"/>
              <a:t>social;</a:t>
            </a:r>
          </a:p>
          <a:p>
            <a:pPr>
              <a:buFont typeface="Wingdings" pitchFamily="2" charset="2"/>
              <a:buChar char="Ø"/>
            </a:pPr>
            <a:endParaRPr lang="pt-BR" sz="3600" dirty="0" smtClean="0"/>
          </a:p>
          <a:p>
            <a:pPr>
              <a:buFont typeface="Wingdings" pitchFamily="2" charset="2"/>
              <a:buChar char="Ø"/>
            </a:pPr>
            <a:r>
              <a:rPr lang="pt-BR" sz="3600" dirty="0"/>
              <a:t> A</a:t>
            </a:r>
            <a:r>
              <a:rPr lang="pt-BR" sz="3600" dirty="0" smtClean="0"/>
              <a:t>presentar </a:t>
            </a:r>
            <a:r>
              <a:rPr lang="pt-BR" sz="3600" dirty="0"/>
              <a:t>soluções </a:t>
            </a:r>
            <a:r>
              <a:rPr lang="pt-BR" sz="3600" dirty="0" smtClean="0"/>
              <a:t>do </a:t>
            </a:r>
            <a:r>
              <a:rPr lang="pt-BR" sz="3600" dirty="0"/>
              <a:t>processo de reciclagem e </a:t>
            </a:r>
            <a:r>
              <a:rPr lang="pt-BR" sz="3600" dirty="0" smtClean="0"/>
              <a:t>reutilização;</a:t>
            </a:r>
          </a:p>
          <a:p>
            <a:pPr>
              <a:buFont typeface="Wingdings" pitchFamily="2" charset="2"/>
              <a:buChar char="Ø"/>
            </a:pPr>
            <a:endParaRPr lang="pt-BR" sz="3600" dirty="0"/>
          </a:p>
          <a:p>
            <a:pPr>
              <a:buFont typeface="Wingdings" pitchFamily="2" charset="2"/>
              <a:buChar char="Ø"/>
            </a:pPr>
            <a:r>
              <a:rPr lang="pt-BR" sz="3600" dirty="0" smtClean="0"/>
              <a:t> Estabelecer parcerias.</a:t>
            </a:r>
            <a:endParaRPr lang="pt-BR" sz="3600" dirty="0"/>
          </a:p>
          <a:p>
            <a:r>
              <a:rPr lang="pt-BR" sz="3600" dirty="0"/>
              <a:t> </a:t>
            </a:r>
          </a:p>
          <a:p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571480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OBJETIVO GERAL</a:t>
            </a:r>
            <a:endParaRPr lang="pt-BR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</TotalTime>
  <Words>177</Words>
  <Application>Microsoft Office PowerPoint</Application>
  <PresentationFormat>Apresentação na tela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Solstício</vt:lpstr>
      <vt:lpstr>SISTEMA  INTEGARADA DE LIXO ELETRÔNICO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INTEGARADA DOLIXO ELETRÔNICO-SIEL</dc:title>
  <dc:creator>Taisa</dc:creator>
  <cp:lastModifiedBy>Taisa</cp:lastModifiedBy>
  <cp:revision>48</cp:revision>
  <dcterms:created xsi:type="dcterms:W3CDTF">2013-04-16T02:35:31Z</dcterms:created>
  <dcterms:modified xsi:type="dcterms:W3CDTF">2013-04-16T03:57:59Z</dcterms:modified>
</cp:coreProperties>
</file>