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30D87-C737-4593-B3A3-61833425679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4BA54-1FA7-4006-9693-A9ADACD8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4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79D5-2B85-B582-5060-42D095888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BB1BC-C93A-75CA-4657-90F2A6832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96DFF-B40D-FDDF-AAF0-82429264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AB9-EFE9-4FBA-8B07-C6128F2ECD4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F6E7D-8573-A442-8FED-E3E3D99C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DDC7F-E9C4-73F3-3D7D-DB41E66B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FAD2-E34E-46FE-830D-3DEFD7C4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6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D6B3-2A07-B410-26D5-7AA08B21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F966F-72EC-833A-FB57-F74B22946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AB470-829A-DD6B-4323-5DF23D25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AB9-EFE9-4FBA-8B07-C6128F2ECD4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D82E-E3A5-83F6-B8E5-1CAF082A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9B477-155D-26EC-C243-286E1BE2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FAD2-E34E-46FE-830D-3DEFD7C4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2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F6B77-C220-CDBF-B300-CCE1D1483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B04B5-C635-6F38-3C5A-64A8725CB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2A1D3-BA7D-D74E-6D46-45C7E600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AB9-EFE9-4FBA-8B07-C6128F2ECD4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CF69-6359-4574-11BD-6F42B736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54323-6B8C-981B-F3DA-256D057F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FAD2-E34E-46FE-830D-3DEFD7C4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9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CE7D-3978-B4DC-6986-B07A8A7F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36BA0-3851-C7C7-91FE-9C3849284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8D9AA-7E1D-A2FC-4CA0-61BEA6A9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AB9-EFE9-4FBA-8B07-C6128F2ECD4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15543-5BC6-309C-BDE4-F474740A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AB8DD-32C8-56B2-2089-B4B8EF40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FAD2-E34E-46FE-830D-3DEFD7C4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6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C724-BB6E-3B2C-755E-D562D06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C53D-3803-240A-4878-881345F9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B00D5-A47A-D86A-5EB8-90FBC23F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AB9-EFE9-4FBA-8B07-C6128F2ECD4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946B3-2CF5-FCB7-BE6E-17506E8D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9206E-C753-B7F8-E775-5C75503B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FAD2-E34E-46FE-830D-3DEFD7C4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8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024A-7C09-F558-BF46-1C0B366A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CF1ED-C4C1-7792-9809-B82DA959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CF2D4-AC93-1C9E-FEA8-C5B4BED40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D78BB-DEA7-A117-EC5B-65A00FBD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AB9-EFE9-4FBA-8B07-C6128F2ECD4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AAE34-6CE7-5C53-257F-02D022DA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A8CA1-8181-E552-CFC7-9EB4926E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FAD2-E34E-46FE-830D-3DEFD7C4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9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7BC8-B110-88B5-A59D-B875EC0B4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06B7-2CAA-A536-E82D-01BB35B15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2A9AD-5160-E5BC-775F-04EF25FA2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EDEF6-0E9E-C892-95D5-4107AFA73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4B9C6-A21C-041D-C7E3-8F43C97AF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8B002-F397-594E-BE40-044DB49D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AB9-EFE9-4FBA-8B07-C6128F2ECD4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DEA6F-87C8-FA9D-A4D1-39B14EDB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83601-18C9-1CB9-98AE-ACA8D666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FAD2-E34E-46FE-830D-3DEFD7C4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5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3B1C-67DF-979C-5F75-3DA607D2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A1C75-CBE7-4447-00E8-471631FA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AB9-EFE9-4FBA-8B07-C6128F2ECD4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4040-CBB7-485F-EE68-F0B2CC19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99BA7-BFC9-8D33-DAFA-526D1A47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FAD2-E34E-46FE-830D-3DEFD7C4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3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290CD-CAED-F222-0803-87783527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AB9-EFE9-4FBA-8B07-C6128F2ECD4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EA56A-77A0-CEE8-00A2-1B077907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4BB61-5E22-A7E5-F9BC-87A7C282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FAD2-E34E-46FE-830D-3DEFD7C4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4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87A-2A4B-D35A-C2D8-F5587531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C526-508A-C37B-A0A8-6B283244C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05272-C623-0376-12AB-0A0900F67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930EF-D729-71D3-08F1-100678CB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AB9-EFE9-4FBA-8B07-C6128F2ECD4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2A1BC-1AE4-516E-1D6E-D384167D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D1800-32B5-4067-CCC2-6534F7F1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FAD2-E34E-46FE-830D-3DEFD7C4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5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3C1E-543E-2C44-3E6F-8606FC94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C8A58-ED83-2EE9-61EB-966A9A16F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0D25B-0860-5524-C7B6-0E46CE684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A18EA-F9D1-F45C-FEA1-82053654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AB9-EFE9-4FBA-8B07-C6128F2ECD4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9FABC-6878-C6B9-E0C2-57454B2D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3A8A5-9400-D462-E22E-0BCB96CF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FAD2-E34E-46FE-830D-3DEFD7C4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53F72-7436-9321-90E9-B7977765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4D1EB-3886-8017-C3CD-90AFB5174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8EE2F-9F5C-57DE-D3D3-00A94F8E8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2BAB9-EFE9-4FBA-8B07-C6128F2ECD4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343D0-B8AD-60D3-3396-9CAE32C15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FEE80-D139-94A4-EF88-331BB6A5B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1FAD2-E34E-46FE-830D-3DEFD7C49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53CF5-95A4-F9FC-2940-F90924E79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3000"/>
              <a:t>Breast Cancer Classification </a:t>
            </a:r>
            <a:br>
              <a:rPr lang="en-US" sz="3000"/>
            </a:br>
            <a:br>
              <a:rPr lang="en-US" sz="3000"/>
            </a:br>
            <a:r>
              <a:rPr lang="en-US" sz="3000"/>
              <a:t>Model deployment </a:t>
            </a:r>
            <a:br>
              <a:rPr lang="en-US" sz="3000"/>
            </a:br>
            <a:r>
              <a:rPr lang="en-US" sz="3000"/>
              <a:t>Course number 1915481</a:t>
            </a:r>
            <a:br>
              <a:rPr lang="en-US" sz="3000"/>
            </a:br>
            <a:r>
              <a:rPr lang="en-US" sz="3000"/>
              <a:t>Dr. Mousa Al-Akhras</a:t>
            </a:r>
            <a:br>
              <a:rPr lang="en-US" sz="3000"/>
            </a:br>
            <a:endParaRPr lang="en-US" sz="3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CC6BB-AABC-C0EA-9EB0-8DE953C4F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Students :</a:t>
            </a:r>
          </a:p>
          <a:p>
            <a:pPr algn="l"/>
            <a:r>
              <a:rPr lang="en-US" dirty="0"/>
              <a:t>Dania Sawalha 0201553</a:t>
            </a:r>
          </a:p>
          <a:p>
            <a:pPr algn="l"/>
            <a:r>
              <a:rPr lang="en-US" dirty="0"/>
              <a:t>Noor </a:t>
            </a:r>
            <a:r>
              <a:rPr lang="en-US" dirty="0" err="1"/>
              <a:t>Dhesat</a:t>
            </a:r>
            <a:r>
              <a:rPr lang="en-US" dirty="0"/>
              <a:t> 0213173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orange cloud&#10;&#10;Description automatically generated">
            <a:extLst>
              <a:ext uri="{FF2B5EF4-FFF2-40B4-BE49-F238E27FC236}">
                <a16:creationId xmlns:a16="http://schemas.microsoft.com/office/drawing/2014/main" id="{F42C9181-D012-625D-E997-D57B61FCC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6" r="1746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5939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1784-3941-8318-6F15-28A22307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Overview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0638-9A71-72B3-FC05-E9917771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covers the implementation of a web application that allows users to upload images, view a list of uploaded images, and get predictions for the uploaded images.</a:t>
            </a:r>
          </a:p>
          <a:p>
            <a:endParaRPr lang="en-US" dirty="0"/>
          </a:p>
          <a:p>
            <a:pPr marL="0" indent="0" algn="l">
              <a:buNone/>
            </a:pP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ui-sans-serif"/>
              </a:rPr>
              <a:t>Purpose:</a:t>
            </a:r>
            <a:endParaRPr lang="en-US" b="0" i="0" dirty="0">
              <a:solidFill>
                <a:schemeClr val="accent2">
                  <a:lumMod val="75000"/>
                </a:schemeClr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To aid in the early detection and classification of breast cancer using machine learning.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To maintain a record of classified images for future reference and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6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A286-F553-8C4D-6E8D-FA6E8109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736A-C7CE-0F93-18E8-FB35EAB13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biopsy-labeled dataset containing images classified into three grades of malignancy: Grade 1 (low grade), Grade 2 (intermediate grade), and Grade 3 (high grade).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429A4F-1126-97BE-A763-F542BC27D526}"/>
              </a:ext>
            </a:extLst>
          </p:cNvPr>
          <p:cNvSpPr/>
          <p:nvPr/>
        </p:nvSpPr>
        <p:spPr>
          <a:xfrm>
            <a:off x="1386349" y="3746090"/>
            <a:ext cx="2674374" cy="24973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773 images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04E15B-871C-3FB6-A48C-E090553A0135}"/>
              </a:ext>
            </a:extLst>
          </p:cNvPr>
          <p:cNvSpPr/>
          <p:nvPr/>
        </p:nvSpPr>
        <p:spPr>
          <a:xfrm>
            <a:off x="4807974" y="3716593"/>
            <a:ext cx="2802194" cy="25760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376 images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EBAED7-CFAB-D276-A864-E2084ED1DA90}"/>
              </a:ext>
            </a:extLst>
          </p:cNvPr>
          <p:cNvSpPr/>
          <p:nvPr/>
        </p:nvSpPr>
        <p:spPr>
          <a:xfrm>
            <a:off x="8937522" y="3667432"/>
            <a:ext cx="2615381" cy="26842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446 images</a:t>
            </a:r>
          </a:p>
        </p:txBody>
      </p:sp>
    </p:spTree>
    <p:extLst>
      <p:ext uri="{BB962C8B-B14F-4D97-AF65-F5344CB8AC3E}">
        <p14:creationId xmlns:p14="http://schemas.microsoft.com/office/powerpoint/2010/main" val="406413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8E81-C412-204E-4981-329A38F7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029A-000E-6698-60A5-87A1FF08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Front-End: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HTML form for image upload.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Back-End: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Flask server to handle requests and process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Model: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MobileNetv3 small model for image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Database: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MySQL database to store images and classification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4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B75E-0E67-379E-E656-4DDB9C72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ui-sans-serif"/>
              </a:rPr>
              <a:t>Future Enhancements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D6E34-4D43-0903-700E-C0F62865E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Improving the model's accuracy with more data and fine-tuning.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Adding user authentication and authorization.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Implementing more advanced image processing techniques.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201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ui-sans-serif</vt:lpstr>
      <vt:lpstr>Office Theme</vt:lpstr>
      <vt:lpstr>Breast Cancer Classification   Model deployment  Course number 1915481 Dr. Mousa Al-Akhras </vt:lpstr>
      <vt:lpstr>Overview </vt:lpstr>
      <vt:lpstr>Dataset</vt:lpstr>
      <vt:lpstr>Components </vt:lpstr>
      <vt:lpstr>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Ibrahim Adnan Sawalha</dc:creator>
  <cp:lastModifiedBy>Dania Ibrahim Adnan Sawalha</cp:lastModifiedBy>
  <cp:revision>4</cp:revision>
  <dcterms:created xsi:type="dcterms:W3CDTF">2024-05-23T07:04:54Z</dcterms:created>
  <dcterms:modified xsi:type="dcterms:W3CDTF">2024-05-23T14:09:40Z</dcterms:modified>
</cp:coreProperties>
</file>