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7" d="100"/>
          <a:sy n="77" d="100"/>
        </p:scale>
        <p:origin x="630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7F1D-F1D7-3A89-C8AC-96D8279F1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C4A9F-CCA3-9055-FFB6-C0AEBCF6F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A6AD0-BF55-ECB6-A018-8DDF7190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7CDB-E9DB-3F6D-0BE3-BB66C142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8375-2DC7-553A-2FB2-CF113358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744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B2D8-423B-269C-F619-DA7067ED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831D7-581A-1D40-781A-85EA020AE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CEB21-9950-8C53-E8E3-587A84EA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D318-E5AB-4EAD-938F-25448CF6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B719F-F31F-90C0-15D9-2AA3EF2C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93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8C141-D582-CC5E-A1E4-1FC0F8BE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54E06-97FB-CE9F-4331-1FD235652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5474-11C8-296D-A3F7-0FC7A962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07B4F-50AC-3E93-16D9-BF05DF10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2ED8-6690-06D3-DCDA-2BA57DBC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336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B7D9-15F3-2747-0312-E8E11681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DCAB-3575-B543-BD2B-970EC393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3C48C-5172-F3CB-87BF-0C5530BD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70EA-2C97-8D92-689F-61981C3B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346D-D8AD-2ABC-B7D2-09372F11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467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C350-499D-2200-7E24-75AC3246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D5A6B-E3FE-800F-E915-BBD577DB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2F2F-FF6B-A2DC-3B28-64EFEB21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46492-858B-5AD4-1A1B-E5EF04E3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7FAB-B1DE-331A-B8CD-5B85DD74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548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27EE-4501-E56E-B487-58FCBD9E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9A16-53AF-7C7F-F19D-6582AFA50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68605-C094-AD6E-7F5D-F6C007D9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D5DA2-53D1-A247-A176-33A7B1FB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2425D-06EF-9F36-0AF1-988E57C0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6981A-8341-966D-3575-6CA66F9C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42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9300-7C42-B4EE-2307-1FEDE143C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BA2FE-3BAD-896E-AF85-9CC7FF4A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B6AA1-3B2E-CD52-FB22-3E41B69BA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A9302-EB16-BB49-D716-D2ECA84D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91D09-E90A-55CB-1182-0C5941E2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04EF3-E1B0-BE34-E921-F82E9B72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65FBE-9F33-4A37-6EED-37D474F8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E4771-DDCB-D6A0-E59F-A239F1F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67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07C7-5826-7C21-A882-F06A65A0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A1B2D-39A5-10F7-A602-B1BFD304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687E1-A3C9-B667-EC48-9B03B0A9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CC93E-D7AD-9202-6C3D-183A86D8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2465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AE3E1-A5C9-08C5-9B91-A3016A4F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91CBC-0876-5878-57FD-79B7EAC1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9054C-D132-E163-5A76-5D742020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611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37F5-9026-1E72-F4B3-582EE731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48B5-14DA-0327-22FA-426C16E78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41670-5019-444E-9CB3-A0F96B3BC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A0905-705E-0341-247A-3432067E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CFB25-F873-2C32-885F-605AE68A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CB40F-3B6D-03CA-8C2C-1BF1D625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858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D549-70BE-61DB-E817-81FFD7DD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3A54B-4AB1-1C64-F925-903D487BD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72EF6-9627-26B5-25C9-54FFCC60F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905A-E274-9338-EDB4-B6A6CDB7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96A49-2D5D-D7FE-D7C4-80609A76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C62FE-AC49-5B43-08AB-75C2B9F9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583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DEAFB-7E83-E154-E210-145C37C4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58C33-5D35-B16A-22A3-BED015683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4E276-D902-3CFB-6687-74E4AE5A0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2536F-5E04-44D9-A0D8-1D40B247D3CE}" type="datetimeFigureOut">
              <a:rPr lang="en-MY" smtClean="0"/>
              <a:t>26/09/2025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EE58-6F6A-AF2B-06EA-5679016D5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00E5-A2ED-A670-BC9B-5EAC5AB0E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F431D-DE6B-4037-A126-2888677960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602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732BD3-5AB9-9330-0E20-4D515F004CA8}"/>
              </a:ext>
            </a:extLst>
          </p:cNvPr>
          <p:cNvGrpSpPr/>
          <p:nvPr/>
        </p:nvGrpSpPr>
        <p:grpSpPr>
          <a:xfrm>
            <a:off x="4957156" y="216131"/>
            <a:ext cx="2277687" cy="1873135"/>
            <a:chOff x="4838007" y="2283228"/>
            <a:chExt cx="2277687" cy="187313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E59157C-B7F3-AAD6-FDEE-A7F6F8768B21}"/>
                </a:ext>
              </a:extLst>
            </p:cNvPr>
            <p:cNvSpPr/>
            <p:nvPr/>
          </p:nvSpPr>
          <p:spPr>
            <a:xfrm>
              <a:off x="4838007" y="2283228"/>
              <a:ext cx="2277687" cy="1873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EA1ECDA-27F0-96DB-3796-99D6919F1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1702" y="2724647"/>
              <a:ext cx="990295" cy="990295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5F5F33-23EF-A6EF-4D82-9BE6141D7973}"/>
              </a:ext>
            </a:extLst>
          </p:cNvPr>
          <p:cNvSpPr/>
          <p:nvPr/>
        </p:nvSpPr>
        <p:spPr>
          <a:xfrm>
            <a:off x="4275513" y="2619895"/>
            <a:ext cx="3640974" cy="3931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C5CFCC-8689-2253-AEFF-82A2D1183035}"/>
              </a:ext>
            </a:extLst>
          </p:cNvPr>
          <p:cNvSpPr/>
          <p:nvPr/>
        </p:nvSpPr>
        <p:spPr>
          <a:xfrm>
            <a:off x="312692" y="123306"/>
            <a:ext cx="3640974" cy="3931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B1201-6C93-AF7C-4CAD-1CFA73D09A4D}"/>
              </a:ext>
            </a:extLst>
          </p:cNvPr>
          <p:cNvSpPr/>
          <p:nvPr/>
        </p:nvSpPr>
        <p:spPr>
          <a:xfrm>
            <a:off x="8235142" y="216129"/>
            <a:ext cx="3640974" cy="39319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1ACBD5-8C57-546F-F60B-3F226975A2A7}"/>
              </a:ext>
            </a:extLst>
          </p:cNvPr>
          <p:cNvGrpSpPr/>
          <p:nvPr/>
        </p:nvGrpSpPr>
        <p:grpSpPr>
          <a:xfrm>
            <a:off x="994335" y="4678680"/>
            <a:ext cx="2277687" cy="1873135"/>
            <a:chOff x="997527" y="216129"/>
            <a:chExt cx="2277687" cy="187313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4B3A171-241F-03DE-D320-E0767FC8DF88}"/>
                </a:ext>
              </a:extLst>
            </p:cNvPr>
            <p:cNvSpPr/>
            <p:nvPr/>
          </p:nvSpPr>
          <p:spPr>
            <a:xfrm>
              <a:off x="997527" y="216129"/>
              <a:ext cx="2277687" cy="1873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BA7366-FFEB-FCA8-7674-D14A3924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6195" y="612521"/>
              <a:ext cx="1080350" cy="1080350"/>
            </a:xfrm>
            <a:prstGeom prst="rect">
              <a:avLst/>
            </a:prstGeom>
          </p:spPr>
        </p:pic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7A3A6D8-1A10-5E12-44B7-76D300A30E77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rot="5400000" flipH="1" flipV="1">
            <a:off x="1821452" y="4366953"/>
            <a:ext cx="623454" cy="12700"/>
          </a:xfrm>
          <a:prstGeom prst="bentConnector3">
            <a:avLst>
              <a:gd name="adj1" fmla="val 3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893C7E0-E122-CEF4-13CE-79E48E098CF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53666" y="1152697"/>
            <a:ext cx="1003490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EB5E946-9029-61C9-D386-F6CA106E3B82}"/>
              </a:ext>
            </a:extLst>
          </p:cNvPr>
          <p:cNvCxnSpPr>
            <a:cxnSpLocks/>
          </p:cNvCxnSpPr>
          <p:nvPr/>
        </p:nvCxnSpPr>
        <p:spPr>
          <a:xfrm>
            <a:off x="7233248" y="1152695"/>
            <a:ext cx="1003490" cy="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Dania Moriazi</dc:creator>
  <cp:lastModifiedBy>Dania Moriazi</cp:lastModifiedBy>
  <cp:revision>1</cp:revision>
  <dcterms:created xsi:type="dcterms:W3CDTF">2025-09-26T03:22:04Z</dcterms:created>
  <dcterms:modified xsi:type="dcterms:W3CDTF">2025-09-26T03:22:17Z</dcterms:modified>
</cp:coreProperties>
</file>