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70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71" r:id="rId14"/>
    <p:sldId id="272" r:id="rId15"/>
    <p:sldId id="273" r:id="rId16"/>
    <p:sldId id="274" r:id="rId17"/>
    <p:sldId id="268" r:id="rId18"/>
    <p:sldId id="269" r:id="rId1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raham" initials="A" lastIdx="1" clrIdx="0">
    <p:extLst>
      <p:ext uri="{19B8F6BF-5375-455C-9EA6-DF929625EA0E}">
        <p15:presenceInfo xmlns:p15="http://schemas.microsoft.com/office/powerpoint/2012/main" userId="Avrah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6" d="100"/>
          <a:sy n="66" d="100"/>
        </p:scale>
        <p:origin x="6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06T14:18:40.388" idx="1">
    <p:pos x="767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svg"/><Relationship Id="rId1" Type="http://schemas.openxmlformats.org/officeDocument/2006/relationships/image" Target="../media/image21.png"/><Relationship Id="rId6" Type="http://schemas.openxmlformats.org/officeDocument/2006/relationships/image" Target="../media/image29.svg"/><Relationship Id="rId5" Type="http://schemas.openxmlformats.org/officeDocument/2006/relationships/image" Target="../media/image23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svg"/><Relationship Id="rId1" Type="http://schemas.openxmlformats.org/officeDocument/2006/relationships/image" Target="../media/image21.png"/><Relationship Id="rId6" Type="http://schemas.openxmlformats.org/officeDocument/2006/relationships/image" Target="../media/image29.svg"/><Relationship Id="rId5" Type="http://schemas.openxmlformats.org/officeDocument/2006/relationships/image" Target="../media/image23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EEFBA6-3CDE-4EB5-A929-21B72A53EBA7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8E82FC2-ECE6-45B1-BB40-B45C8012AF21}">
      <dgm:prSet/>
      <dgm:spPr/>
      <dgm:t>
        <a:bodyPr/>
        <a:lstStyle/>
        <a:p>
          <a:r>
            <a:rPr lang="en-US" dirty="0"/>
            <a:t>The elections in Israel are coming and most of the time, people don’t know whom to vote for </a:t>
          </a:r>
        </a:p>
      </dgm:t>
    </dgm:pt>
    <dgm:pt modelId="{E2FA07E9-7E45-416D-8A89-B86E728D40B5}" type="parTrans" cxnId="{1F8DF9CF-C18B-4F3F-A930-04724CA17827}">
      <dgm:prSet/>
      <dgm:spPr/>
      <dgm:t>
        <a:bodyPr/>
        <a:lstStyle/>
        <a:p>
          <a:endParaRPr lang="en-US"/>
        </a:p>
      </dgm:t>
    </dgm:pt>
    <dgm:pt modelId="{C1E84BC1-A348-4CDA-984D-E6C42A0A6ED1}" type="sibTrans" cxnId="{1F8DF9CF-C18B-4F3F-A930-04724CA17827}">
      <dgm:prSet/>
      <dgm:spPr/>
      <dgm:t>
        <a:bodyPr/>
        <a:lstStyle/>
        <a:p>
          <a:endParaRPr lang="en-US"/>
        </a:p>
      </dgm:t>
    </dgm:pt>
    <dgm:pt modelId="{067DAD8D-EB33-4B95-B036-DBC1AC1DC1F0}">
      <dgm:prSet/>
      <dgm:spPr/>
      <dgm:t>
        <a:bodyPr/>
        <a:lstStyle/>
        <a:p>
          <a:r>
            <a:rPr lang="en-US" dirty="0"/>
            <a:t>Sometimes people don’t even bother to vote / put a blank note</a:t>
          </a:r>
        </a:p>
      </dgm:t>
    </dgm:pt>
    <dgm:pt modelId="{A4631B97-B19B-4129-BDA4-F2182B1E9817}" type="parTrans" cxnId="{6E3B6833-1ABF-4CA8-944B-3FD2D444C57E}">
      <dgm:prSet/>
      <dgm:spPr/>
      <dgm:t>
        <a:bodyPr/>
        <a:lstStyle/>
        <a:p>
          <a:endParaRPr lang="en-US"/>
        </a:p>
      </dgm:t>
    </dgm:pt>
    <dgm:pt modelId="{3A1D991C-E02E-4FA4-B919-5CCE9E11CBBA}" type="sibTrans" cxnId="{6E3B6833-1ABF-4CA8-944B-3FD2D444C57E}">
      <dgm:prSet/>
      <dgm:spPr/>
      <dgm:t>
        <a:bodyPr/>
        <a:lstStyle/>
        <a:p>
          <a:endParaRPr lang="en-US"/>
        </a:p>
      </dgm:t>
    </dgm:pt>
    <dgm:pt modelId="{0E2356AB-49A2-4819-8ACF-C07FEC28373E}">
      <dgm:prSet/>
      <dgm:spPr/>
      <dgm:t>
        <a:bodyPr/>
        <a:lstStyle/>
        <a:p>
          <a:r>
            <a:rPr lang="en-US" dirty="0"/>
            <a:t>Therefore I came up with the idea to build a voting system based on blockchain and </a:t>
          </a:r>
          <a:r>
            <a:rPr lang="en-US" dirty="0" err="1"/>
            <a:t>ethereum</a:t>
          </a:r>
          <a:endParaRPr lang="en-US" dirty="0"/>
        </a:p>
      </dgm:t>
    </dgm:pt>
    <dgm:pt modelId="{28DD3876-F822-4CCA-9C8F-F85855FB4776}" type="parTrans" cxnId="{5BB6743F-3DB1-44C5-A13D-33508438DCCA}">
      <dgm:prSet/>
      <dgm:spPr/>
      <dgm:t>
        <a:bodyPr/>
        <a:lstStyle/>
        <a:p>
          <a:endParaRPr lang="en-US"/>
        </a:p>
      </dgm:t>
    </dgm:pt>
    <dgm:pt modelId="{C4DCFE21-FBC3-4E29-A143-5D307DE3FD44}" type="sibTrans" cxnId="{5BB6743F-3DB1-44C5-A13D-33508438DCCA}">
      <dgm:prSet/>
      <dgm:spPr/>
      <dgm:t>
        <a:bodyPr/>
        <a:lstStyle/>
        <a:p>
          <a:endParaRPr lang="en-US"/>
        </a:p>
      </dgm:t>
    </dgm:pt>
    <dgm:pt modelId="{5A8E83C2-0E41-44F8-9DAD-301B4837A3CC}" type="pres">
      <dgm:prSet presAssocID="{27EEFBA6-3CDE-4EB5-A929-21B72A53EBA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AE6DF6-6A93-4F4B-B092-5FE7575FB289}" type="pres">
      <dgm:prSet presAssocID="{F8E82FC2-ECE6-45B1-BB40-B45C8012AF21}" presName="compNode" presStyleCnt="0"/>
      <dgm:spPr/>
    </dgm:pt>
    <dgm:pt modelId="{D782BD57-30EA-48B4-87FC-12A78141F70D}" type="pres">
      <dgm:prSet presAssocID="{F8E82FC2-ECE6-45B1-BB40-B45C8012AF21}" presName="bgRect" presStyleLbl="bgShp" presStyleIdx="0" presStyleCnt="3"/>
      <dgm:spPr/>
    </dgm:pt>
    <dgm:pt modelId="{811A4EB8-7831-41D5-A7AA-BBDDAD5C7E09}" type="pres">
      <dgm:prSet presAssocID="{F8E82FC2-ECE6-45B1-BB40-B45C8012AF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D9BA2201-0985-47AD-B292-FFA6AA6C776F}" type="pres">
      <dgm:prSet presAssocID="{F8E82FC2-ECE6-45B1-BB40-B45C8012AF21}" presName="spaceRect" presStyleCnt="0"/>
      <dgm:spPr/>
    </dgm:pt>
    <dgm:pt modelId="{91D13A7F-11DA-4ABD-9FFD-116F47B5A61B}" type="pres">
      <dgm:prSet presAssocID="{F8E82FC2-ECE6-45B1-BB40-B45C8012AF21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7E9EAC3-1B19-4A3B-8B10-E81DA0F34BD2}" type="pres">
      <dgm:prSet presAssocID="{C1E84BC1-A348-4CDA-984D-E6C42A0A6ED1}" presName="sibTrans" presStyleCnt="0"/>
      <dgm:spPr/>
    </dgm:pt>
    <dgm:pt modelId="{FC208648-331B-4A7F-ABA7-F23D4A0FC10B}" type="pres">
      <dgm:prSet presAssocID="{067DAD8D-EB33-4B95-B036-DBC1AC1DC1F0}" presName="compNode" presStyleCnt="0"/>
      <dgm:spPr/>
    </dgm:pt>
    <dgm:pt modelId="{0349E507-1830-40B1-8679-CACF21DDA528}" type="pres">
      <dgm:prSet presAssocID="{067DAD8D-EB33-4B95-B036-DBC1AC1DC1F0}" presName="bgRect" presStyleLbl="bgShp" presStyleIdx="1" presStyleCnt="3"/>
      <dgm:spPr/>
    </dgm:pt>
    <dgm:pt modelId="{23E74EE0-F03A-4DE5-AC44-DF0E20FB729D}" type="pres">
      <dgm:prSet presAssocID="{067DAD8D-EB33-4B95-B036-DBC1AC1DC1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B06D3FBA-4BA0-40F1-A7D5-4BB7B5534250}" type="pres">
      <dgm:prSet presAssocID="{067DAD8D-EB33-4B95-B036-DBC1AC1DC1F0}" presName="spaceRect" presStyleCnt="0"/>
      <dgm:spPr/>
    </dgm:pt>
    <dgm:pt modelId="{4DE8560D-5100-425F-94C8-324171DB9FEE}" type="pres">
      <dgm:prSet presAssocID="{067DAD8D-EB33-4B95-B036-DBC1AC1DC1F0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E66DB2C-1D03-4563-9FF9-DB832F711F43}" type="pres">
      <dgm:prSet presAssocID="{3A1D991C-E02E-4FA4-B919-5CCE9E11CBBA}" presName="sibTrans" presStyleCnt="0"/>
      <dgm:spPr/>
    </dgm:pt>
    <dgm:pt modelId="{D3F49884-4A4A-4954-B5B0-387120AB5D22}" type="pres">
      <dgm:prSet presAssocID="{0E2356AB-49A2-4819-8ACF-C07FEC28373E}" presName="compNode" presStyleCnt="0"/>
      <dgm:spPr/>
    </dgm:pt>
    <dgm:pt modelId="{F1617EB9-6964-4124-BF57-7255796F6B65}" type="pres">
      <dgm:prSet presAssocID="{0E2356AB-49A2-4819-8ACF-C07FEC28373E}" presName="bgRect" presStyleLbl="bgShp" presStyleIdx="2" presStyleCnt="3"/>
      <dgm:spPr/>
    </dgm:pt>
    <dgm:pt modelId="{EBFDDECD-BC80-4C4D-80EA-AAC5AC6D11F9}" type="pres">
      <dgm:prSet presAssocID="{0E2356AB-49A2-4819-8ACF-C07FEC2837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D2E44B1C-7040-4810-B2D7-02B550759A8A}" type="pres">
      <dgm:prSet presAssocID="{0E2356AB-49A2-4819-8ACF-C07FEC28373E}" presName="spaceRect" presStyleCnt="0"/>
      <dgm:spPr/>
    </dgm:pt>
    <dgm:pt modelId="{E6A53FA5-D61D-4BA1-9D02-D37A1A449E2C}" type="pres">
      <dgm:prSet presAssocID="{0E2356AB-49A2-4819-8ACF-C07FEC28373E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5BB6743F-3DB1-44C5-A13D-33508438DCCA}" srcId="{27EEFBA6-3CDE-4EB5-A929-21B72A53EBA7}" destId="{0E2356AB-49A2-4819-8ACF-C07FEC28373E}" srcOrd="2" destOrd="0" parTransId="{28DD3876-F822-4CCA-9C8F-F85855FB4776}" sibTransId="{C4DCFE21-FBC3-4E29-A143-5D307DE3FD44}"/>
    <dgm:cxn modelId="{8082DE10-B1A5-45F2-B8C9-DD5205E886F1}" type="presOf" srcId="{27EEFBA6-3CDE-4EB5-A929-21B72A53EBA7}" destId="{5A8E83C2-0E41-44F8-9DAD-301B4837A3CC}" srcOrd="0" destOrd="0" presId="urn:microsoft.com/office/officeart/2018/2/layout/IconVerticalSolidList"/>
    <dgm:cxn modelId="{CBA075C8-60A6-485C-9868-C60A558E101C}" type="presOf" srcId="{0E2356AB-49A2-4819-8ACF-C07FEC28373E}" destId="{E6A53FA5-D61D-4BA1-9D02-D37A1A449E2C}" srcOrd="0" destOrd="0" presId="urn:microsoft.com/office/officeart/2018/2/layout/IconVerticalSolidList"/>
    <dgm:cxn modelId="{6E3B6833-1ABF-4CA8-944B-3FD2D444C57E}" srcId="{27EEFBA6-3CDE-4EB5-A929-21B72A53EBA7}" destId="{067DAD8D-EB33-4B95-B036-DBC1AC1DC1F0}" srcOrd="1" destOrd="0" parTransId="{A4631B97-B19B-4129-BDA4-F2182B1E9817}" sibTransId="{3A1D991C-E02E-4FA4-B919-5CCE9E11CBBA}"/>
    <dgm:cxn modelId="{1F8DF9CF-C18B-4F3F-A930-04724CA17827}" srcId="{27EEFBA6-3CDE-4EB5-A929-21B72A53EBA7}" destId="{F8E82FC2-ECE6-45B1-BB40-B45C8012AF21}" srcOrd="0" destOrd="0" parTransId="{E2FA07E9-7E45-416D-8A89-B86E728D40B5}" sibTransId="{C1E84BC1-A348-4CDA-984D-E6C42A0A6ED1}"/>
    <dgm:cxn modelId="{45BD855D-3C81-462A-831D-8F50226BF9D4}" type="presOf" srcId="{067DAD8D-EB33-4B95-B036-DBC1AC1DC1F0}" destId="{4DE8560D-5100-425F-94C8-324171DB9FEE}" srcOrd="0" destOrd="0" presId="urn:microsoft.com/office/officeart/2018/2/layout/IconVerticalSolidList"/>
    <dgm:cxn modelId="{F60ADB4E-9A9A-44F2-A82F-2CC7D13BD40F}" type="presOf" srcId="{F8E82FC2-ECE6-45B1-BB40-B45C8012AF21}" destId="{91D13A7F-11DA-4ABD-9FFD-116F47B5A61B}" srcOrd="0" destOrd="0" presId="urn:microsoft.com/office/officeart/2018/2/layout/IconVerticalSolidList"/>
    <dgm:cxn modelId="{934213B9-E8AB-429D-A624-DC84A0FF0DA8}" type="presParOf" srcId="{5A8E83C2-0E41-44F8-9DAD-301B4837A3CC}" destId="{30AE6DF6-6A93-4F4B-B092-5FE7575FB289}" srcOrd="0" destOrd="0" presId="urn:microsoft.com/office/officeart/2018/2/layout/IconVerticalSolidList"/>
    <dgm:cxn modelId="{3A8F65CD-C598-40F5-8892-6E9121DA47B3}" type="presParOf" srcId="{30AE6DF6-6A93-4F4B-B092-5FE7575FB289}" destId="{D782BD57-30EA-48B4-87FC-12A78141F70D}" srcOrd="0" destOrd="0" presId="urn:microsoft.com/office/officeart/2018/2/layout/IconVerticalSolidList"/>
    <dgm:cxn modelId="{3ACE0166-A6AB-403A-8BD5-6B8726100DE9}" type="presParOf" srcId="{30AE6DF6-6A93-4F4B-B092-5FE7575FB289}" destId="{811A4EB8-7831-41D5-A7AA-BBDDAD5C7E09}" srcOrd="1" destOrd="0" presId="urn:microsoft.com/office/officeart/2018/2/layout/IconVerticalSolidList"/>
    <dgm:cxn modelId="{AFF849C9-C75A-48D6-90E9-BDBECCC006B3}" type="presParOf" srcId="{30AE6DF6-6A93-4F4B-B092-5FE7575FB289}" destId="{D9BA2201-0985-47AD-B292-FFA6AA6C776F}" srcOrd="2" destOrd="0" presId="urn:microsoft.com/office/officeart/2018/2/layout/IconVerticalSolidList"/>
    <dgm:cxn modelId="{F60A1379-4E8F-4313-9F89-53DBE3B00124}" type="presParOf" srcId="{30AE6DF6-6A93-4F4B-B092-5FE7575FB289}" destId="{91D13A7F-11DA-4ABD-9FFD-116F47B5A61B}" srcOrd="3" destOrd="0" presId="urn:microsoft.com/office/officeart/2018/2/layout/IconVerticalSolidList"/>
    <dgm:cxn modelId="{DF418E93-4944-4B42-B6C1-701DDF1C78E1}" type="presParOf" srcId="{5A8E83C2-0E41-44F8-9DAD-301B4837A3CC}" destId="{67E9EAC3-1B19-4A3B-8B10-E81DA0F34BD2}" srcOrd="1" destOrd="0" presId="urn:microsoft.com/office/officeart/2018/2/layout/IconVerticalSolidList"/>
    <dgm:cxn modelId="{44B54733-BB5F-435A-8353-86EE4ED741E0}" type="presParOf" srcId="{5A8E83C2-0E41-44F8-9DAD-301B4837A3CC}" destId="{FC208648-331B-4A7F-ABA7-F23D4A0FC10B}" srcOrd="2" destOrd="0" presId="urn:microsoft.com/office/officeart/2018/2/layout/IconVerticalSolidList"/>
    <dgm:cxn modelId="{985EA5C6-503A-48EA-8500-0B605BEBEECA}" type="presParOf" srcId="{FC208648-331B-4A7F-ABA7-F23D4A0FC10B}" destId="{0349E507-1830-40B1-8679-CACF21DDA528}" srcOrd="0" destOrd="0" presId="urn:microsoft.com/office/officeart/2018/2/layout/IconVerticalSolidList"/>
    <dgm:cxn modelId="{E6A775CE-B3E8-4303-B245-BEB5D5C082F4}" type="presParOf" srcId="{FC208648-331B-4A7F-ABA7-F23D4A0FC10B}" destId="{23E74EE0-F03A-4DE5-AC44-DF0E20FB729D}" srcOrd="1" destOrd="0" presId="urn:microsoft.com/office/officeart/2018/2/layout/IconVerticalSolidList"/>
    <dgm:cxn modelId="{809B27E4-7589-4A8A-AE89-DC9A43ECED74}" type="presParOf" srcId="{FC208648-331B-4A7F-ABA7-F23D4A0FC10B}" destId="{B06D3FBA-4BA0-40F1-A7D5-4BB7B5534250}" srcOrd="2" destOrd="0" presId="urn:microsoft.com/office/officeart/2018/2/layout/IconVerticalSolidList"/>
    <dgm:cxn modelId="{A2FD0AFF-56CC-4BA8-A206-C4DEFA642800}" type="presParOf" srcId="{FC208648-331B-4A7F-ABA7-F23D4A0FC10B}" destId="{4DE8560D-5100-425F-94C8-324171DB9FEE}" srcOrd="3" destOrd="0" presId="urn:microsoft.com/office/officeart/2018/2/layout/IconVerticalSolidList"/>
    <dgm:cxn modelId="{BB0F5188-DF2F-4E45-A607-2A5F0430C8A6}" type="presParOf" srcId="{5A8E83C2-0E41-44F8-9DAD-301B4837A3CC}" destId="{0E66DB2C-1D03-4563-9FF9-DB832F711F43}" srcOrd="3" destOrd="0" presId="urn:microsoft.com/office/officeart/2018/2/layout/IconVerticalSolidList"/>
    <dgm:cxn modelId="{B3E322BB-7DF2-41DC-9F19-07899196C99E}" type="presParOf" srcId="{5A8E83C2-0E41-44F8-9DAD-301B4837A3CC}" destId="{D3F49884-4A4A-4954-B5B0-387120AB5D22}" srcOrd="4" destOrd="0" presId="urn:microsoft.com/office/officeart/2018/2/layout/IconVerticalSolidList"/>
    <dgm:cxn modelId="{AFEACC3F-F402-499D-B79A-40B026EE1CFC}" type="presParOf" srcId="{D3F49884-4A4A-4954-B5B0-387120AB5D22}" destId="{F1617EB9-6964-4124-BF57-7255796F6B65}" srcOrd="0" destOrd="0" presId="urn:microsoft.com/office/officeart/2018/2/layout/IconVerticalSolidList"/>
    <dgm:cxn modelId="{4530C3DD-B733-47E5-A3AB-D6A39802AA3E}" type="presParOf" srcId="{D3F49884-4A4A-4954-B5B0-387120AB5D22}" destId="{EBFDDECD-BC80-4C4D-80EA-AAC5AC6D11F9}" srcOrd="1" destOrd="0" presId="urn:microsoft.com/office/officeart/2018/2/layout/IconVerticalSolidList"/>
    <dgm:cxn modelId="{155BA995-5878-462C-93F0-CC71B04D8404}" type="presParOf" srcId="{D3F49884-4A4A-4954-B5B0-387120AB5D22}" destId="{D2E44B1C-7040-4810-B2D7-02B550759A8A}" srcOrd="2" destOrd="0" presId="urn:microsoft.com/office/officeart/2018/2/layout/IconVerticalSolidList"/>
    <dgm:cxn modelId="{0982A89E-DC84-473B-934D-1BAB3DB804F2}" type="presParOf" srcId="{D3F49884-4A4A-4954-B5B0-387120AB5D22}" destId="{E6A53FA5-D61D-4BA1-9D02-D37A1A449E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B94107-B66A-4893-9427-0189617780B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A006B45-0415-484E-A000-28102627BFF9}">
      <dgm:prSet/>
      <dgm:spPr/>
      <dgm:t>
        <a:bodyPr/>
        <a:lstStyle/>
        <a:p>
          <a:r>
            <a:rPr lang="en-US"/>
            <a:t>Sublime</a:t>
          </a:r>
        </a:p>
      </dgm:t>
    </dgm:pt>
    <dgm:pt modelId="{C493B261-B4F5-4B5D-80D9-48B3EE32394A}" type="parTrans" cxnId="{BDBC00E8-8F54-49D1-85EF-3859091A1FAC}">
      <dgm:prSet/>
      <dgm:spPr/>
      <dgm:t>
        <a:bodyPr/>
        <a:lstStyle/>
        <a:p>
          <a:endParaRPr lang="en-US"/>
        </a:p>
      </dgm:t>
    </dgm:pt>
    <dgm:pt modelId="{170B5242-F6C5-4E41-98B9-A17906524517}" type="sibTrans" cxnId="{BDBC00E8-8F54-49D1-85EF-3859091A1FAC}">
      <dgm:prSet/>
      <dgm:spPr/>
      <dgm:t>
        <a:bodyPr/>
        <a:lstStyle/>
        <a:p>
          <a:endParaRPr lang="en-US"/>
        </a:p>
      </dgm:t>
    </dgm:pt>
    <dgm:pt modelId="{CE417DF4-30D5-42A0-B0F3-0F21739C618E}">
      <dgm:prSet/>
      <dgm:spPr/>
      <dgm:t>
        <a:bodyPr/>
        <a:lstStyle/>
        <a:p>
          <a:r>
            <a:rPr lang="en-US"/>
            <a:t>Ganache</a:t>
          </a:r>
        </a:p>
      </dgm:t>
    </dgm:pt>
    <dgm:pt modelId="{747071C5-E83F-40AF-90DA-CA55D5D7658D}" type="parTrans" cxnId="{DE7A48B5-79E9-4E8C-9217-33A5857E2DC0}">
      <dgm:prSet/>
      <dgm:spPr/>
      <dgm:t>
        <a:bodyPr/>
        <a:lstStyle/>
        <a:p>
          <a:endParaRPr lang="en-US"/>
        </a:p>
      </dgm:t>
    </dgm:pt>
    <dgm:pt modelId="{31A8C88F-9F3A-4E62-8561-9A4CC08CFFF3}" type="sibTrans" cxnId="{DE7A48B5-79E9-4E8C-9217-33A5857E2DC0}">
      <dgm:prSet/>
      <dgm:spPr/>
      <dgm:t>
        <a:bodyPr/>
        <a:lstStyle/>
        <a:p>
          <a:endParaRPr lang="en-US"/>
        </a:p>
      </dgm:t>
    </dgm:pt>
    <dgm:pt modelId="{C5BFECA4-4392-4169-970C-D69DBBDDA482}">
      <dgm:prSet/>
      <dgm:spPr/>
      <dgm:t>
        <a:bodyPr/>
        <a:lstStyle/>
        <a:p>
          <a:r>
            <a:rPr lang="en-US"/>
            <a:t>Truffle</a:t>
          </a:r>
        </a:p>
      </dgm:t>
    </dgm:pt>
    <dgm:pt modelId="{AEBB22EB-81AB-4A68-B4B8-DA0FE29379C9}" type="parTrans" cxnId="{6D8AEBC3-5B07-4310-B234-3B459F80E905}">
      <dgm:prSet/>
      <dgm:spPr/>
      <dgm:t>
        <a:bodyPr/>
        <a:lstStyle/>
        <a:p>
          <a:endParaRPr lang="en-US"/>
        </a:p>
      </dgm:t>
    </dgm:pt>
    <dgm:pt modelId="{78AC32A1-97BF-44F5-AFA9-DFF16F42A66C}" type="sibTrans" cxnId="{6D8AEBC3-5B07-4310-B234-3B459F80E905}">
      <dgm:prSet/>
      <dgm:spPr/>
      <dgm:t>
        <a:bodyPr/>
        <a:lstStyle/>
        <a:p>
          <a:endParaRPr lang="en-US"/>
        </a:p>
      </dgm:t>
    </dgm:pt>
    <dgm:pt modelId="{809FA8F6-ADE1-4D3A-9D0F-691F95E06F81}">
      <dgm:prSet/>
      <dgm:spPr/>
      <dgm:t>
        <a:bodyPr/>
        <a:lstStyle/>
        <a:p>
          <a:r>
            <a:rPr lang="en-US"/>
            <a:t>JavaScript</a:t>
          </a:r>
        </a:p>
      </dgm:t>
    </dgm:pt>
    <dgm:pt modelId="{900508EF-E049-4196-8EDB-A9A7B0656E20}" type="parTrans" cxnId="{BCCFF46F-0355-40F9-A599-D3823AA91E28}">
      <dgm:prSet/>
      <dgm:spPr/>
      <dgm:t>
        <a:bodyPr/>
        <a:lstStyle/>
        <a:p>
          <a:endParaRPr lang="en-US"/>
        </a:p>
      </dgm:t>
    </dgm:pt>
    <dgm:pt modelId="{675483C6-CB21-4B00-BA8F-133CCC701639}" type="sibTrans" cxnId="{BCCFF46F-0355-40F9-A599-D3823AA91E28}">
      <dgm:prSet/>
      <dgm:spPr/>
      <dgm:t>
        <a:bodyPr/>
        <a:lstStyle/>
        <a:p>
          <a:endParaRPr lang="en-US"/>
        </a:p>
      </dgm:t>
    </dgm:pt>
    <dgm:pt modelId="{FDBAF963-954D-40B3-9315-61E964483766}">
      <dgm:prSet/>
      <dgm:spPr/>
      <dgm:t>
        <a:bodyPr/>
        <a:lstStyle/>
        <a:p>
          <a:r>
            <a:rPr lang="en-US"/>
            <a:t>Html</a:t>
          </a:r>
        </a:p>
      </dgm:t>
    </dgm:pt>
    <dgm:pt modelId="{DBCF16C7-FF6F-4532-876E-6E4E625B820D}" type="parTrans" cxnId="{91FAC39D-B445-4360-9875-A9628F33BF41}">
      <dgm:prSet/>
      <dgm:spPr/>
      <dgm:t>
        <a:bodyPr/>
        <a:lstStyle/>
        <a:p>
          <a:endParaRPr lang="en-US"/>
        </a:p>
      </dgm:t>
    </dgm:pt>
    <dgm:pt modelId="{0C4BB0CB-2240-42AE-8E1A-8E2BC9AB0E36}" type="sibTrans" cxnId="{91FAC39D-B445-4360-9875-A9628F33BF41}">
      <dgm:prSet/>
      <dgm:spPr/>
      <dgm:t>
        <a:bodyPr/>
        <a:lstStyle/>
        <a:p>
          <a:endParaRPr lang="en-US"/>
        </a:p>
      </dgm:t>
    </dgm:pt>
    <dgm:pt modelId="{65D4D729-15EC-4344-9A83-BE4E93BEFDD2}">
      <dgm:prSet/>
      <dgm:spPr/>
      <dgm:t>
        <a:bodyPr/>
        <a:lstStyle/>
        <a:p>
          <a:r>
            <a:rPr lang="en-US"/>
            <a:t>Css</a:t>
          </a:r>
        </a:p>
      </dgm:t>
    </dgm:pt>
    <dgm:pt modelId="{898A16DF-8ADA-4E8B-9264-2618DF92B902}" type="parTrans" cxnId="{C05961FA-8018-40F7-8682-9A1868A9F9F8}">
      <dgm:prSet/>
      <dgm:spPr/>
      <dgm:t>
        <a:bodyPr/>
        <a:lstStyle/>
        <a:p>
          <a:endParaRPr lang="en-US"/>
        </a:p>
      </dgm:t>
    </dgm:pt>
    <dgm:pt modelId="{28A4C590-1BC9-45BE-8CF4-694FB9F36D90}" type="sibTrans" cxnId="{C05961FA-8018-40F7-8682-9A1868A9F9F8}">
      <dgm:prSet/>
      <dgm:spPr/>
      <dgm:t>
        <a:bodyPr/>
        <a:lstStyle/>
        <a:p>
          <a:endParaRPr lang="en-US"/>
        </a:p>
      </dgm:t>
    </dgm:pt>
    <dgm:pt modelId="{640375AF-8EBF-4DF9-AB6C-285A52F8AEF3}">
      <dgm:prSet/>
      <dgm:spPr/>
      <dgm:t>
        <a:bodyPr/>
        <a:lstStyle/>
        <a:p>
          <a:r>
            <a:rPr lang="en-US"/>
            <a:t>MetaMask</a:t>
          </a:r>
        </a:p>
      </dgm:t>
    </dgm:pt>
    <dgm:pt modelId="{2928600E-B14B-4BCF-81A5-8ACF4A625039}" type="parTrans" cxnId="{BCA7B486-45CC-4E99-8747-67E5B4188A02}">
      <dgm:prSet/>
      <dgm:spPr/>
      <dgm:t>
        <a:bodyPr/>
        <a:lstStyle/>
        <a:p>
          <a:endParaRPr lang="en-US"/>
        </a:p>
      </dgm:t>
    </dgm:pt>
    <dgm:pt modelId="{2CC495E2-0CF1-446F-80BF-FEA69E3300FA}" type="sibTrans" cxnId="{BCA7B486-45CC-4E99-8747-67E5B4188A02}">
      <dgm:prSet/>
      <dgm:spPr/>
      <dgm:t>
        <a:bodyPr/>
        <a:lstStyle/>
        <a:p>
          <a:endParaRPr lang="en-US"/>
        </a:p>
      </dgm:t>
    </dgm:pt>
    <dgm:pt modelId="{B20AD296-4B53-4538-B1CE-7D14D2E4F9BA}">
      <dgm:prSet/>
      <dgm:spPr/>
      <dgm:t>
        <a:bodyPr/>
        <a:lstStyle/>
        <a:p>
          <a:r>
            <a:rPr lang="en-US"/>
            <a:t>Shell</a:t>
          </a:r>
        </a:p>
      </dgm:t>
    </dgm:pt>
    <dgm:pt modelId="{6EB391FD-930E-4450-9902-5A8917749243}" type="parTrans" cxnId="{24408171-94F7-4F04-B68E-B28859948E49}">
      <dgm:prSet/>
      <dgm:spPr/>
      <dgm:t>
        <a:bodyPr/>
        <a:lstStyle/>
        <a:p>
          <a:endParaRPr lang="en-US"/>
        </a:p>
      </dgm:t>
    </dgm:pt>
    <dgm:pt modelId="{A8328CE9-EF5E-4BDE-B128-C17F578436DC}" type="sibTrans" cxnId="{24408171-94F7-4F04-B68E-B28859948E49}">
      <dgm:prSet/>
      <dgm:spPr/>
      <dgm:t>
        <a:bodyPr/>
        <a:lstStyle/>
        <a:p>
          <a:endParaRPr lang="en-US"/>
        </a:p>
      </dgm:t>
    </dgm:pt>
    <dgm:pt modelId="{B7BA98F3-D18B-45A8-BFE7-687513C523F2}" type="pres">
      <dgm:prSet presAssocID="{7EB94107-B66A-4893-9427-0189617780B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0F4AAE-2E3C-4841-9783-FACB4B7720A0}" type="pres">
      <dgm:prSet presAssocID="{3A006B45-0415-484E-A000-28102627BFF9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0F013D-F0FB-4745-8CA7-70A4A9B8D89B}" type="pres">
      <dgm:prSet presAssocID="{170B5242-F6C5-4E41-98B9-A17906524517}" presName="spacer" presStyleCnt="0"/>
      <dgm:spPr/>
    </dgm:pt>
    <dgm:pt modelId="{1E0A9975-FDA3-486C-A00E-540CDA44A1D0}" type="pres">
      <dgm:prSet presAssocID="{CE417DF4-30D5-42A0-B0F3-0F21739C618E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24D5B-3F6F-4B35-8AF0-411BCC232D16}" type="pres">
      <dgm:prSet presAssocID="{31A8C88F-9F3A-4E62-8561-9A4CC08CFFF3}" presName="spacer" presStyleCnt="0"/>
      <dgm:spPr/>
    </dgm:pt>
    <dgm:pt modelId="{DAA5C350-0A49-43CE-8944-F7A94135ADD1}" type="pres">
      <dgm:prSet presAssocID="{C5BFECA4-4392-4169-970C-D69DBBDDA482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2DCBED-6B71-4A75-83F5-379734C897B0}" type="pres">
      <dgm:prSet presAssocID="{78AC32A1-97BF-44F5-AFA9-DFF16F42A66C}" presName="spacer" presStyleCnt="0"/>
      <dgm:spPr/>
    </dgm:pt>
    <dgm:pt modelId="{A6F41DE5-AAA3-4888-9F18-18BA1632B251}" type="pres">
      <dgm:prSet presAssocID="{809FA8F6-ADE1-4D3A-9D0F-691F95E06F81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94F2A7-297E-4BDB-8DCF-D406C76FA9AC}" type="pres">
      <dgm:prSet presAssocID="{675483C6-CB21-4B00-BA8F-133CCC701639}" presName="spacer" presStyleCnt="0"/>
      <dgm:spPr/>
    </dgm:pt>
    <dgm:pt modelId="{3AC52038-A20B-43C0-8DD7-3AD86DEF74FE}" type="pres">
      <dgm:prSet presAssocID="{FDBAF963-954D-40B3-9315-61E964483766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46A14-D3FE-48B0-A78F-14A967D11FED}" type="pres">
      <dgm:prSet presAssocID="{0C4BB0CB-2240-42AE-8E1A-8E2BC9AB0E36}" presName="spacer" presStyleCnt="0"/>
      <dgm:spPr/>
    </dgm:pt>
    <dgm:pt modelId="{55D5937D-10EB-4708-965E-86F8097EBEB0}" type="pres">
      <dgm:prSet presAssocID="{65D4D729-15EC-4344-9A83-BE4E93BEFDD2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80E6F1-AC63-4592-860E-1E4786109413}" type="pres">
      <dgm:prSet presAssocID="{28A4C590-1BC9-45BE-8CF4-694FB9F36D90}" presName="spacer" presStyleCnt="0"/>
      <dgm:spPr/>
    </dgm:pt>
    <dgm:pt modelId="{94FCCF0A-AAB3-4809-B9FA-E9370D8D6B36}" type="pres">
      <dgm:prSet presAssocID="{640375AF-8EBF-4DF9-AB6C-285A52F8AEF3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C17BF5-8450-40A2-A813-9E5DF5A36581}" type="pres">
      <dgm:prSet presAssocID="{2CC495E2-0CF1-446F-80BF-FEA69E3300FA}" presName="spacer" presStyleCnt="0"/>
      <dgm:spPr/>
    </dgm:pt>
    <dgm:pt modelId="{B661D4AB-BDC1-49A0-ABF1-061E8C2E15FD}" type="pres">
      <dgm:prSet presAssocID="{B20AD296-4B53-4538-B1CE-7D14D2E4F9BA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D82144-F14E-4A3A-B582-5EB7A1589C0D}" type="presOf" srcId="{3A006B45-0415-484E-A000-28102627BFF9}" destId="{A40F4AAE-2E3C-4841-9783-FACB4B7720A0}" srcOrd="0" destOrd="0" presId="urn:microsoft.com/office/officeart/2005/8/layout/vList2"/>
    <dgm:cxn modelId="{6D8AEBC3-5B07-4310-B234-3B459F80E905}" srcId="{7EB94107-B66A-4893-9427-0189617780BF}" destId="{C5BFECA4-4392-4169-970C-D69DBBDDA482}" srcOrd="2" destOrd="0" parTransId="{AEBB22EB-81AB-4A68-B4B8-DA0FE29379C9}" sibTransId="{78AC32A1-97BF-44F5-AFA9-DFF16F42A66C}"/>
    <dgm:cxn modelId="{44C082B1-CF89-4A85-A3ED-FEA0A4BDB8A5}" type="presOf" srcId="{FDBAF963-954D-40B3-9315-61E964483766}" destId="{3AC52038-A20B-43C0-8DD7-3AD86DEF74FE}" srcOrd="0" destOrd="0" presId="urn:microsoft.com/office/officeart/2005/8/layout/vList2"/>
    <dgm:cxn modelId="{BCA7B486-45CC-4E99-8747-67E5B4188A02}" srcId="{7EB94107-B66A-4893-9427-0189617780BF}" destId="{640375AF-8EBF-4DF9-AB6C-285A52F8AEF3}" srcOrd="6" destOrd="0" parTransId="{2928600E-B14B-4BCF-81A5-8ACF4A625039}" sibTransId="{2CC495E2-0CF1-446F-80BF-FEA69E3300FA}"/>
    <dgm:cxn modelId="{77BA11AA-71D6-4917-85C3-B1DE3C7CD584}" type="presOf" srcId="{B20AD296-4B53-4538-B1CE-7D14D2E4F9BA}" destId="{B661D4AB-BDC1-49A0-ABF1-061E8C2E15FD}" srcOrd="0" destOrd="0" presId="urn:microsoft.com/office/officeart/2005/8/layout/vList2"/>
    <dgm:cxn modelId="{01CAEC21-D9E4-4E22-9880-96784DFFB546}" type="presOf" srcId="{809FA8F6-ADE1-4D3A-9D0F-691F95E06F81}" destId="{A6F41DE5-AAA3-4888-9F18-18BA1632B251}" srcOrd="0" destOrd="0" presId="urn:microsoft.com/office/officeart/2005/8/layout/vList2"/>
    <dgm:cxn modelId="{BCCFF46F-0355-40F9-A599-D3823AA91E28}" srcId="{7EB94107-B66A-4893-9427-0189617780BF}" destId="{809FA8F6-ADE1-4D3A-9D0F-691F95E06F81}" srcOrd="3" destOrd="0" parTransId="{900508EF-E049-4196-8EDB-A9A7B0656E20}" sibTransId="{675483C6-CB21-4B00-BA8F-133CCC701639}"/>
    <dgm:cxn modelId="{6634BD95-45A1-46A0-9362-F3E697CB44B2}" type="presOf" srcId="{640375AF-8EBF-4DF9-AB6C-285A52F8AEF3}" destId="{94FCCF0A-AAB3-4809-B9FA-E9370D8D6B36}" srcOrd="0" destOrd="0" presId="urn:microsoft.com/office/officeart/2005/8/layout/vList2"/>
    <dgm:cxn modelId="{BDBC00E8-8F54-49D1-85EF-3859091A1FAC}" srcId="{7EB94107-B66A-4893-9427-0189617780BF}" destId="{3A006B45-0415-484E-A000-28102627BFF9}" srcOrd="0" destOrd="0" parTransId="{C493B261-B4F5-4B5D-80D9-48B3EE32394A}" sibTransId="{170B5242-F6C5-4E41-98B9-A17906524517}"/>
    <dgm:cxn modelId="{62CCD830-2B5D-4D50-B678-C85010456E14}" type="presOf" srcId="{C5BFECA4-4392-4169-970C-D69DBBDDA482}" destId="{DAA5C350-0A49-43CE-8944-F7A94135ADD1}" srcOrd="0" destOrd="0" presId="urn:microsoft.com/office/officeart/2005/8/layout/vList2"/>
    <dgm:cxn modelId="{DC676DB7-8CD6-4BC6-BA64-D0006B914202}" type="presOf" srcId="{65D4D729-15EC-4344-9A83-BE4E93BEFDD2}" destId="{55D5937D-10EB-4708-965E-86F8097EBEB0}" srcOrd="0" destOrd="0" presId="urn:microsoft.com/office/officeart/2005/8/layout/vList2"/>
    <dgm:cxn modelId="{91FAC39D-B445-4360-9875-A9628F33BF41}" srcId="{7EB94107-B66A-4893-9427-0189617780BF}" destId="{FDBAF963-954D-40B3-9315-61E964483766}" srcOrd="4" destOrd="0" parTransId="{DBCF16C7-FF6F-4532-876E-6E4E625B820D}" sibTransId="{0C4BB0CB-2240-42AE-8E1A-8E2BC9AB0E36}"/>
    <dgm:cxn modelId="{C05961FA-8018-40F7-8682-9A1868A9F9F8}" srcId="{7EB94107-B66A-4893-9427-0189617780BF}" destId="{65D4D729-15EC-4344-9A83-BE4E93BEFDD2}" srcOrd="5" destOrd="0" parTransId="{898A16DF-8ADA-4E8B-9264-2618DF92B902}" sibTransId="{28A4C590-1BC9-45BE-8CF4-694FB9F36D90}"/>
    <dgm:cxn modelId="{24408171-94F7-4F04-B68E-B28859948E49}" srcId="{7EB94107-B66A-4893-9427-0189617780BF}" destId="{B20AD296-4B53-4538-B1CE-7D14D2E4F9BA}" srcOrd="7" destOrd="0" parTransId="{6EB391FD-930E-4450-9902-5A8917749243}" sibTransId="{A8328CE9-EF5E-4BDE-B128-C17F578436DC}"/>
    <dgm:cxn modelId="{DE7A48B5-79E9-4E8C-9217-33A5857E2DC0}" srcId="{7EB94107-B66A-4893-9427-0189617780BF}" destId="{CE417DF4-30D5-42A0-B0F3-0F21739C618E}" srcOrd="1" destOrd="0" parTransId="{747071C5-E83F-40AF-90DA-CA55D5D7658D}" sibTransId="{31A8C88F-9F3A-4E62-8561-9A4CC08CFFF3}"/>
    <dgm:cxn modelId="{B856EC88-DD48-4583-AA0A-71091A1BDA50}" type="presOf" srcId="{CE417DF4-30D5-42A0-B0F3-0F21739C618E}" destId="{1E0A9975-FDA3-486C-A00E-540CDA44A1D0}" srcOrd="0" destOrd="0" presId="urn:microsoft.com/office/officeart/2005/8/layout/vList2"/>
    <dgm:cxn modelId="{348BF52F-73E9-4419-9F70-FA74563C042C}" type="presOf" srcId="{7EB94107-B66A-4893-9427-0189617780BF}" destId="{B7BA98F3-D18B-45A8-BFE7-687513C523F2}" srcOrd="0" destOrd="0" presId="urn:microsoft.com/office/officeart/2005/8/layout/vList2"/>
    <dgm:cxn modelId="{833F1825-F32F-43AF-9920-14593E17BFE8}" type="presParOf" srcId="{B7BA98F3-D18B-45A8-BFE7-687513C523F2}" destId="{A40F4AAE-2E3C-4841-9783-FACB4B7720A0}" srcOrd="0" destOrd="0" presId="urn:microsoft.com/office/officeart/2005/8/layout/vList2"/>
    <dgm:cxn modelId="{F5F08A32-7CA9-49A7-B2A3-83CB32FDC0F7}" type="presParOf" srcId="{B7BA98F3-D18B-45A8-BFE7-687513C523F2}" destId="{580F013D-F0FB-4745-8CA7-70A4A9B8D89B}" srcOrd="1" destOrd="0" presId="urn:microsoft.com/office/officeart/2005/8/layout/vList2"/>
    <dgm:cxn modelId="{D51D8B06-0296-47B4-B777-136D95351260}" type="presParOf" srcId="{B7BA98F3-D18B-45A8-BFE7-687513C523F2}" destId="{1E0A9975-FDA3-486C-A00E-540CDA44A1D0}" srcOrd="2" destOrd="0" presId="urn:microsoft.com/office/officeart/2005/8/layout/vList2"/>
    <dgm:cxn modelId="{2FA0C8BE-FC71-4B90-B68A-0BB5188846E3}" type="presParOf" srcId="{B7BA98F3-D18B-45A8-BFE7-687513C523F2}" destId="{0CD24D5B-3F6F-4B35-8AF0-411BCC232D16}" srcOrd="3" destOrd="0" presId="urn:microsoft.com/office/officeart/2005/8/layout/vList2"/>
    <dgm:cxn modelId="{71ED4490-841C-4576-AFAA-5C66A0A048BA}" type="presParOf" srcId="{B7BA98F3-D18B-45A8-BFE7-687513C523F2}" destId="{DAA5C350-0A49-43CE-8944-F7A94135ADD1}" srcOrd="4" destOrd="0" presId="urn:microsoft.com/office/officeart/2005/8/layout/vList2"/>
    <dgm:cxn modelId="{7D540B36-A519-41AB-99A0-C422398F1CE0}" type="presParOf" srcId="{B7BA98F3-D18B-45A8-BFE7-687513C523F2}" destId="{B12DCBED-6B71-4A75-83F5-379734C897B0}" srcOrd="5" destOrd="0" presId="urn:microsoft.com/office/officeart/2005/8/layout/vList2"/>
    <dgm:cxn modelId="{5D6232F4-C237-4818-A4CC-05EB6224BDC8}" type="presParOf" srcId="{B7BA98F3-D18B-45A8-BFE7-687513C523F2}" destId="{A6F41DE5-AAA3-4888-9F18-18BA1632B251}" srcOrd="6" destOrd="0" presId="urn:microsoft.com/office/officeart/2005/8/layout/vList2"/>
    <dgm:cxn modelId="{E1D0E670-1B64-40DD-B5A4-2106893D0F9E}" type="presParOf" srcId="{B7BA98F3-D18B-45A8-BFE7-687513C523F2}" destId="{5394F2A7-297E-4BDB-8DCF-D406C76FA9AC}" srcOrd="7" destOrd="0" presId="urn:microsoft.com/office/officeart/2005/8/layout/vList2"/>
    <dgm:cxn modelId="{8CE7706D-7B15-45B0-92FA-B33F5F194974}" type="presParOf" srcId="{B7BA98F3-D18B-45A8-BFE7-687513C523F2}" destId="{3AC52038-A20B-43C0-8DD7-3AD86DEF74FE}" srcOrd="8" destOrd="0" presId="urn:microsoft.com/office/officeart/2005/8/layout/vList2"/>
    <dgm:cxn modelId="{5B0A4857-D05B-48DD-8117-B9D138A3B337}" type="presParOf" srcId="{B7BA98F3-D18B-45A8-BFE7-687513C523F2}" destId="{E0D46A14-D3FE-48B0-A78F-14A967D11FED}" srcOrd="9" destOrd="0" presId="urn:microsoft.com/office/officeart/2005/8/layout/vList2"/>
    <dgm:cxn modelId="{3F290A00-8F0C-4D92-9EE9-3658592A7302}" type="presParOf" srcId="{B7BA98F3-D18B-45A8-BFE7-687513C523F2}" destId="{55D5937D-10EB-4708-965E-86F8097EBEB0}" srcOrd="10" destOrd="0" presId="urn:microsoft.com/office/officeart/2005/8/layout/vList2"/>
    <dgm:cxn modelId="{878757F6-2593-4A61-BFD4-9CB61D294043}" type="presParOf" srcId="{B7BA98F3-D18B-45A8-BFE7-687513C523F2}" destId="{4180E6F1-AC63-4592-860E-1E4786109413}" srcOrd="11" destOrd="0" presId="urn:microsoft.com/office/officeart/2005/8/layout/vList2"/>
    <dgm:cxn modelId="{74694DBF-FEC9-40E1-9A57-829152F13E3B}" type="presParOf" srcId="{B7BA98F3-D18B-45A8-BFE7-687513C523F2}" destId="{94FCCF0A-AAB3-4809-B9FA-E9370D8D6B36}" srcOrd="12" destOrd="0" presId="urn:microsoft.com/office/officeart/2005/8/layout/vList2"/>
    <dgm:cxn modelId="{DF9E38E7-B04B-41C7-93D2-F151DBFB45D9}" type="presParOf" srcId="{B7BA98F3-D18B-45A8-BFE7-687513C523F2}" destId="{F4C17BF5-8450-40A2-A813-9E5DF5A36581}" srcOrd="13" destOrd="0" presId="urn:microsoft.com/office/officeart/2005/8/layout/vList2"/>
    <dgm:cxn modelId="{F2F6A83D-DFBD-42E6-8723-DBA04D798392}" type="presParOf" srcId="{B7BA98F3-D18B-45A8-BFE7-687513C523F2}" destId="{B661D4AB-BDC1-49A0-ABF1-061E8C2E15FD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92D6B2-78B0-4542-85A1-99ADB308B59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0BC7AD4D-7121-4D7B-B6EA-904C18A324E9}">
      <dgm:prSet/>
      <dgm:spPr/>
      <dgm:t>
        <a:bodyPr/>
        <a:lstStyle/>
        <a:p>
          <a:pPr>
            <a:defRPr cap="all"/>
          </a:pPr>
          <a:r>
            <a:rPr lang="en-US"/>
            <a:t>Real time timer when voting starts and ends</a:t>
          </a:r>
        </a:p>
      </dgm:t>
    </dgm:pt>
    <dgm:pt modelId="{9DBC7528-131A-4485-91E8-07C22906B73E}" type="parTrans" cxnId="{61F64BC0-634F-4239-8602-3E2579E91A6C}">
      <dgm:prSet/>
      <dgm:spPr/>
      <dgm:t>
        <a:bodyPr/>
        <a:lstStyle/>
        <a:p>
          <a:endParaRPr lang="en-US"/>
        </a:p>
      </dgm:t>
    </dgm:pt>
    <dgm:pt modelId="{C0FA4A16-EA22-4BFE-8461-5F6E3E3DB3E0}" type="sibTrans" cxnId="{61F64BC0-634F-4239-8602-3E2579E91A6C}">
      <dgm:prSet/>
      <dgm:spPr/>
      <dgm:t>
        <a:bodyPr/>
        <a:lstStyle/>
        <a:p>
          <a:endParaRPr lang="en-US"/>
        </a:p>
      </dgm:t>
    </dgm:pt>
    <dgm:pt modelId="{A11E0382-F92C-4238-AF7D-9DBD5EB1E0AA}">
      <dgm:prSet/>
      <dgm:spPr/>
      <dgm:t>
        <a:bodyPr/>
        <a:lstStyle/>
        <a:p>
          <a:pPr>
            <a:defRPr cap="all"/>
          </a:pPr>
          <a:r>
            <a:rPr lang="en-US"/>
            <a:t>Statistics</a:t>
          </a:r>
        </a:p>
      </dgm:t>
    </dgm:pt>
    <dgm:pt modelId="{9CDFB374-FC6C-4EF4-891B-340A8D1130CF}" type="parTrans" cxnId="{775E13DE-2254-4BBE-A48D-B805EDC05EB7}">
      <dgm:prSet/>
      <dgm:spPr/>
      <dgm:t>
        <a:bodyPr/>
        <a:lstStyle/>
        <a:p>
          <a:endParaRPr lang="en-US"/>
        </a:p>
      </dgm:t>
    </dgm:pt>
    <dgm:pt modelId="{DCDB6358-486C-4A15-8E00-B7EE21E88FD6}" type="sibTrans" cxnId="{775E13DE-2254-4BBE-A48D-B805EDC05EB7}">
      <dgm:prSet/>
      <dgm:spPr/>
      <dgm:t>
        <a:bodyPr/>
        <a:lstStyle/>
        <a:p>
          <a:endParaRPr lang="en-US"/>
        </a:p>
      </dgm:t>
    </dgm:pt>
    <dgm:pt modelId="{630604C0-3C2A-4224-B5BE-DEFF31BE148E}">
      <dgm:prSet/>
      <dgm:spPr/>
      <dgm:t>
        <a:bodyPr/>
        <a:lstStyle/>
        <a:p>
          <a:pPr>
            <a:defRPr cap="all"/>
          </a:pPr>
          <a:r>
            <a:rPr lang="en-US"/>
            <a:t>Bio about every candidate and party platform updated</a:t>
          </a:r>
        </a:p>
      </dgm:t>
    </dgm:pt>
    <dgm:pt modelId="{5BE809A7-040C-4EF7-905D-55AA6503B9E7}" type="parTrans" cxnId="{BE7D4BC7-1E4B-4EAD-B0CE-B0B2BF588A13}">
      <dgm:prSet/>
      <dgm:spPr/>
      <dgm:t>
        <a:bodyPr/>
        <a:lstStyle/>
        <a:p>
          <a:endParaRPr lang="en-US"/>
        </a:p>
      </dgm:t>
    </dgm:pt>
    <dgm:pt modelId="{14BE6F0C-CF6A-4B03-8EC2-7FCC3633896A}" type="sibTrans" cxnId="{BE7D4BC7-1E4B-4EAD-B0CE-B0B2BF588A13}">
      <dgm:prSet/>
      <dgm:spPr/>
      <dgm:t>
        <a:bodyPr/>
        <a:lstStyle/>
        <a:p>
          <a:endParaRPr lang="en-US"/>
        </a:p>
      </dgm:t>
    </dgm:pt>
    <dgm:pt modelId="{6B83EF6F-72E3-41D4-86CD-9120FD857D3D}" type="pres">
      <dgm:prSet presAssocID="{0692D6B2-78B0-4542-85A1-99ADB308B59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48DE77-AC24-4055-920A-E37797228A11}" type="pres">
      <dgm:prSet presAssocID="{0BC7AD4D-7121-4D7B-B6EA-904C18A324E9}" presName="compNode" presStyleCnt="0"/>
      <dgm:spPr/>
    </dgm:pt>
    <dgm:pt modelId="{FD078EF1-9FFD-40C8-A689-A35DF730ABEB}" type="pres">
      <dgm:prSet presAssocID="{0BC7AD4D-7121-4D7B-B6EA-904C18A324E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B802F3B-3713-42CD-98F0-F60458460CD5}" type="pres">
      <dgm:prSet presAssocID="{0BC7AD4D-7121-4D7B-B6EA-904C18A324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B88AD5B-7AF5-49F7-A3BD-9A185C509A28}" type="pres">
      <dgm:prSet presAssocID="{0BC7AD4D-7121-4D7B-B6EA-904C18A324E9}" presName="spaceRect" presStyleCnt="0"/>
      <dgm:spPr/>
    </dgm:pt>
    <dgm:pt modelId="{9449FAB9-8617-4117-96CB-2A80875DA5AB}" type="pres">
      <dgm:prSet presAssocID="{0BC7AD4D-7121-4D7B-B6EA-904C18A324E9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2C9468B-61A9-42A3-B1AA-C187CF958DF6}" type="pres">
      <dgm:prSet presAssocID="{C0FA4A16-EA22-4BFE-8461-5F6E3E3DB3E0}" presName="sibTrans" presStyleCnt="0"/>
      <dgm:spPr/>
    </dgm:pt>
    <dgm:pt modelId="{EF28A99B-5C38-456D-942F-9485F6780FDA}" type="pres">
      <dgm:prSet presAssocID="{A11E0382-F92C-4238-AF7D-9DBD5EB1E0AA}" presName="compNode" presStyleCnt="0"/>
      <dgm:spPr/>
    </dgm:pt>
    <dgm:pt modelId="{1B1C1FA4-C624-485B-815C-823F902FF627}" type="pres">
      <dgm:prSet presAssocID="{A11E0382-F92C-4238-AF7D-9DBD5EB1E0A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D55E131-E03B-4899-923A-4733179A4A41}" type="pres">
      <dgm:prSet presAssocID="{A11E0382-F92C-4238-AF7D-9DBD5EB1E0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5CAF010-CA61-4CB9-90C1-7F5CFF9AA9C9}" type="pres">
      <dgm:prSet presAssocID="{A11E0382-F92C-4238-AF7D-9DBD5EB1E0AA}" presName="spaceRect" presStyleCnt="0"/>
      <dgm:spPr/>
    </dgm:pt>
    <dgm:pt modelId="{CDFDA6D6-411B-439A-8240-0683BDBFA904}" type="pres">
      <dgm:prSet presAssocID="{A11E0382-F92C-4238-AF7D-9DBD5EB1E0AA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322F681-7058-4464-ADED-1CEB19B7E883}" type="pres">
      <dgm:prSet presAssocID="{DCDB6358-486C-4A15-8E00-B7EE21E88FD6}" presName="sibTrans" presStyleCnt="0"/>
      <dgm:spPr/>
    </dgm:pt>
    <dgm:pt modelId="{0C1C2D00-9560-42A0-8B84-5978BE4EC960}" type="pres">
      <dgm:prSet presAssocID="{630604C0-3C2A-4224-B5BE-DEFF31BE148E}" presName="compNode" presStyleCnt="0"/>
      <dgm:spPr/>
    </dgm:pt>
    <dgm:pt modelId="{5880650D-1FA9-47FA-9268-F4A7A3E2E010}" type="pres">
      <dgm:prSet presAssocID="{630604C0-3C2A-4224-B5BE-DEFF31BE148E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6FC5281-FC41-421B-8446-E480FB657E80}" type="pres">
      <dgm:prSet presAssocID="{630604C0-3C2A-4224-B5BE-DEFF31BE14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3A3E655-48FD-4C40-A1B7-E8FB47633132}" type="pres">
      <dgm:prSet presAssocID="{630604C0-3C2A-4224-B5BE-DEFF31BE148E}" presName="spaceRect" presStyleCnt="0"/>
      <dgm:spPr/>
    </dgm:pt>
    <dgm:pt modelId="{8577C94A-EBDB-4235-A22F-0235CDF97466}" type="pres">
      <dgm:prSet presAssocID="{630604C0-3C2A-4224-B5BE-DEFF31BE148E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7D4BC7-1E4B-4EAD-B0CE-B0B2BF588A13}" srcId="{0692D6B2-78B0-4542-85A1-99ADB308B59B}" destId="{630604C0-3C2A-4224-B5BE-DEFF31BE148E}" srcOrd="2" destOrd="0" parTransId="{5BE809A7-040C-4EF7-905D-55AA6503B9E7}" sibTransId="{14BE6F0C-CF6A-4B03-8EC2-7FCC3633896A}"/>
    <dgm:cxn modelId="{A32B2144-B31D-4376-8344-5F553D7B98BA}" type="presOf" srcId="{0692D6B2-78B0-4542-85A1-99ADB308B59B}" destId="{6B83EF6F-72E3-41D4-86CD-9120FD857D3D}" srcOrd="0" destOrd="0" presId="urn:microsoft.com/office/officeart/2018/5/layout/IconLeafLabelList"/>
    <dgm:cxn modelId="{61F64BC0-634F-4239-8602-3E2579E91A6C}" srcId="{0692D6B2-78B0-4542-85A1-99ADB308B59B}" destId="{0BC7AD4D-7121-4D7B-B6EA-904C18A324E9}" srcOrd="0" destOrd="0" parTransId="{9DBC7528-131A-4485-91E8-07C22906B73E}" sibTransId="{C0FA4A16-EA22-4BFE-8461-5F6E3E3DB3E0}"/>
    <dgm:cxn modelId="{FE673601-757D-466B-B75F-464045BB462D}" type="presOf" srcId="{A11E0382-F92C-4238-AF7D-9DBD5EB1E0AA}" destId="{CDFDA6D6-411B-439A-8240-0683BDBFA904}" srcOrd="0" destOrd="0" presId="urn:microsoft.com/office/officeart/2018/5/layout/IconLeafLabelList"/>
    <dgm:cxn modelId="{C13A5590-005B-4D14-A437-EA846FF66381}" type="presOf" srcId="{630604C0-3C2A-4224-B5BE-DEFF31BE148E}" destId="{8577C94A-EBDB-4235-A22F-0235CDF97466}" srcOrd="0" destOrd="0" presId="urn:microsoft.com/office/officeart/2018/5/layout/IconLeafLabelList"/>
    <dgm:cxn modelId="{775E13DE-2254-4BBE-A48D-B805EDC05EB7}" srcId="{0692D6B2-78B0-4542-85A1-99ADB308B59B}" destId="{A11E0382-F92C-4238-AF7D-9DBD5EB1E0AA}" srcOrd="1" destOrd="0" parTransId="{9CDFB374-FC6C-4EF4-891B-340A8D1130CF}" sibTransId="{DCDB6358-486C-4A15-8E00-B7EE21E88FD6}"/>
    <dgm:cxn modelId="{5979B297-4DA2-44A7-8F94-8519C7E9E4CC}" type="presOf" srcId="{0BC7AD4D-7121-4D7B-B6EA-904C18A324E9}" destId="{9449FAB9-8617-4117-96CB-2A80875DA5AB}" srcOrd="0" destOrd="0" presId="urn:microsoft.com/office/officeart/2018/5/layout/IconLeafLabelList"/>
    <dgm:cxn modelId="{836BE537-00B8-4540-810C-D1460216D8AC}" type="presParOf" srcId="{6B83EF6F-72E3-41D4-86CD-9120FD857D3D}" destId="{E848DE77-AC24-4055-920A-E37797228A11}" srcOrd="0" destOrd="0" presId="urn:microsoft.com/office/officeart/2018/5/layout/IconLeafLabelList"/>
    <dgm:cxn modelId="{10D1D3C6-F531-4664-9594-0C9110972A24}" type="presParOf" srcId="{E848DE77-AC24-4055-920A-E37797228A11}" destId="{FD078EF1-9FFD-40C8-A689-A35DF730ABEB}" srcOrd="0" destOrd="0" presId="urn:microsoft.com/office/officeart/2018/5/layout/IconLeafLabelList"/>
    <dgm:cxn modelId="{81FBFBE5-A6F7-4ECC-A26D-F99002B03870}" type="presParOf" srcId="{E848DE77-AC24-4055-920A-E37797228A11}" destId="{1B802F3B-3713-42CD-98F0-F60458460CD5}" srcOrd="1" destOrd="0" presId="urn:microsoft.com/office/officeart/2018/5/layout/IconLeafLabelList"/>
    <dgm:cxn modelId="{18263BEC-D31E-4E92-AF68-BAAAA5BE4D28}" type="presParOf" srcId="{E848DE77-AC24-4055-920A-E37797228A11}" destId="{CB88AD5B-7AF5-49F7-A3BD-9A185C509A28}" srcOrd="2" destOrd="0" presId="urn:microsoft.com/office/officeart/2018/5/layout/IconLeafLabelList"/>
    <dgm:cxn modelId="{8D7C7C86-6F86-4DDB-842B-FAA3CBBAE0D0}" type="presParOf" srcId="{E848DE77-AC24-4055-920A-E37797228A11}" destId="{9449FAB9-8617-4117-96CB-2A80875DA5AB}" srcOrd="3" destOrd="0" presId="urn:microsoft.com/office/officeart/2018/5/layout/IconLeafLabelList"/>
    <dgm:cxn modelId="{1B96203C-ABA0-485D-8971-43D004489A7A}" type="presParOf" srcId="{6B83EF6F-72E3-41D4-86CD-9120FD857D3D}" destId="{A2C9468B-61A9-42A3-B1AA-C187CF958DF6}" srcOrd="1" destOrd="0" presId="urn:microsoft.com/office/officeart/2018/5/layout/IconLeafLabelList"/>
    <dgm:cxn modelId="{C8EA08E5-E3D5-4141-B5B6-8A45A5F85537}" type="presParOf" srcId="{6B83EF6F-72E3-41D4-86CD-9120FD857D3D}" destId="{EF28A99B-5C38-456D-942F-9485F6780FDA}" srcOrd="2" destOrd="0" presId="urn:microsoft.com/office/officeart/2018/5/layout/IconLeafLabelList"/>
    <dgm:cxn modelId="{EFBD9DAE-8386-4854-8EC8-8AE44D923CC4}" type="presParOf" srcId="{EF28A99B-5C38-456D-942F-9485F6780FDA}" destId="{1B1C1FA4-C624-485B-815C-823F902FF627}" srcOrd="0" destOrd="0" presId="urn:microsoft.com/office/officeart/2018/5/layout/IconLeafLabelList"/>
    <dgm:cxn modelId="{B9B9AFB4-DF62-4B35-A5C6-826683C2812E}" type="presParOf" srcId="{EF28A99B-5C38-456D-942F-9485F6780FDA}" destId="{7D55E131-E03B-4899-923A-4733179A4A41}" srcOrd="1" destOrd="0" presId="urn:microsoft.com/office/officeart/2018/5/layout/IconLeafLabelList"/>
    <dgm:cxn modelId="{3875D0AE-36A8-48A5-BC32-631C0AD91E65}" type="presParOf" srcId="{EF28A99B-5C38-456D-942F-9485F6780FDA}" destId="{E5CAF010-CA61-4CB9-90C1-7F5CFF9AA9C9}" srcOrd="2" destOrd="0" presId="urn:microsoft.com/office/officeart/2018/5/layout/IconLeafLabelList"/>
    <dgm:cxn modelId="{C8B1D47C-6B87-43B0-998F-2AF60683F99B}" type="presParOf" srcId="{EF28A99B-5C38-456D-942F-9485F6780FDA}" destId="{CDFDA6D6-411B-439A-8240-0683BDBFA904}" srcOrd="3" destOrd="0" presId="urn:microsoft.com/office/officeart/2018/5/layout/IconLeafLabelList"/>
    <dgm:cxn modelId="{E0F85F08-01FD-4214-AE2D-868C1D2A63BC}" type="presParOf" srcId="{6B83EF6F-72E3-41D4-86CD-9120FD857D3D}" destId="{5322F681-7058-4464-ADED-1CEB19B7E883}" srcOrd="3" destOrd="0" presId="urn:microsoft.com/office/officeart/2018/5/layout/IconLeafLabelList"/>
    <dgm:cxn modelId="{5EDCE036-FDD0-4342-BED0-43069FC8BC58}" type="presParOf" srcId="{6B83EF6F-72E3-41D4-86CD-9120FD857D3D}" destId="{0C1C2D00-9560-42A0-8B84-5978BE4EC960}" srcOrd="4" destOrd="0" presId="urn:microsoft.com/office/officeart/2018/5/layout/IconLeafLabelList"/>
    <dgm:cxn modelId="{DF51E702-1E13-4137-9B48-07C2032723E8}" type="presParOf" srcId="{0C1C2D00-9560-42A0-8B84-5978BE4EC960}" destId="{5880650D-1FA9-47FA-9268-F4A7A3E2E010}" srcOrd="0" destOrd="0" presId="urn:microsoft.com/office/officeart/2018/5/layout/IconLeafLabelList"/>
    <dgm:cxn modelId="{58DE4AD8-D059-4979-A5A1-AE9188A04CD5}" type="presParOf" srcId="{0C1C2D00-9560-42A0-8B84-5978BE4EC960}" destId="{76FC5281-FC41-421B-8446-E480FB657E80}" srcOrd="1" destOrd="0" presId="urn:microsoft.com/office/officeart/2018/5/layout/IconLeafLabelList"/>
    <dgm:cxn modelId="{FE9E5AA9-1D4B-4150-B0D2-9B8CD6B01110}" type="presParOf" srcId="{0C1C2D00-9560-42A0-8B84-5978BE4EC960}" destId="{83A3E655-48FD-4C40-A1B7-E8FB47633132}" srcOrd="2" destOrd="0" presId="urn:microsoft.com/office/officeart/2018/5/layout/IconLeafLabelList"/>
    <dgm:cxn modelId="{C3E0A4FF-4AFD-4514-B021-30C188591F5A}" type="presParOf" srcId="{0C1C2D00-9560-42A0-8B84-5978BE4EC960}" destId="{8577C94A-EBDB-4235-A22F-0235CDF9746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2BD57-30EA-48B4-87FC-12A78141F70D}">
      <dsp:nvSpPr>
        <dsp:cNvPr id="0" name=""/>
        <dsp:cNvSpPr/>
      </dsp:nvSpPr>
      <dsp:spPr>
        <a:xfrm>
          <a:off x="0" y="680"/>
          <a:ext cx="6269038" cy="15916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1A4EB8-7831-41D5-A7AA-BBDDAD5C7E09}">
      <dsp:nvSpPr>
        <dsp:cNvPr id="0" name=""/>
        <dsp:cNvSpPr/>
      </dsp:nvSpPr>
      <dsp:spPr>
        <a:xfrm>
          <a:off x="481473" y="358800"/>
          <a:ext cx="875405" cy="8754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D13A7F-11DA-4ABD-9FFD-116F47B5A61B}">
      <dsp:nvSpPr>
        <dsp:cNvPr id="0" name=""/>
        <dsp:cNvSpPr/>
      </dsp:nvSpPr>
      <dsp:spPr>
        <a:xfrm>
          <a:off x="1838352" y="680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The elections in Israel are coming and most of the time, people don’t know whom to vote for </a:t>
          </a:r>
        </a:p>
      </dsp:txBody>
      <dsp:txXfrm>
        <a:off x="1838352" y="680"/>
        <a:ext cx="4430685" cy="1591647"/>
      </dsp:txXfrm>
    </dsp:sp>
    <dsp:sp modelId="{0349E507-1830-40B1-8679-CACF21DDA528}">
      <dsp:nvSpPr>
        <dsp:cNvPr id="0" name=""/>
        <dsp:cNvSpPr/>
      </dsp:nvSpPr>
      <dsp:spPr>
        <a:xfrm>
          <a:off x="0" y="1990238"/>
          <a:ext cx="6269038" cy="15916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3E74EE0-F03A-4DE5-AC44-DF0E20FB729D}">
      <dsp:nvSpPr>
        <dsp:cNvPr id="0" name=""/>
        <dsp:cNvSpPr/>
      </dsp:nvSpPr>
      <dsp:spPr>
        <a:xfrm>
          <a:off x="481473" y="2348359"/>
          <a:ext cx="875405" cy="8754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E8560D-5100-425F-94C8-324171DB9FEE}">
      <dsp:nvSpPr>
        <dsp:cNvPr id="0" name=""/>
        <dsp:cNvSpPr/>
      </dsp:nvSpPr>
      <dsp:spPr>
        <a:xfrm>
          <a:off x="1838352" y="1990238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Sometimes people don’t even bother to vote / put a blank note</a:t>
          </a:r>
        </a:p>
      </dsp:txBody>
      <dsp:txXfrm>
        <a:off x="1838352" y="1990238"/>
        <a:ext cx="4430685" cy="1591647"/>
      </dsp:txXfrm>
    </dsp:sp>
    <dsp:sp modelId="{F1617EB9-6964-4124-BF57-7255796F6B65}">
      <dsp:nvSpPr>
        <dsp:cNvPr id="0" name=""/>
        <dsp:cNvSpPr/>
      </dsp:nvSpPr>
      <dsp:spPr>
        <a:xfrm>
          <a:off x="0" y="3979797"/>
          <a:ext cx="6269038" cy="15916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FDDECD-BC80-4C4D-80EA-AAC5AC6D11F9}">
      <dsp:nvSpPr>
        <dsp:cNvPr id="0" name=""/>
        <dsp:cNvSpPr/>
      </dsp:nvSpPr>
      <dsp:spPr>
        <a:xfrm>
          <a:off x="481473" y="4337918"/>
          <a:ext cx="875405" cy="8754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A53FA5-D61D-4BA1-9D02-D37A1A449E2C}">
      <dsp:nvSpPr>
        <dsp:cNvPr id="0" name=""/>
        <dsp:cNvSpPr/>
      </dsp:nvSpPr>
      <dsp:spPr>
        <a:xfrm>
          <a:off x="1838352" y="3979797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Therefore I came up with the idea to build a voting system based on blockchain and </a:t>
          </a:r>
          <a:r>
            <a:rPr lang="en-US" sz="2300" kern="1200" dirty="0" err="1"/>
            <a:t>ethereum</a:t>
          </a:r>
          <a:endParaRPr lang="en-US" sz="2300" kern="1200" dirty="0"/>
        </a:p>
      </dsp:txBody>
      <dsp:txXfrm>
        <a:off x="1838352" y="3979797"/>
        <a:ext cx="4430685" cy="1591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F4AAE-2E3C-4841-9783-FACB4B7720A0}">
      <dsp:nvSpPr>
        <dsp:cNvPr id="0" name=""/>
        <dsp:cNvSpPr/>
      </dsp:nvSpPr>
      <dsp:spPr>
        <a:xfrm>
          <a:off x="0" y="35448"/>
          <a:ext cx="5115491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Sublime</a:t>
          </a:r>
        </a:p>
      </dsp:txBody>
      <dsp:txXfrm>
        <a:off x="26930" y="62378"/>
        <a:ext cx="5061631" cy="497795"/>
      </dsp:txXfrm>
    </dsp:sp>
    <dsp:sp modelId="{1E0A9975-FDA3-486C-A00E-540CDA44A1D0}">
      <dsp:nvSpPr>
        <dsp:cNvPr id="0" name=""/>
        <dsp:cNvSpPr/>
      </dsp:nvSpPr>
      <dsp:spPr>
        <a:xfrm>
          <a:off x="0" y="653343"/>
          <a:ext cx="5115491" cy="551655"/>
        </a:xfrm>
        <a:prstGeom prst="round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Ganache</a:t>
          </a:r>
        </a:p>
      </dsp:txBody>
      <dsp:txXfrm>
        <a:off x="26930" y="680273"/>
        <a:ext cx="5061631" cy="497795"/>
      </dsp:txXfrm>
    </dsp:sp>
    <dsp:sp modelId="{DAA5C350-0A49-43CE-8944-F7A94135ADD1}">
      <dsp:nvSpPr>
        <dsp:cNvPr id="0" name=""/>
        <dsp:cNvSpPr/>
      </dsp:nvSpPr>
      <dsp:spPr>
        <a:xfrm>
          <a:off x="0" y="1271238"/>
          <a:ext cx="5115491" cy="551655"/>
        </a:xfrm>
        <a:prstGeom prst="roundRect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Truffle</a:t>
          </a:r>
        </a:p>
      </dsp:txBody>
      <dsp:txXfrm>
        <a:off x="26930" y="1298168"/>
        <a:ext cx="5061631" cy="497795"/>
      </dsp:txXfrm>
    </dsp:sp>
    <dsp:sp modelId="{A6F41DE5-AAA3-4888-9F18-18BA1632B251}">
      <dsp:nvSpPr>
        <dsp:cNvPr id="0" name=""/>
        <dsp:cNvSpPr/>
      </dsp:nvSpPr>
      <dsp:spPr>
        <a:xfrm>
          <a:off x="0" y="1889133"/>
          <a:ext cx="5115491" cy="551655"/>
        </a:xfrm>
        <a:prstGeom prst="round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JavaScript</a:t>
          </a:r>
        </a:p>
      </dsp:txBody>
      <dsp:txXfrm>
        <a:off x="26930" y="1916063"/>
        <a:ext cx="5061631" cy="497795"/>
      </dsp:txXfrm>
    </dsp:sp>
    <dsp:sp modelId="{3AC52038-A20B-43C0-8DD7-3AD86DEF74FE}">
      <dsp:nvSpPr>
        <dsp:cNvPr id="0" name=""/>
        <dsp:cNvSpPr/>
      </dsp:nvSpPr>
      <dsp:spPr>
        <a:xfrm>
          <a:off x="0" y="2507029"/>
          <a:ext cx="5115491" cy="551655"/>
        </a:xfrm>
        <a:prstGeom prst="round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Html</a:t>
          </a:r>
        </a:p>
      </dsp:txBody>
      <dsp:txXfrm>
        <a:off x="26930" y="2533959"/>
        <a:ext cx="5061631" cy="497795"/>
      </dsp:txXfrm>
    </dsp:sp>
    <dsp:sp modelId="{55D5937D-10EB-4708-965E-86F8097EBEB0}">
      <dsp:nvSpPr>
        <dsp:cNvPr id="0" name=""/>
        <dsp:cNvSpPr/>
      </dsp:nvSpPr>
      <dsp:spPr>
        <a:xfrm>
          <a:off x="0" y="3124924"/>
          <a:ext cx="5115491" cy="551655"/>
        </a:xfrm>
        <a:prstGeom prst="round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Css</a:t>
          </a:r>
        </a:p>
      </dsp:txBody>
      <dsp:txXfrm>
        <a:off x="26930" y="3151854"/>
        <a:ext cx="5061631" cy="497795"/>
      </dsp:txXfrm>
    </dsp:sp>
    <dsp:sp modelId="{94FCCF0A-AAB3-4809-B9FA-E9370D8D6B36}">
      <dsp:nvSpPr>
        <dsp:cNvPr id="0" name=""/>
        <dsp:cNvSpPr/>
      </dsp:nvSpPr>
      <dsp:spPr>
        <a:xfrm>
          <a:off x="0" y="3742819"/>
          <a:ext cx="5115491" cy="551655"/>
        </a:xfrm>
        <a:prstGeom prst="roundRect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MetaMask</a:t>
          </a:r>
        </a:p>
      </dsp:txBody>
      <dsp:txXfrm>
        <a:off x="26930" y="3769749"/>
        <a:ext cx="5061631" cy="497795"/>
      </dsp:txXfrm>
    </dsp:sp>
    <dsp:sp modelId="{B661D4AB-BDC1-49A0-ABF1-061E8C2E15FD}">
      <dsp:nvSpPr>
        <dsp:cNvPr id="0" name=""/>
        <dsp:cNvSpPr/>
      </dsp:nvSpPr>
      <dsp:spPr>
        <a:xfrm>
          <a:off x="0" y="4360714"/>
          <a:ext cx="5115491" cy="55165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Shell</a:t>
          </a:r>
        </a:p>
      </dsp:txBody>
      <dsp:txXfrm>
        <a:off x="26930" y="4387644"/>
        <a:ext cx="5061631" cy="497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78EF1-9FFD-40C8-A689-A35DF730ABEB}">
      <dsp:nvSpPr>
        <dsp:cNvPr id="0" name=""/>
        <dsp:cNvSpPr/>
      </dsp:nvSpPr>
      <dsp:spPr>
        <a:xfrm>
          <a:off x="647429" y="13181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802F3B-3713-42CD-98F0-F60458460CD5}">
      <dsp:nvSpPr>
        <dsp:cNvPr id="0" name=""/>
        <dsp:cNvSpPr/>
      </dsp:nvSpPr>
      <dsp:spPr>
        <a:xfrm>
          <a:off x="1034992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9FAB9-8617-4117-96CB-2A80875DA5AB}">
      <dsp:nvSpPr>
        <dsp:cNvPr id="0" name=""/>
        <dsp:cNvSpPr/>
      </dsp:nvSpPr>
      <dsp:spPr>
        <a:xfrm>
          <a:off x="66086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700" kern="1200"/>
            <a:t>Real time timer when voting starts and ends</a:t>
          </a:r>
        </a:p>
      </dsp:txBody>
      <dsp:txXfrm>
        <a:off x="66086" y="2398182"/>
        <a:ext cx="2981250" cy="720000"/>
      </dsp:txXfrm>
    </dsp:sp>
    <dsp:sp modelId="{1B1C1FA4-C624-485B-815C-823F902FF627}">
      <dsp:nvSpPr>
        <dsp:cNvPr id="0" name=""/>
        <dsp:cNvSpPr/>
      </dsp:nvSpPr>
      <dsp:spPr>
        <a:xfrm>
          <a:off x="4150398" y="13181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5E131-E03B-4899-923A-4733179A4A41}">
      <dsp:nvSpPr>
        <dsp:cNvPr id="0" name=""/>
        <dsp:cNvSpPr/>
      </dsp:nvSpPr>
      <dsp:spPr>
        <a:xfrm>
          <a:off x="4537961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DA6D6-411B-439A-8240-0683BDBFA904}">
      <dsp:nvSpPr>
        <dsp:cNvPr id="0" name=""/>
        <dsp:cNvSpPr/>
      </dsp:nvSpPr>
      <dsp:spPr>
        <a:xfrm>
          <a:off x="3569054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700" kern="1200"/>
            <a:t>Statistics</a:t>
          </a:r>
        </a:p>
      </dsp:txBody>
      <dsp:txXfrm>
        <a:off x="3569054" y="2398182"/>
        <a:ext cx="2981250" cy="720000"/>
      </dsp:txXfrm>
    </dsp:sp>
    <dsp:sp modelId="{5880650D-1FA9-47FA-9268-F4A7A3E2E010}">
      <dsp:nvSpPr>
        <dsp:cNvPr id="0" name=""/>
        <dsp:cNvSpPr/>
      </dsp:nvSpPr>
      <dsp:spPr>
        <a:xfrm>
          <a:off x="7653367" y="13181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FC5281-FC41-421B-8446-E480FB657E80}">
      <dsp:nvSpPr>
        <dsp:cNvPr id="0" name=""/>
        <dsp:cNvSpPr/>
      </dsp:nvSpPr>
      <dsp:spPr>
        <a:xfrm>
          <a:off x="8040930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7C94A-EBDB-4235-A22F-0235CDF97466}">
      <dsp:nvSpPr>
        <dsp:cNvPr id="0" name=""/>
        <dsp:cNvSpPr/>
      </dsp:nvSpPr>
      <dsp:spPr>
        <a:xfrm>
          <a:off x="7072023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700" kern="1200"/>
            <a:t>Bio about every candidate and party platform updated</a:t>
          </a:r>
        </a:p>
      </dsp:txBody>
      <dsp:txXfrm>
        <a:off x="7072023" y="2398182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=""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E23B909-DBC9-48AF-8F45-B64EB31AB21F}" type="datetimeFigureOut">
              <a:rPr lang="he-IL" smtClean="0"/>
              <a:t>כ"ח/אייר/תשע"ט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9F238C5-0A9F-4012-B715-C8498D0C4E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3240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238C5-0A9F-4012-B715-C8498D0C4E8A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3547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D1C845-A78F-4CE7-BF7A-3CDF78470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1E2EF01-DC10-46D4-8E17-1ADCC3956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AF0ED5E-9546-403D-8DDA-56BBD1FC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C7B5-1D0C-4B6D-BCC9-E2A6DD934DDC}" type="datetimeFigureOut">
              <a:rPr lang="he-IL" smtClean="0"/>
              <a:t>כ"ח/אייר/תשע"ט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7658EA0-8B18-4908-827F-A97D3396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83E99EF-0F2D-4A04-BF36-46983F66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FE41-5B21-4CC9-BFB4-FF7E252FDC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347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955485-EF86-4743-A869-64D124E3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E23AD32-D4CA-4C59-894E-27297F70F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E890B5B-F7CA-4CE6-B9C0-94BBE866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C7B5-1D0C-4B6D-BCC9-E2A6DD934DDC}" type="datetimeFigureOut">
              <a:rPr lang="he-IL" smtClean="0"/>
              <a:t>כ"ח/אייר/תשע"ט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AB926F3-8CEB-4212-85CC-618279C4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1E21305-5812-4055-9ACD-F86ACE09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FE41-5B21-4CC9-BFB4-FF7E252FDC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46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959F0EE-8DD8-4190-9CF0-B757AAFAC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CB101E8-72BF-445B-8EA0-FBEB5DD4D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D70F93D-103E-41F6-BD0A-371009A0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C7B5-1D0C-4B6D-BCC9-E2A6DD934DDC}" type="datetimeFigureOut">
              <a:rPr lang="he-IL" smtClean="0"/>
              <a:t>כ"ח/אייר/תשע"ט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C91D197-3960-4046-9DE0-BAEB3983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5C25AB0-2D75-4289-B0D8-31A56D36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FE41-5B21-4CC9-BFB4-FF7E252FDC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660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FD30DB4-83D1-46F3-87D1-D4DB2E95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03C2B9-C59F-44D5-8D56-B0206F9A2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07C1FB6-3555-4063-A94F-914D48F0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C7B5-1D0C-4B6D-BCC9-E2A6DD934DDC}" type="datetimeFigureOut">
              <a:rPr lang="he-IL" smtClean="0"/>
              <a:t>כ"ח/אייר/תשע"ט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5467E34-8E70-4207-A459-073B50495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213415C-5750-4532-BC51-376C53E5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FE41-5B21-4CC9-BFB4-FF7E252FDC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962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6799CC-BA9B-42A0-8516-2102EA296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DC1CBEF-9B91-4E96-A29A-13B84FF20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137F51A-64C1-4E5F-9B89-98966AF9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C7B5-1D0C-4B6D-BCC9-E2A6DD934DDC}" type="datetimeFigureOut">
              <a:rPr lang="he-IL" smtClean="0"/>
              <a:t>כ"ח/אייר/תשע"ט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6BE01EF-C00A-40B1-97E2-28D8AAF5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ACEBB9D-B5A1-42A0-ABA2-C6F3332E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FE41-5B21-4CC9-BFB4-FF7E252FDC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376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3A2526-DE32-468B-A9A6-42D9AE96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18F95D2-AB29-41E4-96C9-46A9D61E1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16884CC-5CE9-43CF-9FE7-6593A55A1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858D5EA-578F-4C5E-BA8B-E33D2203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C7B5-1D0C-4B6D-BCC9-E2A6DD934DDC}" type="datetimeFigureOut">
              <a:rPr lang="he-IL" smtClean="0"/>
              <a:t>כ"ח/אייר/תשע"ט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941D08C-781F-4533-9337-0B40C9744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940AB46-EEE7-4DE6-ABDC-D062DC02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FE41-5B21-4CC9-BFB4-FF7E252FDC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368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B96095-DE40-4FBE-B7D6-05408D80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9744915-19E6-4903-A350-68DC5FF65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4B3ED71-1AB6-401B-B3C9-99CE15D99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5F9151DB-37E4-4474-B379-3FED0B68D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1355C91-801F-4719-B8DE-98EDF62F9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2B52071-EE53-4303-9A24-FE99977E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C7B5-1D0C-4B6D-BCC9-E2A6DD934DDC}" type="datetimeFigureOut">
              <a:rPr lang="he-IL" smtClean="0"/>
              <a:t>כ"ח/אייר/תשע"ט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D62B809-A67A-401C-8795-9C9AFD12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9422E4B-8CAE-427B-BF93-589D72F7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FE41-5B21-4CC9-BFB4-FF7E252FDC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185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903032-3BA8-4BC9-A9D7-A3FF0A66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B7B4DC0-D279-4EE4-B0FE-50AE6728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C7B5-1D0C-4B6D-BCC9-E2A6DD934DDC}" type="datetimeFigureOut">
              <a:rPr lang="he-IL" smtClean="0"/>
              <a:t>כ"ח/אייר/תשע"ט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72D3BBF-C5C8-4D0B-8EBD-1B02FA80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D0B91FD-310F-41C2-85D1-198A80D2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FE41-5B21-4CC9-BFB4-FF7E252FDC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926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1D19662-1725-411C-B37A-059E83FE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C7B5-1D0C-4B6D-BCC9-E2A6DD934DDC}" type="datetimeFigureOut">
              <a:rPr lang="he-IL" smtClean="0"/>
              <a:t>כ"ח/אייר/תשע"ט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308ED91-7FEC-41DB-95E1-F698356B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DE1ECBC-E3F7-4D2F-802F-CCD7DE27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FE41-5B21-4CC9-BFB4-FF7E252FDC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582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2AA240-1532-4C96-A079-154A7B251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2F75D98-9F2A-4134-92A0-B267BCB90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BC16AC1-1922-4770-8ABC-AD7C7CF07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FB9BBB4-B401-4BB7-9CF0-9054B968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C7B5-1D0C-4B6D-BCC9-E2A6DD934DDC}" type="datetimeFigureOut">
              <a:rPr lang="he-IL" smtClean="0"/>
              <a:t>כ"ח/אייר/תשע"ט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29C0FE7-DAA6-4D4B-9E89-C1AE2670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4784784-19ED-412F-9323-1B755412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FE41-5B21-4CC9-BFB4-FF7E252FDC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848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96D4F0-47BE-4D83-8B03-97C6AA839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C953CA3-5D56-49A4-B3E8-DF48C7780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DAEE433-D0CD-4773-B7AF-3F3A99D79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DED5328-24D9-4609-8D1F-6D7E6019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C7B5-1D0C-4B6D-BCC9-E2A6DD934DDC}" type="datetimeFigureOut">
              <a:rPr lang="he-IL" smtClean="0"/>
              <a:t>כ"ח/אייר/תשע"ט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BBC8186-BA8D-4348-83C6-562C693C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B6C1C21-228D-4AE7-A044-9AC6FB69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FE41-5B21-4CC9-BFB4-FF7E252FDC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0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F8D7C9B-75ED-4D39-A1AB-4B01DE30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F90BDBF-3F58-494C-850F-163C1C260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E79D38C-D34A-4701-A5CC-4209D291A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FC7B5-1D0C-4B6D-BCC9-E2A6DD934DDC}" type="datetimeFigureOut">
              <a:rPr lang="he-IL" smtClean="0"/>
              <a:t>כ"ח/אייר/תשע"ט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572F6D0-ADD5-499F-9B80-E0FE22F2F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E88E4B1-B9C7-4D6D-92BB-EB7E248C4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1FE41-5B21-4CC9-BFB4-FF7E252FDC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495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1C0DC20E-400E-4C3E-BF17-A3CDCFCE2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4700" b="1" u="sng">
                <a:solidFill>
                  <a:srgbClr val="FFFFFF"/>
                </a:solidFill>
              </a:rPr>
              <a:t>BlockChain Final project</a:t>
            </a:r>
            <a:r>
              <a:rPr lang="en-US" sz="4700">
                <a:solidFill>
                  <a:srgbClr val="FFFFFF"/>
                </a:solidFill>
              </a:rPr>
              <a:t/>
            </a:r>
            <a:br>
              <a:rPr lang="en-US" sz="4700">
                <a:solidFill>
                  <a:srgbClr val="FFFFFF"/>
                </a:solidFill>
              </a:rPr>
            </a:br>
            <a:r>
              <a:rPr lang="en-US" sz="4700" b="1" u="sng">
                <a:solidFill>
                  <a:srgbClr val="FFFFFF"/>
                </a:solidFill>
              </a:rPr>
              <a:t>Elections 2019</a:t>
            </a:r>
            <a:r>
              <a:rPr lang="en-US" sz="4700">
                <a:solidFill>
                  <a:srgbClr val="FFFFFF"/>
                </a:solidFill>
              </a:rPr>
              <a:t/>
            </a:r>
            <a:br>
              <a:rPr lang="en-US" sz="4700">
                <a:solidFill>
                  <a:srgbClr val="FFFFFF"/>
                </a:solidFill>
              </a:rPr>
            </a:br>
            <a:endParaRPr lang="he-IL" sz="4700">
              <a:solidFill>
                <a:srgbClr val="FFFFFF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53D6097-BA7A-47AE-9EC5-46B7EAA86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Avraham </a:t>
            </a:r>
            <a:r>
              <a:rPr lang="en-US" dirty="0" err="1">
                <a:solidFill>
                  <a:srgbClr val="FFFFFF"/>
                </a:solidFill>
              </a:rPr>
              <a:t>Zilberblat</a:t>
            </a:r>
            <a:r>
              <a:rPr lang="en-US" dirty="0">
                <a:solidFill>
                  <a:srgbClr val="FFFFFF"/>
                </a:solidFill>
              </a:rPr>
              <a:t> 308088079</a:t>
            </a:r>
          </a:p>
          <a:p>
            <a:r>
              <a:rPr lang="en-US" dirty="0">
                <a:solidFill>
                  <a:srgbClr val="FFFFFF"/>
                </a:solidFill>
              </a:rPr>
              <a:t>050-2421992</a:t>
            </a:r>
            <a:endParaRPr lang="he-I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906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9BCC4B6-DB62-4F93-8D12-1F649750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Run the client with the command “npm run dev”</a:t>
            </a:r>
          </a:p>
        </p:txBody>
      </p:sp>
      <p:pic>
        <p:nvPicPr>
          <p:cNvPr id="5" name="מציין מיקום תוכן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A993524D-1512-4DE7-BC9F-9621A47BE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01288"/>
            <a:ext cx="7188199" cy="485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8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36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05BC482-D7F3-4DD0-8D75-8AA36021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If  everything works properly the client and server will run </a:t>
            </a:r>
            <a:r>
              <a:rPr lang="en-US" sz="1600" dirty="0" err="1">
                <a:solidFill>
                  <a:srgbClr val="FFFFFF"/>
                </a:solidFill>
              </a:rPr>
              <a:t>asynch</a:t>
            </a:r>
            <a:r>
              <a:rPr lang="en-US" sz="1600" dirty="0">
                <a:solidFill>
                  <a:srgbClr val="FFFFFF"/>
                </a:solidFill>
              </a:rPr>
              <a:t> together and you should be redirected to the address of the localhost in the chrome</a:t>
            </a:r>
            <a:endParaRPr lang="he-IL" sz="1600" dirty="0">
              <a:solidFill>
                <a:srgbClr val="FFFFFF"/>
              </a:solidFill>
            </a:endParaRPr>
          </a:p>
        </p:txBody>
      </p:sp>
      <p:pic>
        <p:nvPicPr>
          <p:cNvPr id="8" name="מציין מיקום תוכן 4">
            <a:extLst>
              <a:ext uri="{FF2B5EF4-FFF2-40B4-BE49-F238E27FC236}">
                <a16:creationId xmlns:a16="http://schemas.microsoft.com/office/drawing/2014/main" id="{274D5C34-055B-4F30-8FE2-DDA4C204E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13299"/>
            <a:ext cx="6756603" cy="30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51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B89B5B-4134-4841-BF82-B43678A7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sz="2800" dirty="0"/>
              <a:t>In order to vote you should connect to your account in the </a:t>
            </a:r>
            <a:r>
              <a:rPr lang="en-US" sz="2800" dirty="0" err="1"/>
              <a:t>metamask</a:t>
            </a:r>
            <a:endParaRPr lang="he-IL" sz="2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מציין מיקום תוכן 4">
            <a:extLst>
              <a:ext uri="{FF2B5EF4-FFF2-40B4-BE49-F238E27FC236}">
                <a16:creationId xmlns:a16="http://schemas.microsoft.com/office/drawing/2014/main" id="{5D21C7EF-B114-4C93-953C-38B11AA95D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8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30316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מציין מיקום תוכן 4" descr="תמונה שמכילה צילום מסך, טקסט&#10;&#10;התיאור נוצר באופן אוטומטי">
            <a:extLst>
              <a:ext uri="{FF2B5EF4-FFF2-40B4-BE49-F238E27FC236}">
                <a16:creationId xmlns:a16="http://schemas.microsoft.com/office/drawing/2014/main" id="{967E1B5E-9BB2-4DE7-B431-1C91F60D7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5" b="3595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8BC6EC0-19C6-4BD1-9623-03E3A5460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8" y="640082"/>
            <a:ext cx="6274591" cy="33516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 sz="3800">
                <a:solidFill>
                  <a:schemeClr val="bg1"/>
                </a:solidFill>
              </a:rPr>
              <a:t>Now we need to connect to our Ganache local server.</a:t>
            </a:r>
            <a:br>
              <a:rPr lang="en-US" sz="3800">
                <a:solidFill>
                  <a:schemeClr val="bg1"/>
                </a:solidFill>
              </a:rPr>
            </a:br>
            <a:r>
              <a:rPr lang="en-US" sz="3800">
                <a:solidFill>
                  <a:schemeClr val="bg1"/>
                </a:solidFill>
              </a:rPr>
              <a:t>In order to do it open the metamask and in the network option choose the option “Custom RPC”</a:t>
            </a:r>
          </a:p>
        </p:txBody>
      </p:sp>
    </p:spTree>
    <p:extLst>
      <p:ext uri="{BB962C8B-B14F-4D97-AF65-F5344CB8AC3E}">
        <p14:creationId xmlns:p14="http://schemas.microsoft.com/office/powerpoint/2010/main" val="333689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5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ABD4199-ABC8-432F-8B16-53925C320FE0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the Ganache copy RPC server address and insert it in the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metamask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“New RPC URL”</a:t>
            </a:r>
          </a:p>
        </p:txBody>
      </p:sp>
      <p:pic>
        <p:nvPicPr>
          <p:cNvPr id="5" name="מציין מיקום תוכן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04F64A48-4160-413A-8AD4-5528E0E52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96639"/>
            <a:ext cx="7188199" cy="406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89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9D697BA-29B8-4A5B-BD74-E2F56E2D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Choose an account and press the key icon and then copy the account private key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CE1DBC1-3DBE-4C01-BFF2-BA3B9985B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rtl="0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Now we can use our Ganache accounts in order to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vote!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תמונה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1035F442-7156-46FE-A578-5F28208039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" r="2457" b="2"/>
          <a:stretch/>
        </p:blipFill>
        <p:spPr>
          <a:xfrm>
            <a:off x="5153822" y="1526147"/>
            <a:ext cx="6553545" cy="381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41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2C8C892D-0D03-47DE-817F-81CFD36F4D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6" r="2" b="7838"/>
          <a:stretch/>
        </p:blipFill>
        <p:spPr>
          <a:xfrm>
            <a:off x="20" y="10"/>
            <a:ext cx="4639713" cy="6857990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5173FAA-7A1A-4046-B6BA-E7D929BE2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>
            <a:normAutofit/>
          </a:bodyPr>
          <a:lstStyle/>
          <a:p>
            <a:r>
              <a:rPr lang="en-US" sz="2400"/>
              <a:t>Now in metamask click on your account and choose the “import Account” option in order to import our ganache with ether, just copy the private key 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680157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מציין מיקום תוכן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35A6B233-AC4F-4D6D-AB1C-AC72B3533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5" r="4856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733C773-6880-4932-BFC6-49F16093E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 rtl="0"/>
            <a:r>
              <a:rPr lang="en-US" sz="2800" b="1" kern="1200" dirty="0">
                <a:latin typeface="+mj-lt"/>
                <a:ea typeface="+mj-ea"/>
                <a:cs typeface="+mj-cs"/>
              </a:rPr>
              <a:t>And now the page will update itself and you will be able to vote!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F6702386-5119-4CA7-97E3-049C6E352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0605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16800F5F-E682-407D-A798-5701328EE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rgbClr val="FFFFFF"/>
                </a:solidFill>
              </a:rPr>
              <a:t>Future Add </a:t>
            </a:r>
            <a:r>
              <a:rPr lang="en-US" sz="4000" b="1" u="sng" dirty="0" err="1">
                <a:solidFill>
                  <a:srgbClr val="FFFFFF"/>
                </a:solidFill>
              </a:rPr>
              <a:t>Ons</a:t>
            </a:r>
            <a:endParaRPr lang="he-IL" sz="4000" b="1" u="sng" dirty="0">
              <a:solidFill>
                <a:srgbClr val="FFFFFF"/>
              </a:solidFill>
            </a:endParaRP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AE25B0B4-0C11-40C2-B9D4-E5822C7F1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5044574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498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C005CA9-66C8-41C7-839D-A87CFCB4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b="1" u="sng">
                <a:solidFill>
                  <a:srgbClr val="FFFFFF"/>
                </a:solidFill>
              </a:rPr>
              <a:t>Introduction</a:t>
            </a:r>
            <a:r>
              <a:rPr lang="en-US">
                <a:solidFill>
                  <a:srgbClr val="FFFFFF"/>
                </a:solidFill>
              </a:rPr>
              <a:t/>
            </a:r>
            <a:br>
              <a:rPr lang="en-US">
                <a:solidFill>
                  <a:srgbClr val="FFFFFF"/>
                </a:solidFill>
              </a:rPr>
            </a:br>
            <a:endParaRPr lang="he-IL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AAA74886-9BB5-4F86-AFC1-410E253613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54062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654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3C1A7558-8AA0-4252-A740-2CE3B81B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Technologies</a:t>
            </a:r>
            <a:endParaRPr lang="he-IL" sz="4000" dirty="0">
              <a:solidFill>
                <a:srgbClr val="FFFFFF"/>
              </a:solidFill>
            </a:endParaRPr>
          </a:p>
        </p:txBody>
      </p:sp>
      <p:graphicFrame>
        <p:nvGraphicFramePr>
          <p:cNvPr id="16" name="מציין מיקום תוכן 2">
            <a:extLst>
              <a:ext uri="{FF2B5EF4-FFF2-40B4-BE49-F238E27FC236}">
                <a16:creationId xmlns:a16="http://schemas.microsoft.com/office/drawing/2014/main" id="{09AB218A-5EFE-4CF8-B174-229549C3E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178568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411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2F5520B-725B-4C22-BA14-9783DD47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 sz="6000" b="1" u="sng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Versions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0A7F6B-6727-4F84-B19A-D6D24E489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 rtl="0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 order to get all the versions used use the command “truffle version”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מציין מיקום תוכן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38477B26-5F90-45A9-9203-2878D834A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1717774"/>
            <a:ext cx="4047843" cy="205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83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9">
            <a:extLst>
              <a:ext uri="{FF2B5EF4-FFF2-40B4-BE49-F238E27FC236}">
                <a16:creationId xmlns:a16="http://schemas.microsoft.com/office/drawing/2014/main" id="{0AFE1151-0D14-4504-950C-EAFF3F3B95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11">
            <a:extLst>
              <a:ext uri="{FF2B5EF4-FFF2-40B4-BE49-F238E27FC236}">
                <a16:creationId xmlns:a16="http://schemas.microsoft.com/office/drawing/2014/main" id="{F29F4DAE-D0C6-4D03-A1ED-A5F5C826A7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F6D14CB-71F7-47ED-B06E-5FA262A1C2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F3E8156-726C-4AB4-9521-33E6A4C437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CA7C0D9-C629-4C86-8B54-07006FC1BD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56B7AFD9-E249-432F-85FD-DC2F4E7684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7C24C62-E9E6-4E0A-8855-A47F435BF2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FF628F9-597E-4120-9EEF-017B857A05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577406C-45C4-4C96-98FC-DBFA28B440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26A26F9-274A-48EF-BB7D-E0C8EA2547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6A55F0F-DF8C-41D3-A6F7-936F4889ED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52952BD-E81C-4422-9FC3-38921BEE09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E547F221-63E0-44E1-AF13-8C8776FA72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EA309391-0E7C-4A18-B861-19D1C76C4D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1B4CD058-5549-4D4C-B804-E2C0D48E46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030C2E4-7A11-43C9-B699-68BFE37FE4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B5FED9E-3C99-4661-9D1D-4314A83E2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6A1647D-EF37-4A87-B92F-BE8AAD59D8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6131042-DFB6-4FEE-915B-06C44E4026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76E51552-16F9-47F1-BDD1-E4DB3D95B5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6B8D369-7D22-49ED-AD82-0B7A460F49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178DEAEF-5CE8-4AA3-9ACA-7C28589CB8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D27EAFD-D0DE-43D4-9D1B-9AEFBF14DC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24D3ABC-09C0-48E7-AA0A-0907A545D8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E9ED457-A0AC-4B64-9428-D7AA91A698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3CCDDEAD-1A32-443F-ADEA-61F1AA0CCF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2DAEA5-8744-49F1-9CF4-2110071FE6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507762A5-4427-48AD-8918-422F132AD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System Flow</a:t>
            </a:r>
            <a:endParaRPr lang="he-IL" sz="3600">
              <a:solidFill>
                <a:srgbClr val="FFFFFF"/>
              </a:solidFill>
            </a:endParaRP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6970A32-FB32-4881-8378-298B88BED5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BB5DAD26-06E7-476C-8C3C-EE625D8C9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260" y="1130169"/>
            <a:ext cx="5953177" cy="2321739"/>
          </a:xfrm>
          <a:prstGeom prst="rect">
            <a:avLst/>
          </a:prstGeom>
          <a:ln w="9525">
            <a:noFill/>
          </a:ln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3547D57-CE79-4BF1-AEE5-CB5E22746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267830"/>
            <a:ext cx="6281873" cy="1783977"/>
          </a:xfrm>
        </p:spPr>
        <p:txBody>
          <a:bodyPr>
            <a:normAutofit/>
          </a:bodyPr>
          <a:lstStyle/>
          <a:p>
            <a:r>
              <a:rPr lang="en-US"/>
              <a:t>First you need to open Shell/cmd and go to the system directory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950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D272E0-AA16-4BFE-98F8-05C476AAE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4100"/>
              <a:t>Smart Contract-Election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03C13-7DE0-4460-9C4A-ACB499E5F573}"/>
              </a:ext>
            </a:extLst>
          </p:cNvPr>
          <p:cNvSpPr txBox="1"/>
          <p:nvPr/>
        </p:nvSpPr>
        <p:spPr>
          <a:xfrm>
            <a:off x="648931" y="2438400"/>
            <a:ext cx="3651466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is our main smart contract-Election</a:t>
            </a: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 order to add new candidate just use the </a:t>
            </a:r>
            <a:r>
              <a:rPr lang="en-US" dirty="0" err="1"/>
              <a:t>addCandidate</a:t>
            </a:r>
            <a:r>
              <a:rPr lang="en-US" dirty="0"/>
              <a:t> function inside the constructor in line 25</a:t>
            </a:r>
          </a:p>
        </p:txBody>
      </p:sp>
      <p:pic>
        <p:nvPicPr>
          <p:cNvPr id="5" name="מציין מיקום תוכן 4" descr="תמונה שמכילה צילום מסך, טקסט&#10;&#10;התיאור נוצר באופן אוטומטי">
            <a:extLst>
              <a:ext uri="{FF2B5EF4-FFF2-40B4-BE49-F238E27FC236}">
                <a16:creationId xmlns:a16="http://schemas.microsoft.com/office/drawing/2014/main" id="{94D73121-639D-452F-A8E6-3FF26DCA5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24" r="-2" b="7806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1788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מציין מיקום תוכן 4">
            <a:extLst>
              <a:ext uri="{FF2B5EF4-FFF2-40B4-BE49-F238E27FC236}">
                <a16:creationId xmlns:a16="http://schemas.microsoft.com/office/drawing/2014/main" id="{38C76E4B-89AF-4116-BD07-5E80723E0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EDB9996F-9A4B-4596-87FA-F6D39B72F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2800" dirty="0">
                <a:solidFill>
                  <a:srgbClr val="262626"/>
                </a:solidFill>
              </a:rPr>
              <a:t>Start Ganache</a:t>
            </a:r>
          </a:p>
        </p:txBody>
      </p:sp>
    </p:spTree>
    <p:extLst>
      <p:ext uri="{BB962C8B-B14F-4D97-AF65-F5344CB8AC3E}">
        <p14:creationId xmlns:p14="http://schemas.microsoft.com/office/powerpoint/2010/main" val="231663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A0988EE-D677-4F2F-A1A9-4D44C35F7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After smart contract updated/First time build</a:t>
            </a:r>
          </a:p>
        </p:txBody>
      </p:sp>
      <p:pic>
        <p:nvPicPr>
          <p:cNvPr id="5" name="מציין מיקום תוכן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B95297B0-BC66-4AD5-8B89-A109ED51B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13299"/>
            <a:ext cx="6182292" cy="30911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8F8D2E-DDDA-4DED-A690-760B9C1B788B}"/>
              </a:ext>
            </a:extLst>
          </p:cNvPr>
          <p:cNvSpPr txBox="1"/>
          <p:nvPr/>
        </p:nvSpPr>
        <p:spPr>
          <a:xfrm>
            <a:off x="4038600" y="4884873"/>
            <a:ext cx="7188199" cy="129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--reset is used if we changed the contracts during the editing for the first time its ok to use only truffle migrate</a:t>
            </a:r>
          </a:p>
        </p:txBody>
      </p:sp>
    </p:spTree>
    <p:extLst>
      <p:ext uri="{BB962C8B-B14F-4D97-AF65-F5344CB8AC3E}">
        <p14:creationId xmlns:p14="http://schemas.microsoft.com/office/powerpoint/2010/main" val="53657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52358C6-04D1-40EA-9B7C-AC210EE75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If everything is ok you should get this message</a:t>
            </a:r>
            <a:endParaRPr lang="he-IL" sz="3000">
              <a:solidFill>
                <a:srgbClr val="FFFFFF"/>
              </a:solidFill>
            </a:endParaRPr>
          </a:p>
        </p:txBody>
      </p:sp>
      <p:pic>
        <p:nvPicPr>
          <p:cNvPr id="8" name="מציין מיקום תוכן 4">
            <a:extLst>
              <a:ext uri="{FF2B5EF4-FFF2-40B4-BE49-F238E27FC236}">
                <a16:creationId xmlns:a16="http://schemas.microsoft.com/office/drawing/2014/main" id="{BCD135A0-258F-48F4-8288-EDC724E95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227327"/>
            <a:ext cx="6903723" cy="42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9841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333</Words>
  <Application>Microsoft Office PowerPoint</Application>
  <PresentationFormat>Widescreen</PresentationFormat>
  <Paragraphs>41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ערכת נושא Office</vt:lpstr>
      <vt:lpstr>BlockChain Final project Elections 2019 </vt:lpstr>
      <vt:lpstr>Introduction </vt:lpstr>
      <vt:lpstr>Technologies</vt:lpstr>
      <vt:lpstr>Versions</vt:lpstr>
      <vt:lpstr>System Flow</vt:lpstr>
      <vt:lpstr>Smart Contract-Election</vt:lpstr>
      <vt:lpstr>Start Ganache</vt:lpstr>
      <vt:lpstr>After smart contract updated/First time build</vt:lpstr>
      <vt:lpstr>If everything is ok you should get this message</vt:lpstr>
      <vt:lpstr>Run the client with the command “npm run dev”</vt:lpstr>
      <vt:lpstr>If  everything works properly the client and server will run asynch together and you should be redirected to the address of the localhost in the chrome</vt:lpstr>
      <vt:lpstr>In order to vote you should connect to your account in the metamask</vt:lpstr>
      <vt:lpstr>Now we need to connect to our Ganache local server. In order to do it open the metamask and in the network option choose the option “Custom RPC”</vt:lpstr>
      <vt:lpstr>PowerPoint Presentation</vt:lpstr>
      <vt:lpstr>Choose an account and press the key icon and then copy the account private key</vt:lpstr>
      <vt:lpstr>PowerPoint Presentation</vt:lpstr>
      <vt:lpstr>And now the page will update itself and you will be able to vote!</vt:lpstr>
      <vt:lpstr>Future Add 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Final project Elections 2019</dc:title>
  <dc:creator>avizilberblat@gmail.com</dc:creator>
  <cp:lastModifiedBy>mica</cp:lastModifiedBy>
  <cp:revision>3</cp:revision>
  <dcterms:created xsi:type="dcterms:W3CDTF">2019-06-02T17:33:19Z</dcterms:created>
  <dcterms:modified xsi:type="dcterms:W3CDTF">2019-06-02T18:14:17Z</dcterms:modified>
</cp:coreProperties>
</file>