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notesMasterIdLst>
    <p:notesMasterId r:id="rId14"/>
  </p:notesMasterIdLst>
  <p:sldIdLst>
    <p:sldId id="256" r:id="rId2"/>
    <p:sldId id="257" r:id="rId3"/>
    <p:sldId id="267" r:id="rId4"/>
    <p:sldId id="258" r:id="rId5"/>
    <p:sldId id="259" r:id="rId6"/>
    <p:sldId id="260" r:id="rId7"/>
    <p:sldId id="261" r:id="rId8"/>
    <p:sldId id="266"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599A3E-9A96-4517-991C-5B43A99D208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81E7FF1F-83A8-487F-815C-F6CF09ADCE63}">
      <dgm:prSet phldrT="[Texto]"/>
      <dgm:spPr/>
      <dgm:t>
        <a:bodyPr/>
        <a:lstStyle/>
        <a:p>
          <a:r>
            <a:rPr lang="es-ES" dirty="0" smtClean="0"/>
            <a:t>SEO</a:t>
          </a:r>
          <a:endParaRPr lang="es-ES" dirty="0"/>
        </a:p>
      </dgm:t>
    </dgm:pt>
    <dgm:pt modelId="{F76E7122-3FBA-4041-A8D4-5DF10646D589}" type="parTrans" cxnId="{39958372-9C44-46E1-9D15-AA31AD0E8BAA}">
      <dgm:prSet/>
      <dgm:spPr/>
      <dgm:t>
        <a:bodyPr/>
        <a:lstStyle/>
        <a:p>
          <a:endParaRPr lang="es-ES"/>
        </a:p>
      </dgm:t>
    </dgm:pt>
    <dgm:pt modelId="{5D1B9D51-1D8F-4728-97DF-189E8D25A4B3}" type="sibTrans" cxnId="{39958372-9C44-46E1-9D15-AA31AD0E8BAA}">
      <dgm:prSet/>
      <dgm:spPr/>
      <dgm:t>
        <a:bodyPr/>
        <a:lstStyle/>
        <a:p>
          <a:endParaRPr lang="es-ES"/>
        </a:p>
      </dgm:t>
    </dgm:pt>
    <dgm:pt modelId="{97E88B8A-94E7-41B1-A6F3-9ABDE8DCC425}">
      <dgm:prSet phldrT="[Texto]"/>
      <dgm:spPr/>
      <dgm:t>
        <a:bodyPr/>
        <a:lstStyle/>
        <a:p>
          <a:r>
            <a:rPr lang="es-ES" b="1" dirty="0" smtClean="0"/>
            <a:t>(A) https://es.wikipedia.org/wiki/Posicionamiento_en_buscadores</a:t>
          </a:r>
          <a:endParaRPr lang="es-ES" b="1" dirty="0"/>
        </a:p>
      </dgm:t>
    </dgm:pt>
    <dgm:pt modelId="{FDE13F7C-71AC-4FD3-B50E-00DF9472BF44}" type="parTrans" cxnId="{1ED95C09-D270-4522-9991-9535893CBB1B}">
      <dgm:prSet/>
      <dgm:spPr/>
      <dgm:t>
        <a:bodyPr/>
        <a:lstStyle/>
        <a:p>
          <a:endParaRPr lang="es-ES"/>
        </a:p>
      </dgm:t>
    </dgm:pt>
    <dgm:pt modelId="{C0AD618F-6892-4F55-A18C-062FDF7915A1}" type="sibTrans" cxnId="{1ED95C09-D270-4522-9991-9535893CBB1B}">
      <dgm:prSet/>
      <dgm:spPr/>
      <dgm:t>
        <a:bodyPr/>
        <a:lstStyle/>
        <a:p>
          <a:endParaRPr lang="es-ES"/>
        </a:p>
      </dgm:t>
    </dgm:pt>
    <dgm:pt modelId="{9EE1B3CF-2BF0-411F-B00D-02C04B57373A}">
      <dgm:prSet phldrT="[Texto]"/>
      <dgm:spPr/>
      <dgm:t>
        <a:bodyPr/>
        <a:lstStyle/>
        <a:p>
          <a:r>
            <a:rPr lang="es-ES" dirty="0" smtClean="0"/>
            <a:t>aporta una información genérica sobre el SEO (Optimización en Buscadores), aportando mucha información sobre sus orígenes sobre los dos tipos principales de posicionamiento. </a:t>
          </a:r>
          <a:endParaRPr lang="es-ES" dirty="0"/>
        </a:p>
      </dgm:t>
    </dgm:pt>
    <dgm:pt modelId="{1E148B82-B1EC-4165-BBF5-07FF2B929BD4}" type="parTrans" cxnId="{F6FF78BD-F98C-4D79-AB39-6E16CC421D01}">
      <dgm:prSet/>
      <dgm:spPr/>
      <dgm:t>
        <a:bodyPr/>
        <a:lstStyle/>
        <a:p>
          <a:endParaRPr lang="es-ES"/>
        </a:p>
      </dgm:t>
    </dgm:pt>
    <dgm:pt modelId="{A0862DD3-78EB-4106-B98F-3F8568A7FFDD}" type="sibTrans" cxnId="{F6FF78BD-F98C-4D79-AB39-6E16CC421D01}">
      <dgm:prSet/>
      <dgm:spPr/>
      <dgm:t>
        <a:bodyPr/>
        <a:lstStyle/>
        <a:p>
          <a:endParaRPr lang="es-ES"/>
        </a:p>
      </dgm:t>
    </dgm:pt>
    <dgm:pt modelId="{98097E43-4687-4A26-8961-987B7EB2F8A8}">
      <dgm:prSet phldrT="[Texto]"/>
      <dgm:spPr/>
      <dgm:t>
        <a:bodyPr/>
        <a:lstStyle/>
        <a:p>
          <a:r>
            <a:rPr lang="es-ES" b="1" dirty="0" smtClean="0"/>
            <a:t>(A) https://rockcontent.com/es/blog/que-es-seo/</a:t>
          </a:r>
          <a:endParaRPr lang="es-ES" b="1" dirty="0"/>
        </a:p>
      </dgm:t>
    </dgm:pt>
    <dgm:pt modelId="{EB48A798-9675-4A18-BA97-FBDD206582E8}" type="parTrans" cxnId="{C0B975FB-8093-4AD0-888D-EE26F5EC52F7}">
      <dgm:prSet/>
      <dgm:spPr/>
      <dgm:t>
        <a:bodyPr/>
        <a:lstStyle/>
        <a:p>
          <a:endParaRPr lang="es-ES"/>
        </a:p>
      </dgm:t>
    </dgm:pt>
    <dgm:pt modelId="{76DCF59F-39DE-4408-B26D-D01B00F3E789}" type="sibTrans" cxnId="{C0B975FB-8093-4AD0-888D-EE26F5EC52F7}">
      <dgm:prSet/>
      <dgm:spPr/>
      <dgm:t>
        <a:bodyPr/>
        <a:lstStyle/>
        <a:p>
          <a:endParaRPr lang="es-ES"/>
        </a:p>
      </dgm:t>
    </dgm:pt>
    <dgm:pt modelId="{0CB778EE-FC06-4B87-8328-3EB0CE08488A}">
      <dgm:prSet phldrT="[Texto]"/>
      <dgm:spPr/>
      <dgm:t>
        <a:bodyPr/>
        <a:lstStyle/>
        <a:p>
          <a:r>
            <a:rPr lang="es-ES" dirty="0" smtClean="0"/>
            <a:t>(15 min) </a:t>
          </a:r>
          <a:endParaRPr lang="es-ES" dirty="0"/>
        </a:p>
      </dgm:t>
    </dgm:pt>
    <dgm:pt modelId="{F12951F9-B616-41D6-B57A-13042827A48C}" type="parTrans" cxnId="{FF6B4F34-08D1-4936-AB1B-96F92FA72DCB}">
      <dgm:prSet/>
      <dgm:spPr/>
      <dgm:t>
        <a:bodyPr/>
        <a:lstStyle/>
        <a:p>
          <a:endParaRPr lang="es-ES"/>
        </a:p>
      </dgm:t>
    </dgm:pt>
    <dgm:pt modelId="{92E249C2-5B52-4762-8A7A-5C069202E18F}" type="sibTrans" cxnId="{FF6B4F34-08D1-4936-AB1B-96F92FA72DCB}">
      <dgm:prSet/>
      <dgm:spPr/>
      <dgm:t>
        <a:bodyPr/>
        <a:lstStyle/>
        <a:p>
          <a:endParaRPr lang="es-ES"/>
        </a:p>
      </dgm:t>
    </dgm:pt>
    <dgm:pt modelId="{02381CA8-EF84-4A3F-B4D1-0A3E121C23D8}">
      <dgm:prSet/>
      <dgm:spPr/>
      <dgm:t>
        <a:bodyPr/>
        <a:lstStyle/>
        <a:p>
          <a:r>
            <a:rPr lang="es-ES" dirty="0" smtClean="0"/>
            <a:t>Información genérica sobre el SEO, (Significado, ventajas del posicionamiento, tipo de búsquedas, historia de SEO, Seo on Page, SEO off Page, SEO Local)</a:t>
          </a:r>
          <a:endParaRPr lang="es-ES" dirty="0"/>
        </a:p>
      </dgm:t>
    </dgm:pt>
    <dgm:pt modelId="{D621DF1E-1442-4E3B-BFBB-0D1052A8FE1E}" type="parTrans" cxnId="{49AA712A-DC9B-46B7-AE32-62C11700CBB5}">
      <dgm:prSet/>
      <dgm:spPr/>
      <dgm:t>
        <a:bodyPr/>
        <a:lstStyle/>
        <a:p>
          <a:endParaRPr lang="es-ES"/>
        </a:p>
      </dgm:t>
    </dgm:pt>
    <dgm:pt modelId="{DA002729-97E7-46DD-8E6B-9F3FE2F4DC5A}" type="sibTrans" cxnId="{49AA712A-DC9B-46B7-AE32-62C11700CBB5}">
      <dgm:prSet/>
      <dgm:spPr/>
      <dgm:t>
        <a:bodyPr/>
        <a:lstStyle/>
        <a:p>
          <a:endParaRPr lang="es-ES"/>
        </a:p>
      </dgm:t>
    </dgm:pt>
    <dgm:pt modelId="{9A3B9391-1D24-4518-9356-F3BA8756AE58}">
      <dgm:prSet/>
      <dgm:spPr/>
      <dgm:t>
        <a:bodyPr/>
        <a:lstStyle/>
        <a:p>
          <a:r>
            <a:rPr lang="es-ES" b="1" dirty="0" smtClean="0"/>
            <a:t>(A) https://support.google.com/webmasters/answer/7451184?hl=es</a:t>
          </a:r>
          <a:endParaRPr lang="es-ES" b="1" dirty="0"/>
        </a:p>
      </dgm:t>
    </dgm:pt>
    <dgm:pt modelId="{1E2A67DF-B209-43D0-ABAA-420721928709}" type="parTrans" cxnId="{EDF24766-8994-421F-A523-8B2D16A35521}">
      <dgm:prSet/>
      <dgm:spPr/>
      <dgm:t>
        <a:bodyPr/>
        <a:lstStyle/>
        <a:p>
          <a:endParaRPr lang="es-ES"/>
        </a:p>
      </dgm:t>
    </dgm:pt>
    <dgm:pt modelId="{E996565F-C444-4C8C-AAF8-68A2A9F72D09}" type="sibTrans" cxnId="{EDF24766-8994-421F-A523-8B2D16A35521}">
      <dgm:prSet/>
      <dgm:spPr/>
      <dgm:t>
        <a:bodyPr/>
        <a:lstStyle/>
        <a:p>
          <a:endParaRPr lang="es-ES"/>
        </a:p>
      </dgm:t>
    </dgm:pt>
    <dgm:pt modelId="{8FD53250-77FE-4518-AE04-FEF374D55DCD}">
      <dgm:prSet/>
      <dgm:spPr/>
      <dgm:t>
        <a:bodyPr/>
        <a:lstStyle/>
        <a:p>
          <a:r>
            <a:rPr lang="es-ES" dirty="0" smtClean="0"/>
            <a:t>(10 min) </a:t>
          </a:r>
          <a:endParaRPr lang="es-ES" dirty="0"/>
        </a:p>
      </dgm:t>
    </dgm:pt>
    <dgm:pt modelId="{8EEA3600-49A4-4873-90C1-1E7F7C9CB487}" type="parTrans" cxnId="{5AF1E621-2CAB-42C9-915C-9DD86744FFE8}">
      <dgm:prSet/>
      <dgm:spPr/>
      <dgm:t>
        <a:bodyPr/>
        <a:lstStyle/>
        <a:p>
          <a:endParaRPr lang="es-ES"/>
        </a:p>
      </dgm:t>
    </dgm:pt>
    <dgm:pt modelId="{8DBC2D10-8564-4171-994C-5BB7C2A9A25B}" type="sibTrans" cxnId="{5AF1E621-2CAB-42C9-915C-9DD86744FFE8}">
      <dgm:prSet/>
      <dgm:spPr/>
      <dgm:t>
        <a:bodyPr/>
        <a:lstStyle/>
        <a:p>
          <a:endParaRPr lang="es-ES"/>
        </a:p>
      </dgm:t>
    </dgm:pt>
    <dgm:pt modelId="{143199EF-0C4F-4402-88A8-0E4C28C4EB4D}">
      <dgm:prSet/>
      <dgm:spPr/>
      <dgm:t>
        <a:bodyPr/>
        <a:lstStyle/>
        <a:p>
          <a:r>
            <a:rPr lang="es-ES" smtClean="0"/>
            <a:t>Página </a:t>
          </a:r>
          <a:r>
            <a:rPr lang="es-ES" dirty="0" smtClean="0"/>
            <a:t>con información demasiado centrada en el buscador Google, no ofrece un enfoque genérico. </a:t>
          </a:r>
          <a:endParaRPr lang="es-ES" dirty="0"/>
        </a:p>
      </dgm:t>
    </dgm:pt>
    <dgm:pt modelId="{75CE4ABE-CFE1-4460-B4F6-5A199B94DF09}" type="parTrans" cxnId="{05822141-2358-45F2-A66B-2215E585315A}">
      <dgm:prSet/>
      <dgm:spPr/>
      <dgm:t>
        <a:bodyPr/>
        <a:lstStyle/>
        <a:p>
          <a:endParaRPr lang="es-ES"/>
        </a:p>
      </dgm:t>
    </dgm:pt>
    <dgm:pt modelId="{643F0491-5D16-4A13-84B0-4406E5757AEA}" type="sibTrans" cxnId="{05822141-2358-45F2-A66B-2215E585315A}">
      <dgm:prSet/>
      <dgm:spPr/>
      <dgm:t>
        <a:bodyPr/>
        <a:lstStyle/>
        <a:p>
          <a:endParaRPr lang="es-ES"/>
        </a:p>
      </dgm:t>
    </dgm:pt>
    <dgm:pt modelId="{E6FA1966-4219-49CE-8FDC-0CD611A01CA3}">
      <dgm:prSet/>
      <dgm:spPr/>
      <dgm:t>
        <a:bodyPr/>
        <a:lstStyle/>
        <a:p>
          <a:r>
            <a:rPr lang="es-ES" b="1" dirty="0" smtClean="0"/>
            <a:t>(A) https://miposicionamientoweb.es/guia-seo-para-principiantes/</a:t>
          </a:r>
          <a:endParaRPr lang="es-ES" b="1" dirty="0"/>
        </a:p>
      </dgm:t>
    </dgm:pt>
    <dgm:pt modelId="{D18C5FF4-D2BB-41B3-925E-00F6EB60F640}" type="parTrans" cxnId="{64948318-E79F-4FF0-AC8C-9212631F5F83}">
      <dgm:prSet/>
      <dgm:spPr/>
      <dgm:t>
        <a:bodyPr/>
        <a:lstStyle/>
        <a:p>
          <a:endParaRPr lang="es-ES"/>
        </a:p>
      </dgm:t>
    </dgm:pt>
    <dgm:pt modelId="{EB9B17E1-2449-40BB-AFFC-5EF7CCF50493}" type="sibTrans" cxnId="{64948318-E79F-4FF0-AC8C-9212631F5F83}">
      <dgm:prSet/>
      <dgm:spPr/>
      <dgm:t>
        <a:bodyPr/>
        <a:lstStyle/>
        <a:p>
          <a:endParaRPr lang="es-ES"/>
        </a:p>
      </dgm:t>
    </dgm:pt>
    <dgm:pt modelId="{6987F710-3FB8-4A04-9544-8FE13EA03347}">
      <dgm:prSet/>
      <dgm:spPr/>
      <dgm:t>
        <a:bodyPr/>
        <a:lstStyle/>
        <a:p>
          <a:r>
            <a:rPr lang="es-ES" dirty="0" smtClean="0"/>
            <a:t>(7 min) </a:t>
          </a:r>
          <a:endParaRPr lang="es-ES" dirty="0"/>
        </a:p>
      </dgm:t>
    </dgm:pt>
    <dgm:pt modelId="{5E77F8B2-8B91-402A-A29C-048B092A753D}" type="parTrans" cxnId="{E01250F6-A837-41B8-8E74-490C69A74F07}">
      <dgm:prSet/>
      <dgm:spPr/>
      <dgm:t>
        <a:bodyPr/>
        <a:lstStyle/>
        <a:p>
          <a:endParaRPr lang="es-ES"/>
        </a:p>
      </dgm:t>
    </dgm:pt>
    <dgm:pt modelId="{C86D1116-B0DF-4862-A279-AB5F5D974ACD}" type="sibTrans" cxnId="{E01250F6-A837-41B8-8E74-490C69A74F07}">
      <dgm:prSet/>
      <dgm:spPr/>
      <dgm:t>
        <a:bodyPr/>
        <a:lstStyle/>
        <a:p>
          <a:endParaRPr lang="es-ES"/>
        </a:p>
      </dgm:t>
    </dgm:pt>
    <dgm:pt modelId="{CC12983F-93A4-4466-9618-138510C3085E}">
      <dgm:prSet/>
      <dgm:spPr/>
      <dgm:t>
        <a:bodyPr/>
        <a:lstStyle/>
        <a:p>
          <a:r>
            <a:rPr lang="es-ES" dirty="0" smtClean="0"/>
            <a:t> Ofrece un enfoque muy sencillo y práctico sobre los SEO, centrándose básicamente en Google. </a:t>
          </a:r>
          <a:endParaRPr lang="es-ES" dirty="0"/>
        </a:p>
      </dgm:t>
    </dgm:pt>
    <dgm:pt modelId="{0265D411-388B-4CC6-B730-53292BB11277}" type="parTrans" cxnId="{8B473A24-4B21-41FB-B324-303A8D211940}">
      <dgm:prSet/>
      <dgm:spPr/>
      <dgm:t>
        <a:bodyPr/>
        <a:lstStyle/>
        <a:p>
          <a:endParaRPr lang="es-ES"/>
        </a:p>
      </dgm:t>
    </dgm:pt>
    <dgm:pt modelId="{487BA98C-9D30-472D-9466-33B1669D11F1}" type="sibTrans" cxnId="{8B473A24-4B21-41FB-B324-303A8D211940}">
      <dgm:prSet/>
      <dgm:spPr/>
      <dgm:t>
        <a:bodyPr/>
        <a:lstStyle/>
        <a:p>
          <a:endParaRPr lang="es-ES"/>
        </a:p>
      </dgm:t>
    </dgm:pt>
    <dgm:pt modelId="{5282B992-7066-4F74-9952-16B4F8C82C41}">
      <dgm:prSet/>
      <dgm:spPr/>
      <dgm:t>
        <a:bodyPr/>
        <a:lstStyle/>
        <a:p>
          <a:r>
            <a:rPr lang="es-ES" b="1" dirty="0"/>
            <a:t>(B) https://www.eleconomista.es/diccionario-de-economia/seo-search-engine-optimization</a:t>
          </a:r>
        </a:p>
      </dgm:t>
    </dgm:pt>
    <dgm:pt modelId="{0E26BB03-E00D-4E3A-8D85-12E512CD7A43}" type="parTrans" cxnId="{E6F55951-5749-4749-9A01-17E97E216D6F}">
      <dgm:prSet/>
      <dgm:spPr/>
      <dgm:t>
        <a:bodyPr/>
        <a:lstStyle/>
        <a:p>
          <a:endParaRPr lang="es-ES"/>
        </a:p>
      </dgm:t>
    </dgm:pt>
    <dgm:pt modelId="{CFC959D5-E544-4168-B9A9-6F8B93359CAE}" type="sibTrans" cxnId="{E6F55951-5749-4749-9A01-17E97E216D6F}">
      <dgm:prSet/>
      <dgm:spPr/>
      <dgm:t>
        <a:bodyPr/>
        <a:lstStyle/>
        <a:p>
          <a:endParaRPr lang="es-ES"/>
        </a:p>
      </dgm:t>
    </dgm:pt>
    <dgm:pt modelId="{02CF5B69-102B-4A22-B2AD-DC833C3DB32A}">
      <dgm:prSet/>
      <dgm:spPr/>
      <dgm:t>
        <a:bodyPr/>
        <a:lstStyle/>
        <a:p>
          <a:r>
            <a:rPr lang="es-ES" dirty="0"/>
            <a:t>(10 min)</a:t>
          </a:r>
        </a:p>
      </dgm:t>
    </dgm:pt>
    <dgm:pt modelId="{07EFE097-462A-47D8-8CE5-C250D4B36F01}" type="parTrans" cxnId="{79250693-FE1C-453F-8F7A-FF61C5926162}">
      <dgm:prSet/>
      <dgm:spPr/>
      <dgm:t>
        <a:bodyPr/>
        <a:lstStyle/>
        <a:p>
          <a:endParaRPr lang="es-ES"/>
        </a:p>
      </dgm:t>
    </dgm:pt>
    <dgm:pt modelId="{877CEC7A-0FE5-4524-A212-17EE3EE8E24E}" type="sibTrans" cxnId="{79250693-FE1C-453F-8F7A-FF61C5926162}">
      <dgm:prSet/>
      <dgm:spPr/>
      <dgm:t>
        <a:bodyPr/>
        <a:lstStyle/>
        <a:p>
          <a:endParaRPr lang="es-ES"/>
        </a:p>
      </dgm:t>
    </dgm:pt>
    <dgm:pt modelId="{BA2F3F93-CD27-489A-B0A4-F2986DEF7DC7}">
      <dgm:prSet/>
      <dgm:spPr/>
      <dgm:t>
        <a:bodyPr/>
        <a:lstStyle/>
        <a:p>
          <a:r>
            <a:rPr lang="es-ES" dirty="0"/>
            <a:t>Trata la definición sobre SEO e información relacionada con la misma, como son los factores internos y externos para posicionar una página (contenido, Mobile Friendly, Velocidad del sitio web, etiquetas HTML …) </a:t>
          </a:r>
        </a:p>
      </dgm:t>
    </dgm:pt>
    <dgm:pt modelId="{3A3FD43B-514E-4BAD-8E36-DD7AC76201F3}" type="parTrans" cxnId="{F78EEB84-4CC0-4224-88B3-BB0A89173BAC}">
      <dgm:prSet/>
      <dgm:spPr/>
      <dgm:t>
        <a:bodyPr/>
        <a:lstStyle/>
        <a:p>
          <a:endParaRPr lang="es-ES"/>
        </a:p>
      </dgm:t>
    </dgm:pt>
    <dgm:pt modelId="{A1C9B159-81A8-4921-8FC0-EF82FB737B01}" type="sibTrans" cxnId="{F78EEB84-4CC0-4224-88B3-BB0A89173BAC}">
      <dgm:prSet/>
      <dgm:spPr/>
      <dgm:t>
        <a:bodyPr/>
        <a:lstStyle/>
        <a:p>
          <a:endParaRPr lang="es-ES"/>
        </a:p>
      </dgm:t>
    </dgm:pt>
    <dgm:pt modelId="{C558DEBB-B1F9-4BB3-80A7-D5FDDAD79960}">
      <dgm:prSet/>
      <dgm:spPr/>
      <dgm:t>
        <a:bodyPr/>
        <a:lstStyle/>
        <a:p>
          <a:r>
            <a:rPr lang="es-ES" b="1" dirty="0"/>
            <a:t>(B) https://www.cyberclick.es/que-es/seo</a:t>
          </a:r>
        </a:p>
      </dgm:t>
    </dgm:pt>
    <dgm:pt modelId="{98D3F974-F19A-47D3-894A-F67924957DEF}" type="parTrans" cxnId="{84FD7EB7-428C-4CCF-8E25-FDBD0F42D5D8}">
      <dgm:prSet/>
      <dgm:spPr/>
      <dgm:t>
        <a:bodyPr/>
        <a:lstStyle/>
        <a:p>
          <a:endParaRPr lang="es-ES"/>
        </a:p>
      </dgm:t>
    </dgm:pt>
    <dgm:pt modelId="{803642AC-BE58-4823-9B44-0FFAFDEDA088}" type="sibTrans" cxnId="{84FD7EB7-428C-4CCF-8E25-FDBD0F42D5D8}">
      <dgm:prSet/>
      <dgm:spPr/>
      <dgm:t>
        <a:bodyPr/>
        <a:lstStyle/>
        <a:p>
          <a:endParaRPr lang="es-ES"/>
        </a:p>
      </dgm:t>
    </dgm:pt>
    <dgm:pt modelId="{7C32C8D3-F5CC-4739-BAF5-0AFF2157C40D}">
      <dgm:prSet/>
      <dgm:spPr/>
      <dgm:t>
        <a:bodyPr/>
        <a:lstStyle/>
        <a:p>
          <a:r>
            <a:rPr lang="es-ES" dirty="0"/>
            <a:t>(13 min) </a:t>
          </a:r>
        </a:p>
      </dgm:t>
    </dgm:pt>
    <dgm:pt modelId="{9022FCCE-F93D-4DFD-A358-66E12361097A}" type="parTrans" cxnId="{A9CCDDBE-CEC0-4C88-AF9B-0AC1D1259CC4}">
      <dgm:prSet/>
      <dgm:spPr/>
      <dgm:t>
        <a:bodyPr/>
        <a:lstStyle/>
        <a:p>
          <a:endParaRPr lang="es-ES"/>
        </a:p>
      </dgm:t>
    </dgm:pt>
    <dgm:pt modelId="{0E635EBC-39F0-4D96-83C2-A276F8CF98B6}" type="sibTrans" cxnId="{A9CCDDBE-CEC0-4C88-AF9B-0AC1D1259CC4}">
      <dgm:prSet/>
      <dgm:spPr/>
      <dgm:t>
        <a:bodyPr/>
        <a:lstStyle/>
        <a:p>
          <a:endParaRPr lang="es-ES"/>
        </a:p>
      </dgm:t>
    </dgm:pt>
    <dgm:pt modelId="{F1D1671F-8A42-4EBD-B1E6-22FE112D2C68}">
      <dgm:prSet/>
      <dgm:spPr/>
      <dgm:t>
        <a:bodyPr/>
        <a:lstStyle/>
        <a:p>
          <a:r>
            <a:rPr lang="es-ES" dirty="0"/>
            <a:t>Ofrece información bastante interesante tratando conceptos relacionados con SEO, también aporta información sobre cómo obtener un mejor posicionamiento de nuestro sitio web, herramientas que nos facilitan realizar un análisis SEO y destaca  la importancia de realizar un desarrollo de nuestro sitio web para la telefonía móvil, puesto que suele ser el dispositivo más utilizado para navegar por la web por los usuarios.</a:t>
          </a:r>
        </a:p>
      </dgm:t>
    </dgm:pt>
    <dgm:pt modelId="{8FB8D9C5-81C4-4378-8974-31059266C2B6}" type="parTrans" cxnId="{DF1FD16D-A883-425F-801E-2C6C85C410CB}">
      <dgm:prSet/>
      <dgm:spPr/>
      <dgm:t>
        <a:bodyPr/>
        <a:lstStyle/>
        <a:p>
          <a:endParaRPr lang="es-ES"/>
        </a:p>
      </dgm:t>
    </dgm:pt>
    <dgm:pt modelId="{DD650653-9586-4F79-A069-99DD3D4858CD}" type="sibTrans" cxnId="{DF1FD16D-A883-425F-801E-2C6C85C410CB}">
      <dgm:prSet/>
      <dgm:spPr/>
      <dgm:t>
        <a:bodyPr/>
        <a:lstStyle/>
        <a:p>
          <a:endParaRPr lang="es-ES"/>
        </a:p>
      </dgm:t>
    </dgm:pt>
    <dgm:pt modelId="{0AD8AD3A-8C24-456F-9DF5-38E579E56246}">
      <dgm:prSet phldrT="[Texto]"/>
      <dgm:spPr/>
      <dgm:t>
        <a:bodyPr/>
        <a:lstStyle/>
        <a:p>
          <a:r>
            <a:rPr lang="es-ES" b="0" dirty="0" smtClean="0"/>
            <a:t>(20 min)</a:t>
          </a:r>
          <a:endParaRPr lang="es-ES" b="0" dirty="0"/>
        </a:p>
      </dgm:t>
    </dgm:pt>
    <dgm:pt modelId="{9DB3E4E8-1195-4B7F-80AD-C232DE872675}" type="parTrans" cxnId="{0C393BA3-22D9-4B0C-9102-34B1DF850F80}">
      <dgm:prSet/>
      <dgm:spPr/>
      <dgm:t>
        <a:bodyPr/>
        <a:lstStyle/>
        <a:p>
          <a:endParaRPr lang="es-ES"/>
        </a:p>
      </dgm:t>
    </dgm:pt>
    <dgm:pt modelId="{395D45AA-7719-47FB-B0D5-C2880C7BA665}" type="sibTrans" cxnId="{0C393BA3-22D9-4B0C-9102-34B1DF850F80}">
      <dgm:prSet/>
      <dgm:spPr/>
      <dgm:t>
        <a:bodyPr/>
        <a:lstStyle/>
        <a:p>
          <a:endParaRPr lang="es-ES"/>
        </a:p>
      </dgm:t>
    </dgm:pt>
    <dgm:pt modelId="{CFE2864E-9B3B-47AD-9958-9C8A7F132D83}" type="pres">
      <dgm:prSet presAssocID="{8E599A3E-9A96-4517-991C-5B43A99D208C}" presName="Name0" presStyleCnt="0">
        <dgm:presLayoutVars>
          <dgm:dir/>
          <dgm:animLvl val="lvl"/>
          <dgm:resizeHandles val="exact"/>
        </dgm:presLayoutVars>
      </dgm:prSet>
      <dgm:spPr/>
      <dgm:t>
        <a:bodyPr/>
        <a:lstStyle/>
        <a:p>
          <a:endParaRPr lang="es-ES"/>
        </a:p>
      </dgm:t>
    </dgm:pt>
    <dgm:pt modelId="{98E77752-CCFC-43CB-BC8A-15856C233671}" type="pres">
      <dgm:prSet presAssocID="{81E7FF1F-83A8-487F-815C-F6CF09ADCE63}" presName="composite" presStyleCnt="0"/>
      <dgm:spPr/>
    </dgm:pt>
    <dgm:pt modelId="{60171F83-BC3F-462E-90AB-ECB7C68A5E64}" type="pres">
      <dgm:prSet presAssocID="{81E7FF1F-83A8-487F-815C-F6CF09ADCE63}" presName="parTx" presStyleLbl="alignNode1" presStyleIdx="0" presStyleCnt="1">
        <dgm:presLayoutVars>
          <dgm:chMax val="0"/>
          <dgm:chPref val="0"/>
          <dgm:bulletEnabled val="1"/>
        </dgm:presLayoutVars>
      </dgm:prSet>
      <dgm:spPr/>
      <dgm:t>
        <a:bodyPr/>
        <a:lstStyle/>
        <a:p>
          <a:endParaRPr lang="es-ES"/>
        </a:p>
      </dgm:t>
    </dgm:pt>
    <dgm:pt modelId="{B7DB027A-7D3B-46DC-AE3D-BB19F8975EBA}" type="pres">
      <dgm:prSet presAssocID="{81E7FF1F-83A8-487F-815C-F6CF09ADCE63}" presName="desTx" presStyleLbl="alignAccFollowNode1" presStyleIdx="0" presStyleCnt="1">
        <dgm:presLayoutVars>
          <dgm:bulletEnabled val="1"/>
        </dgm:presLayoutVars>
      </dgm:prSet>
      <dgm:spPr/>
      <dgm:t>
        <a:bodyPr/>
        <a:lstStyle/>
        <a:p>
          <a:endParaRPr lang="es-ES"/>
        </a:p>
      </dgm:t>
    </dgm:pt>
  </dgm:ptLst>
  <dgm:cxnLst>
    <dgm:cxn modelId="{40EE0708-61AD-4898-9994-F4FBB7BF8B95}" type="presOf" srcId="{97E88B8A-94E7-41B1-A6F3-9ABDE8DCC425}" destId="{B7DB027A-7D3B-46DC-AE3D-BB19F8975EBA}" srcOrd="0" destOrd="0" presId="urn:microsoft.com/office/officeart/2005/8/layout/hList1"/>
    <dgm:cxn modelId="{83DB6A9E-2BE2-4624-AB54-0BC2951BB381}" type="presOf" srcId="{F1D1671F-8A42-4EBD-B1E6-22FE112D2C68}" destId="{B7DB027A-7D3B-46DC-AE3D-BB19F8975EBA}" srcOrd="0" destOrd="17" presId="urn:microsoft.com/office/officeart/2005/8/layout/hList1"/>
    <dgm:cxn modelId="{5AF1E621-2CAB-42C9-915C-9DD86744FFE8}" srcId="{9A3B9391-1D24-4518-9356-F3BA8756AE58}" destId="{8FD53250-77FE-4518-AE04-FEF374D55DCD}" srcOrd="0" destOrd="0" parTransId="{8EEA3600-49A4-4873-90C1-1E7F7C9CB487}" sibTransId="{8DBC2D10-8564-4171-994C-5BB7C2A9A25B}"/>
    <dgm:cxn modelId="{563275D7-61E7-4333-9CAD-78BA4BBBEF71}" type="presOf" srcId="{6987F710-3FB8-4A04-9544-8FE13EA03347}" destId="{B7DB027A-7D3B-46DC-AE3D-BB19F8975EBA}" srcOrd="0" destOrd="10" presId="urn:microsoft.com/office/officeart/2005/8/layout/hList1"/>
    <dgm:cxn modelId="{2C03873B-575A-487C-A022-EF31871E9C32}" type="presOf" srcId="{0CB778EE-FC06-4B87-8328-3EB0CE08488A}" destId="{B7DB027A-7D3B-46DC-AE3D-BB19F8975EBA}" srcOrd="0" destOrd="4" presId="urn:microsoft.com/office/officeart/2005/8/layout/hList1"/>
    <dgm:cxn modelId="{671F2A37-67AD-4A3E-8C22-EB7BF603983A}" type="presOf" srcId="{7C32C8D3-F5CC-4739-BAF5-0AFF2157C40D}" destId="{B7DB027A-7D3B-46DC-AE3D-BB19F8975EBA}" srcOrd="0" destOrd="16" presId="urn:microsoft.com/office/officeart/2005/8/layout/hList1"/>
    <dgm:cxn modelId="{8B473A24-4B21-41FB-B324-303A8D211940}" srcId="{E6FA1966-4219-49CE-8FDC-0CD611A01CA3}" destId="{CC12983F-93A4-4466-9618-138510C3085E}" srcOrd="1" destOrd="0" parTransId="{0265D411-388B-4CC6-B730-53292BB11277}" sibTransId="{487BA98C-9D30-472D-9466-33B1669D11F1}"/>
    <dgm:cxn modelId="{EDF24766-8994-421F-A523-8B2D16A35521}" srcId="{81E7FF1F-83A8-487F-815C-F6CF09ADCE63}" destId="{9A3B9391-1D24-4518-9356-F3BA8756AE58}" srcOrd="2" destOrd="0" parTransId="{1E2A67DF-B209-43D0-ABAA-420721928709}" sibTransId="{E996565F-C444-4C8C-AAF8-68A2A9F72D09}"/>
    <dgm:cxn modelId="{E6F55951-5749-4749-9A01-17E97E216D6F}" srcId="{81E7FF1F-83A8-487F-815C-F6CF09ADCE63}" destId="{5282B992-7066-4F74-9952-16B4F8C82C41}" srcOrd="4" destOrd="0" parTransId="{0E26BB03-E00D-4E3A-8D85-12E512CD7A43}" sibTransId="{CFC959D5-E544-4168-B9A9-6F8B93359CAE}"/>
    <dgm:cxn modelId="{9AC1734A-4E8D-4000-9988-0B99B834F38F}" type="presOf" srcId="{81E7FF1F-83A8-487F-815C-F6CF09ADCE63}" destId="{60171F83-BC3F-462E-90AB-ECB7C68A5E64}" srcOrd="0" destOrd="0" presId="urn:microsoft.com/office/officeart/2005/8/layout/hList1"/>
    <dgm:cxn modelId="{9E2C65E5-D521-41D1-8387-9BB0E9DF9735}" type="presOf" srcId="{02CF5B69-102B-4A22-B2AD-DC833C3DB32A}" destId="{B7DB027A-7D3B-46DC-AE3D-BB19F8975EBA}" srcOrd="0" destOrd="13" presId="urn:microsoft.com/office/officeart/2005/8/layout/hList1"/>
    <dgm:cxn modelId="{D05EDD21-16EC-4A9D-8860-981449DB8033}" type="presOf" srcId="{0AD8AD3A-8C24-456F-9DF5-38E579E56246}" destId="{B7DB027A-7D3B-46DC-AE3D-BB19F8975EBA}" srcOrd="0" destOrd="1" presId="urn:microsoft.com/office/officeart/2005/8/layout/hList1"/>
    <dgm:cxn modelId="{4752B8E4-6792-4CE2-B6D4-8CA37BA68C85}" type="presOf" srcId="{CC12983F-93A4-4466-9618-138510C3085E}" destId="{B7DB027A-7D3B-46DC-AE3D-BB19F8975EBA}" srcOrd="0" destOrd="11" presId="urn:microsoft.com/office/officeart/2005/8/layout/hList1"/>
    <dgm:cxn modelId="{F78EEB84-4CC0-4224-88B3-BB0A89173BAC}" srcId="{5282B992-7066-4F74-9952-16B4F8C82C41}" destId="{BA2F3F93-CD27-489A-B0A4-F2986DEF7DC7}" srcOrd="1" destOrd="0" parTransId="{3A3FD43B-514E-4BAD-8E36-DD7AC76201F3}" sibTransId="{A1C9B159-81A8-4921-8FC0-EF82FB737B01}"/>
    <dgm:cxn modelId="{84FD7EB7-428C-4CCF-8E25-FDBD0F42D5D8}" srcId="{81E7FF1F-83A8-487F-815C-F6CF09ADCE63}" destId="{C558DEBB-B1F9-4BB3-80A7-D5FDDAD79960}" srcOrd="5" destOrd="0" parTransId="{98D3F974-F19A-47D3-894A-F67924957DEF}" sibTransId="{803642AC-BE58-4823-9B44-0FFAFDEDA088}"/>
    <dgm:cxn modelId="{97FB3797-C3C6-4A9E-8DD2-7756631878AB}" type="presOf" srcId="{9EE1B3CF-2BF0-411F-B00D-02C04B57373A}" destId="{B7DB027A-7D3B-46DC-AE3D-BB19F8975EBA}" srcOrd="0" destOrd="2" presId="urn:microsoft.com/office/officeart/2005/8/layout/hList1"/>
    <dgm:cxn modelId="{AC3C4958-62AA-4E8A-A0E1-8927DF025147}" type="presOf" srcId="{02381CA8-EF84-4A3F-B4D1-0A3E121C23D8}" destId="{B7DB027A-7D3B-46DC-AE3D-BB19F8975EBA}" srcOrd="0" destOrd="5" presId="urn:microsoft.com/office/officeart/2005/8/layout/hList1"/>
    <dgm:cxn modelId="{64948318-E79F-4FF0-AC8C-9212631F5F83}" srcId="{81E7FF1F-83A8-487F-815C-F6CF09ADCE63}" destId="{E6FA1966-4219-49CE-8FDC-0CD611A01CA3}" srcOrd="3" destOrd="0" parTransId="{D18C5FF4-D2BB-41B3-925E-00F6EB60F640}" sibTransId="{EB9B17E1-2449-40BB-AFFC-5EF7CCF50493}"/>
    <dgm:cxn modelId="{74D2B18D-03B3-404F-AC19-E568E3E17FAF}" type="presOf" srcId="{8E599A3E-9A96-4517-991C-5B43A99D208C}" destId="{CFE2864E-9B3B-47AD-9958-9C8A7F132D83}" srcOrd="0" destOrd="0" presId="urn:microsoft.com/office/officeart/2005/8/layout/hList1"/>
    <dgm:cxn modelId="{FF6B4F34-08D1-4936-AB1B-96F92FA72DCB}" srcId="{98097E43-4687-4A26-8961-987B7EB2F8A8}" destId="{0CB778EE-FC06-4B87-8328-3EB0CE08488A}" srcOrd="0" destOrd="0" parTransId="{F12951F9-B616-41D6-B57A-13042827A48C}" sibTransId="{92E249C2-5B52-4762-8A7A-5C069202E18F}"/>
    <dgm:cxn modelId="{CD8B3DE6-81B4-42DE-9760-B4EA12E1789B}" type="presOf" srcId="{5282B992-7066-4F74-9952-16B4F8C82C41}" destId="{B7DB027A-7D3B-46DC-AE3D-BB19F8975EBA}" srcOrd="0" destOrd="12" presId="urn:microsoft.com/office/officeart/2005/8/layout/hList1"/>
    <dgm:cxn modelId="{7387E8F6-D55A-44DB-BBFB-ECB4CE2B827C}" type="presOf" srcId="{BA2F3F93-CD27-489A-B0A4-F2986DEF7DC7}" destId="{B7DB027A-7D3B-46DC-AE3D-BB19F8975EBA}" srcOrd="0" destOrd="14" presId="urn:microsoft.com/office/officeart/2005/8/layout/hList1"/>
    <dgm:cxn modelId="{1ED95C09-D270-4522-9991-9535893CBB1B}" srcId="{81E7FF1F-83A8-487F-815C-F6CF09ADCE63}" destId="{97E88B8A-94E7-41B1-A6F3-9ABDE8DCC425}" srcOrd="0" destOrd="0" parTransId="{FDE13F7C-71AC-4FD3-B50E-00DF9472BF44}" sibTransId="{C0AD618F-6892-4F55-A18C-062FDF7915A1}"/>
    <dgm:cxn modelId="{0C393BA3-22D9-4B0C-9102-34B1DF850F80}" srcId="{97E88B8A-94E7-41B1-A6F3-9ABDE8DCC425}" destId="{0AD8AD3A-8C24-456F-9DF5-38E579E56246}" srcOrd="0" destOrd="0" parTransId="{9DB3E4E8-1195-4B7F-80AD-C232DE872675}" sibTransId="{395D45AA-7719-47FB-B0D5-C2880C7BA665}"/>
    <dgm:cxn modelId="{49AA712A-DC9B-46B7-AE32-62C11700CBB5}" srcId="{98097E43-4687-4A26-8961-987B7EB2F8A8}" destId="{02381CA8-EF84-4A3F-B4D1-0A3E121C23D8}" srcOrd="1" destOrd="0" parTransId="{D621DF1E-1442-4E3B-BFBB-0D1052A8FE1E}" sibTransId="{DA002729-97E7-46DD-8E6B-9F3FE2F4DC5A}"/>
    <dgm:cxn modelId="{E62AAD92-64FA-4CB8-9E0E-50923635A89C}" type="presOf" srcId="{8FD53250-77FE-4518-AE04-FEF374D55DCD}" destId="{B7DB027A-7D3B-46DC-AE3D-BB19F8975EBA}" srcOrd="0" destOrd="7" presId="urn:microsoft.com/office/officeart/2005/8/layout/hList1"/>
    <dgm:cxn modelId="{3D17939F-0F72-4941-8ACE-318367A6B889}" type="presOf" srcId="{C558DEBB-B1F9-4BB3-80A7-D5FDDAD79960}" destId="{B7DB027A-7D3B-46DC-AE3D-BB19F8975EBA}" srcOrd="0" destOrd="15" presId="urn:microsoft.com/office/officeart/2005/8/layout/hList1"/>
    <dgm:cxn modelId="{C0B975FB-8093-4AD0-888D-EE26F5EC52F7}" srcId="{81E7FF1F-83A8-487F-815C-F6CF09ADCE63}" destId="{98097E43-4687-4A26-8961-987B7EB2F8A8}" srcOrd="1" destOrd="0" parTransId="{EB48A798-9675-4A18-BA97-FBDD206582E8}" sibTransId="{76DCF59F-39DE-4408-B26D-D01B00F3E789}"/>
    <dgm:cxn modelId="{39958372-9C44-46E1-9D15-AA31AD0E8BAA}" srcId="{8E599A3E-9A96-4517-991C-5B43A99D208C}" destId="{81E7FF1F-83A8-487F-815C-F6CF09ADCE63}" srcOrd="0" destOrd="0" parTransId="{F76E7122-3FBA-4041-A8D4-5DF10646D589}" sibTransId="{5D1B9D51-1D8F-4728-97DF-189E8D25A4B3}"/>
    <dgm:cxn modelId="{A21AA45E-255A-4BD5-AFC1-167A978771EE}" type="presOf" srcId="{E6FA1966-4219-49CE-8FDC-0CD611A01CA3}" destId="{B7DB027A-7D3B-46DC-AE3D-BB19F8975EBA}" srcOrd="0" destOrd="9" presId="urn:microsoft.com/office/officeart/2005/8/layout/hList1"/>
    <dgm:cxn modelId="{0E9DF1E2-0D58-4063-B18C-079139064762}" type="presOf" srcId="{143199EF-0C4F-4402-88A8-0E4C28C4EB4D}" destId="{B7DB027A-7D3B-46DC-AE3D-BB19F8975EBA}" srcOrd="0" destOrd="8" presId="urn:microsoft.com/office/officeart/2005/8/layout/hList1"/>
    <dgm:cxn modelId="{DF1FD16D-A883-425F-801E-2C6C85C410CB}" srcId="{C558DEBB-B1F9-4BB3-80A7-D5FDDAD79960}" destId="{F1D1671F-8A42-4EBD-B1E6-22FE112D2C68}" srcOrd="1" destOrd="0" parTransId="{8FB8D9C5-81C4-4378-8974-31059266C2B6}" sibTransId="{DD650653-9586-4F79-A069-99DD3D4858CD}"/>
    <dgm:cxn modelId="{A9CCDDBE-CEC0-4C88-AF9B-0AC1D1259CC4}" srcId="{C558DEBB-B1F9-4BB3-80A7-D5FDDAD79960}" destId="{7C32C8D3-F5CC-4739-BAF5-0AFF2157C40D}" srcOrd="0" destOrd="0" parTransId="{9022FCCE-F93D-4DFD-A358-66E12361097A}" sibTransId="{0E635EBC-39F0-4D96-83C2-A276F8CF98B6}"/>
    <dgm:cxn modelId="{AEB0E830-D9B2-46FB-B048-435CB4B02D03}" type="presOf" srcId="{98097E43-4687-4A26-8961-987B7EB2F8A8}" destId="{B7DB027A-7D3B-46DC-AE3D-BB19F8975EBA}" srcOrd="0" destOrd="3" presId="urn:microsoft.com/office/officeart/2005/8/layout/hList1"/>
    <dgm:cxn modelId="{CF61FF99-E4BF-4DBB-BF60-3D6EFA2200FB}" type="presOf" srcId="{9A3B9391-1D24-4518-9356-F3BA8756AE58}" destId="{B7DB027A-7D3B-46DC-AE3D-BB19F8975EBA}" srcOrd="0" destOrd="6" presId="urn:microsoft.com/office/officeart/2005/8/layout/hList1"/>
    <dgm:cxn modelId="{F6FF78BD-F98C-4D79-AB39-6E16CC421D01}" srcId="{97E88B8A-94E7-41B1-A6F3-9ABDE8DCC425}" destId="{9EE1B3CF-2BF0-411F-B00D-02C04B57373A}" srcOrd="1" destOrd="0" parTransId="{1E148B82-B1EC-4165-BBF5-07FF2B929BD4}" sibTransId="{A0862DD3-78EB-4106-B98F-3F8568A7FFDD}"/>
    <dgm:cxn modelId="{E01250F6-A837-41B8-8E74-490C69A74F07}" srcId="{E6FA1966-4219-49CE-8FDC-0CD611A01CA3}" destId="{6987F710-3FB8-4A04-9544-8FE13EA03347}" srcOrd="0" destOrd="0" parTransId="{5E77F8B2-8B91-402A-A29C-048B092A753D}" sibTransId="{C86D1116-B0DF-4862-A279-AB5F5D974ACD}"/>
    <dgm:cxn modelId="{05822141-2358-45F2-A66B-2215E585315A}" srcId="{9A3B9391-1D24-4518-9356-F3BA8756AE58}" destId="{143199EF-0C4F-4402-88A8-0E4C28C4EB4D}" srcOrd="1" destOrd="0" parTransId="{75CE4ABE-CFE1-4460-B4F6-5A199B94DF09}" sibTransId="{643F0491-5D16-4A13-84B0-4406E5757AEA}"/>
    <dgm:cxn modelId="{79250693-FE1C-453F-8F7A-FF61C5926162}" srcId="{5282B992-7066-4F74-9952-16B4F8C82C41}" destId="{02CF5B69-102B-4A22-B2AD-DC833C3DB32A}" srcOrd="0" destOrd="0" parTransId="{07EFE097-462A-47D8-8CE5-C250D4B36F01}" sibTransId="{877CEC7A-0FE5-4524-A212-17EE3EE8E24E}"/>
    <dgm:cxn modelId="{F603CA27-F6BE-46D7-8A12-8B9CBC842A3A}" type="presParOf" srcId="{CFE2864E-9B3B-47AD-9958-9C8A7F132D83}" destId="{98E77752-CCFC-43CB-BC8A-15856C233671}" srcOrd="0" destOrd="0" presId="urn:microsoft.com/office/officeart/2005/8/layout/hList1"/>
    <dgm:cxn modelId="{1E7A94D9-6533-4736-943E-E99B5EF7EF16}" type="presParOf" srcId="{98E77752-CCFC-43CB-BC8A-15856C233671}" destId="{60171F83-BC3F-462E-90AB-ECB7C68A5E64}" srcOrd="0" destOrd="0" presId="urn:microsoft.com/office/officeart/2005/8/layout/hList1"/>
    <dgm:cxn modelId="{5279A947-E5BE-4772-B519-43533580A9E8}" type="presParOf" srcId="{98E77752-CCFC-43CB-BC8A-15856C233671}" destId="{B7DB027A-7D3B-46DC-AE3D-BB19F8975EB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599A3E-9A96-4517-991C-5B43A99D208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F0E38AAC-3BA7-4827-BE2A-A447ECE3C236}">
      <dgm:prSet phldrT="[Texto]"/>
      <dgm:spPr/>
      <dgm:t>
        <a:bodyPr/>
        <a:lstStyle/>
        <a:p>
          <a:r>
            <a:rPr lang="en-US" b="0" i="0" u="none" dirty="0" smtClean="0"/>
            <a:t>What is a </a:t>
          </a:r>
          <a:r>
            <a:rPr lang="en-US" b="0" i="0" u="none" dirty="0" err="1" smtClean="0"/>
            <a:t>s.e.o</a:t>
          </a:r>
          <a:r>
            <a:rPr lang="en-US" b="0" i="0" u="none" dirty="0" smtClean="0"/>
            <a:t>. in computer science?</a:t>
          </a:r>
          <a:endParaRPr lang="es-ES" dirty="0"/>
        </a:p>
      </dgm:t>
    </dgm:pt>
    <dgm:pt modelId="{86E14200-65B2-42EE-90A7-AB115B622F46}" type="parTrans" cxnId="{410A2C4F-71F7-420B-ADA8-5B9B465C6D7F}">
      <dgm:prSet/>
      <dgm:spPr/>
      <dgm:t>
        <a:bodyPr/>
        <a:lstStyle/>
        <a:p>
          <a:endParaRPr lang="es-ES"/>
        </a:p>
      </dgm:t>
    </dgm:pt>
    <dgm:pt modelId="{19EB074A-D11F-4D9D-A250-AC2A3E075CAD}" type="sibTrans" cxnId="{410A2C4F-71F7-420B-ADA8-5B9B465C6D7F}">
      <dgm:prSet/>
      <dgm:spPr/>
      <dgm:t>
        <a:bodyPr/>
        <a:lstStyle/>
        <a:p>
          <a:endParaRPr lang="es-ES"/>
        </a:p>
      </dgm:t>
    </dgm:pt>
    <dgm:pt modelId="{FBD245C9-CB06-4FE2-A9A7-64E8B1DF4CF9}">
      <dgm:prSet phldrT="[Texto]"/>
      <dgm:spPr/>
      <dgm:t>
        <a:bodyPr/>
        <a:lstStyle/>
        <a:p>
          <a:r>
            <a:rPr lang="es-ES" b="1" dirty="0" smtClean="0"/>
            <a:t>(A) https://moz.com/learn/seo/what-is-seo</a:t>
          </a:r>
          <a:endParaRPr lang="es-ES" b="1" dirty="0"/>
        </a:p>
      </dgm:t>
    </dgm:pt>
    <dgm:pt modelId="{41E55D97-42A8-4945-9AAC-CBB0B30861D3}" type="parTrans" cxnId="{802E4665-8C1A-4376-BDF5-00571A412B26}">
      <dgm:prSet/>
      <dgm:spPr/>
      <dgm:t>
        <a:bodyPr/>
        <a:lstStyle/>
        <a:p>
          <a:endParaRPr lang="es-ES"/>
        </a:p>
      </dgm:t>
    </dgm:pt>
    <dgm:pt modelId="{803D9510-287A-45D5-A94C-72C142B41A98}" type="sibTrans" cxnId="{802E4665-8C1A-4376-BDF5-00571A412B26}">
      <dgm:prSet/>
      <dgm:spPr/>
      <dgm:t>
        <a:bodyPr/>
        <a:lstStyle/>
        <a:p>
          <a:endParaRPr lang="es-ES"/>
        </a:p>
      </dgm:t>
    </dgm:pt>
    <dgm:pt modelId="{FD139FF1-B219-47BF-B4D1-AB9AD691A195}">
      <dgm:prSet phldrT="[Texto]"/>
      <dgm:spPr/>
      <dgm:t>
        <a:bodyPr/>
        <a:lstStyle/>
        <a:p>
          <a:r>
            <a:rPr lang="es-ES" dirty="0"/>
            <a:t>(5 min)</a:t>
          </a:r>
        </a:p>
      </dgm:t>
    </dgm:pt>
    <dgm:pt modelId="{904576C3-75F8-4A7D-AB4B-92241C8A88D8}" type="parTrans" cxnId="{D65B25F5-7086-4303-8ADC-F88E2DD4EDCC}">
      <dgm:prSet/>
      <dgm:spPr/>
      <dgm:t>
        <a:bodyPr/>
        <a:lstStyle/>
        <a:p>
          <a:endParaRPr lang="es-ES"/>
        </a:p>
      </dgm:t>
    </dgm:pt>
    <dgm:pt modelId="{7EB5CFF4-BDD0-45E6-8625-895B2261D8F0}" type="sibTrans" cxnId="{D65B25F5-7086-4303-8ADC-F88E2DD4EDCC}">
      <dgm:prSet/>
      <dgm:spPr/>
      <dgm:t>
        <a:bodyPr/>
        <a:lstStyle/>
        <a:p>
          <a:endParaRPr lang="es-ES"/>
        </a:p>
      </dgm:t>
    </dgm:pt>
    <dgm:pt modelId="{FBE7D5F9-2717-4D61-9B75-83CAD80A911E}">
      <dgm:prSet phldrT="[Texto]"/>
      <dgm:spPr/>
      <dgm:t>
        <a:bodyPr/>
        <a:lstStyle/>
        <a:p>
          <a:r>
            <a:rPr lang="es-ES"/>
            <a:t>Presenta la definición de SEO y numerosos enlaces a tutoriales de la propia web sobre SEO. Incluye además una gráfica sobre factores que influyen en los algoritmos de búsqueda. </a:t>
          </a:r>
          <a:endParaRPr lang="es-ES" dirty="0"/>
        </a:p>
      </dgm:t>
    </dgm:pt>
    <dgm:pt modelId="{EE496EE2-3FBD-405C-B5B3-D459C2E2F1F5}" type="parTrans" cxnId="{6A4BD797-D862-4806-BE32-68B39F7A4428}">
      <dgm:prSet/>
      <dgm:spPr/>
      <dgm:t>
        <a:bodyPr/>
        <a:lstStyle/>
        <a:p>
          <a:endParaRPr lang="es-ES"/>
        </a:p>
      </dgm:t>
    </dgm:pt>
    <dgm:pt modelId="{2B5E9DA1-F615-48AA-A039-1CB3B126EDCE}" type="sibTrans" cxnId="{6A4BD797-D862-4806-BE32-68B39F7A4428}">
      <dgm:prSet/>
      <dgm:spPr/>
      <dgm:t>
        <a:bodyPr/>
        <a:lstStyle/>
        <a:p>
          <a:endParaRPr lang="es-ES"/>
        </a:p>
      </dgm:t>
    </dgm:pt>
    <dgm:pt modelId="{6F591A2F-2965-42EF-93A9-C8E7417CE620}">
      <dgm:prSet/>
      <dgm:spPr/>
      <dgm:t>
        <a:bodyPr/>
        <a:lstStyle/>
        <a:p>
          <a:pPr rtl="0"/>
          <a:r>
            <a:rPr lang="es-ES" b="1" dirty="0"/>
            <a:t>(A) https://www.webopedia.com/TERM/S/SEO.html</a:t>
          </a:r>
        </a:p>
      </dgm:t>
    </dgm:pt>
    <dgm:pt modelId="{0A662CA3-9A6B-40E2-9A75-78C3AF31947D}" type="parTrans" cxnId="{BF2CE1D1-0311-4825-8EB7-EB307C5E34FD}">
      <dgm:prSet/>
      <dgm:spPr/>
      <dgm:t>
        <a:bodyPr/>
        <a:lstStyle/>
        <a:p>
          <a:endParaRPr lang="es-ES"/>
        </a:p>
      </dgm:t>
    </dgm:pt>
    <dgm:pt modelId="{DC1930B3-650F-42D2-828E-8F53003690B2}" type="sibTrans" cxnId="{BF2CE1D1-0311-4825-8EB7-EB307C5E34FD}">
      <dgm:prSet/>
      <dgm:spPr/>
      <dgm:t>
        <a:bodyPr/>
        <a:lstStyle/>
        <a:p>
          <a:endParaRPr lang="es-ES"/>
        </a:p>
      </dgm:t>
    </dgm:pt>
    <dgm:pt modelId="{B54A28B9-20D2-4B0A-ADCD-365B1AE6059C}">
      <dgm:prSet/>
      <dgm:spPr/>
      <dgm:t>
        <a:bodyPr/>
        <a:lstStyle/>
        <a:p>
          <a:pPr rtl="0"/>
          <a:r>
            <a:rPr lang="es-ES" dirty="0"/>
            <a:t>(3 min)</a:t>
          </a:r>
        </a:p>
      </dgm:t>
    </dgm:pt>
    <dgm:pt modelId="{E02C98A6-DD4C-4571-83B2-8ECE27C0D6D1}" type="parTrans" cxnId="{BCBE9D19-3580-4A1E-A49F-88902B1513B3}">
      <dgm:prSet/>
      <dgm:spPr/>
      <dgm:t>
        <a:bodyPr/>
        <a:lstStyle/>
        <a:p>
          <a:endParaRPr lang="es-ES"/>
        </a:p>
      </dgm:t>
    </dgm:pt>
    <dgm:pt modelId="{1E4BADEB-2240-4448-8FD5-891D0A2485AA}" type="sibTrans" cxnId="{BCBE9D19-3580-4A1E-A49F-88902B1513B3}">
      <dgm:prSet/>
      <dgm:spPr/>
      <dgm:t>
        <a:bodyPr/>
        <a:lstStyle/>
        <a:p>
          <a:endParaRPr lang="es-ES"/>
        </a:p>
      </dgm:t>
    </dgm:pt>
    <dgm:pt modelId="{C0FD26F5-BC2B-4B03-9EDE-70107D347A66}">
      <dgm:prSet/>
      <dgm:spPr/>
      <dgm:t>
        <a:bodyPr/>
        <a:lstStyle/>
        <a:p>
          <a:pPr rtl="0"/>
          <a:r>
            <a:rPr lang="es-ES" dirty="0"/>
            <a:t>Presenta únicamente la definición de SEO y su importancia sobre sus aplicaciones para los motores de búsqueda y la visibilidad de una web. </a:t>
          </a:r>
        </a:p>
      </dgm:t>
    </dgm:pt>
    <dgm:pt modelId="{50F6032B-4598-453B-89B1-367E7A79F872}" type="parTrans" cxnId="{0618B45D-961B-4D28-9144-68CCAA706662}">
      <dgm:prSet/>
      <dgm:spPr/>
      <dgm:t>
        <a:bodyPr/>
        <a:lstStyle/>
        <a:p>
          <a:endParaRPr lang="es-ES"/>
        </a:p>
      </dgm:t>
    </dgm:pt>
    <dgm:pt modelId="{F06DFFE5-89E3-4164-B8A6-550F674742F8}" type="sibTrans" cxnId="{0618B45D-961B-4D28-9144-68CCAA706662}">
      <dgm:prSet/>
      <dgm:spPr/>
      <dgm:t>
        <a:bodyPr/>
        <a:lstStyle/>
        <a:p>
          <a:endParaRPr lang="es-ES"/>
        </a:p>
      </dgm:t>
    </dgm:pt>
    <dgm:pt modelId="{EDFA9949-ABAC-4607-AFC8-73CA152917FB}">
      <dgm:prSet/>
      <dgm:spPr/>
      <dgm:t>
        <a:bodyPr/>
        <a:lstStyle/>
        <a:p>
          <a:pPr rtl="0"/>
          <a:r>
            <a:rPr lang="es-ES" b="1" dirty="0"/>
            <a:t>(A) https://whatis.techtarget.com/definition/search-engine-optimization-SEO</a:t>
          </a:r>
        </a:p>
      </dgm:t>
    </dgm:pt>
    <dgm:pt modelId="{64842F5E-C419-4170-917F-26C6F27B8118}" type="parTrans" cxnId="{BAA8B030-03F9-418B-9AA2-8D75C3A3923D}">
      <dgm:prSet/>
      <dgm:spPr/>
      <dgm:t>
        <a:bodyPr/>
        <a:lstStyle/>
        <a:p>
          <a:endParaRPr lang="es-ES"/>
        </a:p>
      </dgm:t>
    </dgm:pt>
    <dgm:pt modelId="{36D6F81E-98EF-4E76-B821-6A7FF56F8D2E}" type="sibTrans" cxnId="{BAA8B030-03F9-418B-9AA2-8D75C3A3923D}">
      <dgm:prSet/>
      <dgm:spPr/>
      <dgm:t>
        <a:bodyPr/>
        <a:lstStyle/>
        <a:p>
          <a:endParaRPr lang="es-ES"/>
        </a:p>
      </dgm:t>
    </dgm:pt>
    <dgm:pt modelId="{FCA65D6A-B3AB-48EC-AC15-EE4592772B72}">
      <dgm:prSet/>
      <dgm:spPr/>
      <dgm:t>
        <a:bodyPr/>
        <a:lstStyle/>
        <a:p>
          <a:pPr rtl="0"/>
          <a:r>
            <a:rPr lang="es-ES" dirty="0"/>
            <a:t>(4 min)</a:t>
          </a:r>
        </a:p>
      </dgm:t>
    </dgm:pt>
    <dgm:pt modelId="{22509972-864F-43A5-BDC7-B5AD7856606A}" type="parTrans" cxnId="{0FB7698B-C177-4B36-A127-354093C14F1E}">
      <dgm:prSet/>
      <dgm:spPr/>
      <dgm:t>
        <a:bodyPr/>
        <a:lstStyle/>
        <a:p>
          <a:endParaRPr lang="es-ES"/>
        </a:p>
      </dgm:t>
    </dgm:pt>
    <dgm:pt modelId="{3559D648-DA7E-41A0-A415-4071EEDEEDE0}" type="sibTrans" cxnId="{0FB7698B-C177-4B36-A127-354093C14F1E}">
      <dgm:prSet/>
      <dgm:spPr/>
      <dgm:t>
        <a:bodyPr/>
        <a:lstStyle/>
        <a:p>
          <a:endParaRPr lang="es-ES"/>
        </a:p>
      </dgm:t>
    </dgm:pt>
    <dgm:pt modelId="{0C6E78AC-E7EF-41A9-93DB-67732A114497}">
      <dgm:prSet/>
      <dgm:spPr/>
      <dgm:t>
        <a:bodyPr/>
        <a:lstStyle/>
        <a:p>
          <a:pPr rtl="0"/>
          <a:r>
            <a:rPr lang="es-ES"/>
            <a:t>Aporta la definición de SEO y algunos consejos básicos para organizaciones. </a:t>
          </a:r>
        </a:p>
      </dgm:t>
    </dgm:pt>
    <dgm:pt modelId="{B50A4872-5B54-40B7-A3B6-990F1B4AF301}" type="parTrans" cxnId="{48EDBDDC-BEA2-42DB-8276-E158E0E32819}">
      <dgm:prSet/>
      <dgm:spPr/>
      <dgm:t>
        <a:bodyPr/>
        <a:lstStyle/>
        <a:p>
          <a:endParaRPr lang="es-ES"/>
        </a:p>
      </dgm:t>
    </dgm:pt>
    <dgm:pt modelId="{2B02E059-71C2-4167-8F03-48BC0679B3E3}" type="sibTrans" cxnId="{48EDBDDC-BEA2-42DB-8276-E158E0E32819}">
      <dgm:prSet/>
      <dgm:spPr/>
      <dgm:t>
        <a:bodyPr/>
        <a:lstStyle/>
        <a:p>
          <a:endParaRPr lang="es-ES"/>
        </a:p>
      </dgm:t>
    </dgm:pt>
    <dgm:pt modelId="{75419ECA-0FAC-4E00-B28E-5AA6D0D970B9}">
      <dgm:prSet/>
      <dgm:spPr/>
      <dgm:t>
        <a:bodyPr/>
        <a:lstStyle/>
        <a:p>
          <a:pPr rtl="0"/>
          <a:r>
            <a:rPr lang="es-ES" b="1" dirty="0"/>
            <a:t>(A) https://searchengineland.com/guide/what-is-seo</a:t>
          </a:r>
        </a:p>
      </dgm:t>
    </dgm:pt>
    <dgm:pt modelId="{F7E65CD0-88F8-46B0-83DF-177B6040033D}" type="parTrans" cxnId="{6B19CDDE-5FAD-4230-BF1D-BDDE58B6A993}">
      <dgm:prSet/>
      <dgm:spPr/>
      <dgm:t>
        <a:bodyPr/>
        <a:lstStyle/>
        <a:p>
          <a:endParaRPr lang="es-ES"/>
        </a:p>
      </dgm:t>
    </dgm:pt>
    <dgm:pt modelId="{B9ECEA97-D162-4E8A-BC61-66D2EC3A1724}" type="sibTrans" cxnId="{6B19CDDE-5FAD-4230-BF1D-BDDE58B6A993}">
      <dgm:prSet/>
      <dgm:spPr/>
      <dgm:t>
        <a:bodyPr/>
        <a:lstStyle/>
        <a:p>
          <a:endParaRPr lang="es-ES"/>
        </a:p>
      </dgm:t>
    </dgm:pt>
    <dgm:pt modelId="{0B13DAAC-94F0-40B7-BCBD-643958735E97}">
      <dgm:prSet/>
      <dgm:spPr/>
      <dgm:t>
        <a:bodyPr/>
        <a:lstStyle/>
        <a:p>
          <a:pPr rtl="0"/>
          <a:r>
            <a:rPr lang="es-ES" dirty="0"/>
            <a:t>(13 min)</a:t>
          </a:r>
        </a:p>
      </dgm:t>
    </dgm:pt>
    <dgm:pt modelId="{7EC982A7-AB01-4BA6-9D08-5D10DC56744F}" type="parTrans" cxnId="{7FB3E2B7-AD17-4480-B17F-C45486A5435B}">
      <dgm:prSet/>
      <dgm:spPr/>
      <dgm:t>
        <a:bodyPr/>
        <a:lstStyle/>
        <a:p>
          <a:endParaRPr lang="es-ES"/>
        </a:p>
      </dgm:t>
    </dgm:pt>
    <dgm:pt modelId="{67D267B7-EE7B-47AC-A84B-FE86A86BDF5A}" type="sibTrans" cxnId="{7FB3E2B7-AD17-4480-B17F-C45486A5435B}">
      <dgm:prSet/>
      <dgm:spPr/>
      <dgm:t>
        <a:bodyPr/>
        <a:lstStyle/>
        <a:p>
          <a:endParaRPr lang="es-ES"/>
        </a:p>
      </dgm:t>
    </dgm:pt>
    <dgm:pt modelId="{0E473309-D690-4431-8765-CCD62C8179CD}">
      <dgm:prSet/>
      <dgm:spPr/>
      <dgm:t>
        <a:bodyPr/>
        <a:lstStyle/>
        <a:p>
          <a:pPr rtl="0"/>
          <a:r>
            <a:rPr lang="es-ES"/>
            <a:t>Concepto de SEO. Su importancia para el marketing. “Tabla periódica” de conceptos clave de SEO. Enlaces a videoclases sobre SEO.  </a:t>
          </a:r>
        </a:p>
      </dgm:t>
    </dgm:pt>
    <dgm:pt modelId="{7BE3E7A0-65C4-4EC7-9DC3-7A2E71A80842}" type="parTrans" cxnId="{36FB1C16-0BBE-441B-8F4A-25E6EA712C04}">
      <dgm:prSet/>
      <dgm:spPr/>
      <dgm:t>
        <a:bodyPr/>
        <a:lstStyle/>
        <a:p>
          <a:endParaRPr lang="es-ES"/>
        </a:p>
      </dgm:t>
    </dgm:pt>
    <dgm:pt modelId="{3953C564-FDBA-4BC7-92BF-D32922E4A31B}" type="sibTrans" cxnId="{36FB1C16-0BBE-441B-8F4A-25E6EA712C04}">
      <dgm:prSet/>
      <dgm:spPr/>
      <dgm:t>
        <a:bodyPr/>
        <a:lstStyle/>
        <a:p>
          <a:endParaRPr lang="es-ES"/>
        </a:p>
      </dgm:t>
    </dgm:pt>
    <dgm:pt modelId="{26AAFAE8-C40E-44C3-AFE2-75448839E1CA}">
      <dgm:prSet phldrT="[Texto]"/>
      <dgm:spPr/>
      <dgm:t>
        <a:bodyPr/>
        <a:lstStyle/>
        <a:p>
          <a:r>
            <a:rPr lang="es-ES" b="1" dirty="0" smtClean="0"/>
            <a:t>(B) https://www.webopedia.com/TERM/S/SEO.html </a:t>
          </a:r>
          <a:endParaRPr lang="es-ES" b="1" dirty="0"/>
        </a:p>
      </dgm:t>
    </dgm:pt>
    <dgm:pt modelId="{FAC48FBC-4284-462E-BCB6-86D6213080FD}" type="parTrans" cxnId="{D07C3D53-D453-44D9-BDFD-287EC8988042}">
      <dgm:prSet/>
      <dgm:spPr/>
      <dgm:t>
        <a:bodyPr/>
        <a:lstStyle/>
        <a:p>
          <a:endParaRPr lang="es-ES"/>
        </a:p>
      </dgm:t>
    </dgm:pt>
    <dgm:pt modelId="{5EFA876D-0E67-4BA7-B10A-B3D08583B5D8}" type="sibTrans" cxnId="{D07C3D53-D453-44D9-BDFD-287EC8988042}">
      <dgm:prSet/>
      <dgm:spPr/>
      <dgm:t>
        <a:bodyPr/>
        <a:lstStyle/>
        <a:p>
          <a:endParaRPr lang="es-ES"/>
        </a:p>
      </dgm:t>
    </dgm:pt>
    <dgm:pt modelId="{1DAF0318-3A39-44B9-BC8A-E11FA9A809D8}">
      <dgm:prSet phldrT="[Texto]"/>
      <dgm:spPr/>
      <dgm:t>
        <a:bodyPr/>
        <a:lstStyle/>
        <a:p>
          <a:r>
            <a:rPr lang="es-ES" dirty="0" smtClean="0"/>
            <a:t>(8 min)</a:t>
          </a:r>
          <a:endParaRPr lang="es-ES" dirty="0"/>
        </a:p>
      </dgm:t>
    </dgm:pt>
    <dgm:pt modelId="{164364EE-6CC8-4F69-9E6C-543997998271}" type="parTrans" cxnId="{4000C7B2-86EA-46EE-AF7F-7317001B6391}">
      <dgm:prSet/>
      <dgm:spPr/>
      <dgm:t>
        <a:bodyPr/>
        <a:lstStyle/>
        <a:p>
          <a:endParaRPr lang="es-ES"/>
        </a:p>
      </dgm:t>
    </dgm:pt>
    <dgm:pt modelId="{5812756A-3FE3-47AC-A967-D1C73C9B18B2}" type="sibTrans" cxnId="{4000C7B2-86EA-46EE-AF7F-7317001B6391}">
      <dgm:prSet/>
      <dgm:spPr/>
      <dgm:t>
        <a:bodyPr/>
        <a:lstStyle/>
        <a:p>
          <a:endParaRPr lang="es-ES"/>
        </a:p>
      </dgm:t>
    </dgm:pt>
    <dgm:pt modelId="{CC6C3176-88C0-4942-9B9F-90D4A4E8073A}">
      <dgm:prSet/>
      <dgm:spPr/>
      <dgm:t>
        <a:bodyPr/>
        <a:lstStyle/>
        <a:p>
          <a:pPr rtl="0"/>
          <a:r>
            <a:rPr lang="es-ES" dirty="0" smtClean="0"/>
            <a:t>Breve y conciso. Trata sobre todo el concepto SEO en profundidad. </a:t>
          </a:r>
          <a:endParaRPr lang="es-ES" dirty="0"/>
        </a:p>
      </dgm:t>
    </dgm:pt>
    <dgm:pt modelId="{91F4B34B-1C7A-4A91-B7DF-88DCD9BA16C3}" type="parTrans" cxnId="{20DDD120-26AB-47B2-AB36-143036FC42F2}">
      <dgm:prSet/>
      <dgm:spPr/>
      <dgm:t>
        <a:bodyPr/>
        <a:lstStyle/>
        <a:p>
          <a:endParaRPr lang="es-ES"/>
        </a:p>
      </dgm:t>
    </dgm:pt>
    <dgm:pt modelId="{E3D43A0B-58D8-48C2-98A1-B6D2C23F581C}" type="sibTrans" cxnId="{20DDD120-26AB-47B2-AB36-143036FC42F2}">
      <dgm:prSet/>
      <dgm:spPr/>
      <dgm:t>
        <a:bodyPr/>
        <a:lstStyle/>
        <a:p>
          <a:endParaRPr lang="es-ES"/>
        </a:p>
      </dgm:t>
    </dgm:pt>
    <dgm:pt modelId="{3CAE20B4-5D55-4CD2-BE2F-5908C2394EDA}">
      <dgm:prSet/>
      <dgm:spPr/>
      <dgm:t>
        <a:bodyPr/>
        <a:lstStyle/>
        <a:p>
          <a:pPr rtl="0"/>
          <a:r>
            <a:rPr lang="es-ES" b="1" dirty="0" smtClean="0"/>
            <a:t>(B) https://www.lyfemarketing.com/blog/what-is-seo-and-how-it-works/ </a:t>
          </a:r>
          <a:endParaRPr lang="es-ES" b="1" dirty="0"/>
        </a:p>
      </dgm:t>
    </dgm:pt>
    <dgm:pt modelId="{F2476451-A62D-496E-93C7-4429390F605C}" type="parTrans" cxnId="{6BFCE230-ED5A-4D83-8F08-747C2F92F209}">
      <dgm:prSet/>
      <dgm:spPr/>
      <dgm:t>
        <a:bodyPr/>
        <a:lstStyle/>
        <a:p>
          <a:endParaRPr lang="es-ES"/>
        </a:p>
      </dgm:t>
    </dgm:pt>
    <dgm:pt modelId="{71B99068-15B7-48D4-8A2F-F16998342D68}" type="sibTrans" cxnId="{6BFCE230-ED5A-4D83-8F08-747C2F92F209}">
      <dgm:prSet/>
      <dgm:spPr/>
      <dgm:t>
        <a:bodyPr/>
        <a:lstStyle/>
        <a:p>
          <a:endParaRPr lang="es-ES"/>
        </a:p>
      </dgm:t>
    </dgm:pt>
    <dgm:pt modelId="{7C269960-44FD-49B8-9358-FE098F46CC4A}">
      <dgm:prSet/>
      <dgm:spPr/>
      <dgm:t>
        <a:bodyPr/>
        <a:lstStyle/>
        <a:p>
          <a:pPr rtl="0"/>
          <a:r>
            <a:rPr lang="es-ES" dirty="0" smtClean="0"/>
            <a:t>(7 min)</a:t>
          </a:r>
          <a:endParaRPr lang="es-ES" dirty="0"/>
        </a:p>
      </dgm:t>
    </dgm:pt>
    <dgm:pt modelId="{856780FD-9964-4772-88F2-FB5083B9216E}" type="parTrans" cxnId="{9F2DF443-DBB1-46E7-ADE2-3FF625FE094B}">
      <dgm:prSet/>
      <dgm:spPr/>
      <dgm:t>
        <a:bodyPr/>
        <a:lstStyle/>
        <a:p>
          <a:endParaRPr lang="es-ES"/>
        </a:p>
      </dgm:t>
    </dgm:pt>
    <dgm:pt modelId="{9E0C9CF7-F500-4D36-8DEF-9CE04D83C700}" type="sibTrans" cxnId="{9F2DF443-DBB1-46E7-ADE2-3FF625FE094B}">
      <dgm:prSet/>
      <dgm:spPr/>
      <dgm:t>
        <a:bodyPr/>
        <a:lstStyle/>
        <a:p>
          <a:endParaRPr lang="es-ES"/>
        </a:p>
      </dgm:t>
    </dgm:pt>
    <dgm:pt modelId="{2992405F-69D4-444C-BD7D-ACEBD4A4EC4F}">
      <dgm:prSet/>
      <dgm:spPr/>
      <dgm:t>
        <a:bodyPr/>
        <a:lstStyle/>
        <a:p>
          <a:pPr rtl="0"/>
          <a:r>
            <a:rPr lang="es-ES" dirty="0" smtClean="0"/>
            <a:t>Comentan algunas técnicas sencillas de como posicionar la página en las primeras posiciones.</a:t>
          </a:r>
          <a:endParaRPr lang="es-ES" dirty="0"/>
        </a:p>
      </dgm:t>
    </dgm:pt>
    <dgm:pt modelId="{4B1F1B7B-F3C3-45E8-B147-91050DA6C6D9}" type="parTrans" cxnId="{21FE93A9-1DA8-46CC-A0A2-01E22967B58D}">
      <dgm:prSet/>
      <dgm:spPr/>
      <dgm:t>
        <a:bodyPr/>
        <a:lstStyle/>
        <a:p>
          <a:endParaRPr lang="es-ES"/>
        </a:p>
      </dgm:t>
    </dgm:pt>
    <dgm:pt modelId="{8CE353A8-1613-4E01-9AF3-40F792EA0AB6}" type="sibTrans" cxnId="{21FE93A9-1DA8-46CC-A0A2-01E22967B58D}">
      <dgm:prSet/>
      <dgm:spPr/>
      <dgm:t>
        <a:bodyPr/>
        <a:lstStyle/>
        <a:p>
          <a:endParaRPr lang="es-ES"/>
        </a:p>
      </dgm:t>
    </dgm:pt>
    <dgm:pt modelId="{F91AC676-CD8D-465B-8E66-3D4DEC7CE383}">
      <dgm:prSet/>
      <dgm:spPr/>
      <dgm:t>
        <a:bodyPr/>
        <a:lstStyle/>
        <a:p>
          <a:pPr rtl="0"/>
          <a:r>
            <a:rPr lang="es-ES" b="1" dirty="0" smtClean="0"/>
            <a:t>(B) https://www.optimizesmart.com/beginners-guide-coding-seo/</a:t>
          </a:r>
          <a:endParaRPr lang="es-ES" b="1" dirty="0"/>
        </a:p>
      </dgm:t>
    </dgm:pt>
    <dgm:pt modelId="{3E041B07-BABE-4528-AA9A-ECF980F56D2A}" type="parTrans" cxnId="{09BED1B7-F580-45CD-8520-558DF006E67E}">
      <dgm:prSet/>
      <dgm:spPr/>
      <dgm:t>
        <a:bodyPr/>
        <a:lstStyle/>
        <a:p>
          <a:endParaRPr lang="es-ES"/>
        </a:p>
      </dgm:t>
    </dgm:pt>
    <dgm:pt modelId="{ECEA9D76-6872-4700-BBB1-4A920D8E7253}" type="sibTrans" cxnId="{09BED1B7-F580-45CD-8520-558DF006E67E}">
      <dgm:prSet/>
      <dgm:spPr/>
      <dgm:t>
        <a:bodyPr/>
        <a:lstStyle/>
        <a:p>
          <a:endParaRPr lang="es-ES"/>
        </a:p>
      </dgm:t>
    </dgm:pt>
    <dgm:pt modelId="{2026436A-230D-46EA-821A-BDEC4D711822}">
      <dgm:prSet/>
      <dgm:spPr/>
      <dgm:t>
        <a:bodyPr/>
        <a:lstStyle/>
        <a:p>
          <a:pPr rtl="0"/>
          <a:r>
            <a:rPr lang="es-ES" dirty="0" smtClean="0"/>
            <a:t>(1 min)</a:t>
          </a:r>
          <a:endParaRPr lang="es-ES" dirty="0"/>
        </a:p>
      </dgm:t>
    </dgm:pt>
    <dgm:pt modelId="{B006DB77-34F8-47B6-8CB1-F51426321CF6}" type="parTrans" cxnId="{9B55D7FE-A243-46C4-AFEF-E7E8EF424E17}">
      <dgm:prSet/>
      <dgm:spPr/>
      <dgm:t>
        <a:bodyPr/>
        <a:lstStyle/>
        <a:p>
          <a:endParaRPr lang="es-ES"/>
        </a:p>
      </dgm:t>
    </dgm:pt>
    <dgm:pt modelId="{B5B80FC8-976D-4A3D-A0DD-10CA3F9C9117}" type="sibTrans" cxnId="{9B55D7FE-A243-46C4-AFEF-E7E8EF424E17}">
      <dgm:prSet/>
      <dgm:spPr/>
      <dgm:t>
        <a:bodyPr/>
        <a:lstStyle/>
        <a:p>
          <a:endParaRPr lang="es-ES"/>
        </a:p>
      </dgm:t>
    </dgm:pt>
    <dgm:pt modelId="{AE55BF27-1699-40B0-85D8-B5AE459AA791}" type="pres">
      <dgm:prSet presAssocID="{8E599A3E-9A96-4517-991C-5B43A99D208C}" presName="Name0" presStyleCnt="0">
        <dgm:presLayoutVars>
          <dgm:dir/>
          <dgm:animLvl val="lvl"/>
          <dgm:resizeHandles val="exact"/>
        </dgm:presLayoutVars>
      </dgm:prSet>
      <dgm:spPr/>
      <dgm:t>
        <a:bodyPr/>
        <a:lstStyle/>
        <a:p>
          <a:endParaRPr lang="es-ES"/>
        </a:p>
      </dgm:t>
    </dgm:pt>
    <dgm:pt modelId="{05322957-9B87-4E5E-8B55-E943FA55F4BE}" type="pres">
      <dgm:prSet presAssocID="{F0E38AAC-3BA7-4827-BE2A-A447ECE3C236}" presName="composite" presStyleCnt="0"/>
      <dgm:spPr/>
    </dgm:pt>
    <dgm:pt modelId="{AAAA64AF-F8B4-407A-BB7F-868289F642F9}" type="pres">
      <dgm:prSet presAssocID="{F0E38AAC-3BA7-4827-BE2A-A447ECE3C236}" presName="parTx" presStyleLbl="alignNode1" presStyleIdx="0" presStyleCnt="1">
        <dgm:presLayoutVars>
          <dgm:chMax val="0"/>
          <dgm:chPref val="0"/>
          <dgm:bulletEnabled val="1"/>
        </dgm:presLayoutVars>
      </dgm:prSet>
      <dgm:spPr/>
      <dgm:t>
        <a:bodyPr/>
        <a:lstStyle/>
        <a:p>
          <a:endParaRPr lang="es-ES"/>
        </a:p>
      </dgm:t>
    </dgm:pt>
    <dgm:pt modelId="{66E868D5-BAAA-4520-A7AA-9C523934B076}" type="pres">
      <dgm:prSet presAssocID="{F0E38AAC-3BA7-4827-BE2A-A447ECE3C236}" presName="desTx" presStyleLbl="alignAccFollowNode1" presStyleIdx="0" presStyleCnt="1">
        <dgm:presLayoutVars>
          <dgm:bulletEnabled val="1"/>
        </dgm:presLayoutVars>
      </dgm:prSet>
      <dgm:spPr/>
      <dgm:t>
        <a:bodyPr/>
        <a:lstStyle/>
        <a:p>
          <a:endParaRPr lang="es-ES"/>
        </a:p>
      </dgm:t>
    </dgm:pt>
  </dgm:ptLst>
  <dgm:cxnLst>
    <dgm:cxn modelId="{DC1E4864-678A-4642-8075-86606A6A698E}" type="presOf" srcId="{B54A28B9-20D2-4B0A-ADCD-365B1AE6059C}" destId="{66E868D5-BAAA-4520-A7AA-9C523934B076}" srcOrd="0" destOrd="4" presId="urn:microsoft.com/office/officeart/2005/8/layout/hList1"/>
    <dgm:cxn modelId="{9B55D7FE-A243-46C4-AFEF-E7E8EF424E17}" srcId="{F91AC676-CD8D-465B-8E66-3D4DEC7CE383}" destId="{2026436A-230D-46EA-821A-BDEC4D711822}" srcOrd="0" destOrd="0" parTransId="{B006DB77-34F8-47B6-8CB1-F51426321CF6}" sibTransId="{B5B80FC8-976D-4A3D-A0DD-10CA3F9C9117}"/>
    <dgm:cxn modelId="{3E8A7FBC-8CF5-43BE-9341-293ACC54A6BA}" type="presOf" srcId="{1DAF0318-3A39-44B9-BC8A-E11FA9A809D8}" destId="{66E868D5-BAAA-4520-A7AA-9C523934B076}" srcOrd="0" destOrd="13" presId="urn:microsoft.com/office/officeart/2005/8/layout/hList1"/>
    <dgm:cxn modelId="{BCBE9D19-3580-4A1E-A49F-88902B1513B3}" srcId="{6F591A2F-2965-42EF-93A9-C8E7417CE620}" destId="{B54A28B9-20D2-4B0A-ADCD-365B1AE6059C}" srcOrd="0" destOrd="0" parTransId="{E02C98A6-DD4C-4571-83B2-8ECE27C0D6D1}" sibTransId="{1E4BADEB-2240-4448-8FD5-891D0A2485AA}"/>
    <dgm:cxn modelId="{E22E8ACF-354F-40CD-B8E0-2946F50E4EDA}" type="presOf" srcId="{EDFA9949-ABAC-4607-AFC8-73CA152917FB}" destId="{66E868D5-BAAA-4520-A7AA-9C523934B076}" srcOrd="0" destOrd="6" presId="urn:microsoft.com/office/officeart/2005/8/layout/hList1"/>
    <dgm:cxn modelId="{21FE93A9-1DA8-46CC-A0A2-01E22967B58D}" srcId="{3CAE20B4-5D55-4CD2-BE2F-5908C2394EDA}" destId="{2992405F-69D4-444C-BD7D-ACEBD4A4EC4F}" srcOrd="1" destOrd="0" parTransId="{4B1F1B7B-F3C3-45E8-B147-91050DA6C6D9}" sibTransId="{8CE353A8-1613-4E01-9AF3-40F792EA0AB6}"/>
    <dgm:cxn modelId="{BF2CE1D1-0311-4825-8EB7-EB307C5E34FD}" srcId="{F0E38AAC-3BA7-4827-BE2A-A447ECE3C236}" destId="{6F591A2F-2965-42EF-93A9-C8E7417CE620}" srcOrd="1" destOrd="0" parTransId="{0A662CA3-9A6B-40E2-9A75-78C3AF31947D}" sibTransId="{DC1930B3-650F-42D2-828E-8F53003690B2}"/>
    <dgm:cxn modelId="{6A4BD797-D862-4806-BE32-68B39F7A4428}" srcId="{FBD245C9-CB06-4FE2-A9A7-64E8B1DF4CF9}" destId="{FBE7D5F9-2717-4D61-9B75-83CAD80A911E}" srcOrd="1" destOrd="0" parTransId="{EE496EE2-3FBD-405C-B5B3-D459C2E2F1F5}" sibTransId="{2B5E9DA1-F615-48AA-A039-1CB3B126EDCE}"/>
    <dgm:cxn modelId="{2AB96DD3-85EA-4B79-A528-BB3E0FF1A48E}" type="presOf" srcId="{FBE7D5F9-2717-4D61-9B75-83CAD80A911E}" destId="{66E868D5-BAAA-4520-A7AA-9C523934B076}" srcOrd="0" destOrd="2" presId="urn:microsoft.com/office/officeart/2005/8/layout/hList1"/>
    <dgm:cxn modelId="{28802DC6-5E3E-4AA2-9609-55CB3AD68E28}" type="presOf" srcId="{26AAFAE8-C40E-44C3-AFE2-75448839E1CA}" destId="{66E868D5-BAAA-4520-A7AA-9C523934B076}" srcOrd="0" destOrd="12" presId="urn:microsoft.com/office/officeart/2005/8/layout/hList1"/>
    <dgm:cxn modelId="{CCD7070D-8489-4CFF-82F0-E63EAA1FB204}" type="presOf" srcId="{F91AC676-CD8D-465B-8E66-3D4DEC7CE383}" destId="{66E868D5-BAAA-4520-A7AA-9C523934B076}" srcOrd="0" destOrd="18" presId="urn:microsoft.com/office/officeart/2005/8/layout/hList1"/>
    <dgm:cxn modelId="{0618B45D-961B-4D28-9144-68CCAA706662}" srcId="{6F591A2F-2965-42EF-93A9-C8E7417CE620}" destId="{C0FD26F5-BC2B-4B03-9EDE-70107D347A66}" srcOrd="1" destOrd="0" parTransId="{50F6032B-4598-453B-89B1-367E7A79F872}" sibTransId="{F06DFFE5-89E3-4164-B8A6-550F674742F8}"/>
    <dgm:cxn modelId="{D07C3D53-D453-44D9-BDFD-287EC8988042}" srcId="{F0E38AAC-3BA7-4827-BE2A-A447ECE3C236}" destId="{26AAFAE8-C40E-44C3-AFE2-75448839E1CA}" srcOrd="4" destOrd="0" parTransId="{FAC48FBC-4284-462E-BCB6-86D6213080FD}" sibTransId="{5EFA876D-0E67-4BA7-B10A-B3D08583B5D8}"/>
    <dgm:cxn modelId="{410A2C4F-71F7-420B-ADA8-5B9B465C6D7F}" srcId="{8E599A3E-9A96-4517-991C-5B43A99D208C}" destId="{F0E38AAC-3BA7-4827-BE2A-A447ECE3C236}" srcOrd="0" destOrd="0" parTransId="{86E14200-65B2-42EE-90A7-AB115B622F46}" sibTransId="{19EB074A-D11F-4D9D-A250-AC2A3E075CAD}"/>
    <dgm:cxn modelId="{342FCCA1-1B91-49C7-BE10-2ABFACF4A938}" type="presOf" srcId="{FBD245C9-CB06-4FE2-A9A7-64E8B1DF4CF9}" destId="{66E868D5-BAAA-4520-A7AA-9C523934B076}" srcOrd="0" destOrd="0" presId="urn:microsoft.com/office/officeart/2005/8/layout/hList1"/>
    <dgm:cxn modelId="{BAA8B030-03F9-418B-9AA2-8D75C3A3923D}" srcId="{F0E38AAC-3BA7-4827-BE2A-A447ECE3C236}" destId="{EDFA9949-ABAC-4607-AFC8-73CA152917FB}" srcOrd="2" destOrd="0" parTransId="{64842F5E-C419-4170-917F-26C6F27B8118}" sibTransId="{36D6F81E-98EF-4E76-B821-6A7FF56F8D2E}"/>
    <dgm:cxn modelId="{4000C7B2-86EA-46EE-AF7F-7317001B6391}" srcId="{26AAFAE8-C40E-44C3-AFE2-75448839E1CA}" destId="{1DAF0318-3A39-44B9-BC8A-E11FA9A809D8}" srcOrd="0" destOrd="0" parTransId="{164364EE-6CC8-4F69-9E6C-543997998271}" sibTransId="{5812756A-3FE3-47AC-A967-D1C73C9B18B2}"/>
    <dgm:cxn modelId="{BC307BE5-2D84-492A-8948-E9D1C209829B}" type="presOf" srcId="{0E473309-D690-4431-8765-CCD62C8179CD}" destId="{66E868D5-BAAA-4520-A7AA-9C523934B076}" srcOrd="0" destOrd="11" presId="urn:microsoft.com/office/officeart/2005/8/layout/hList1"/>
    <dgm:cxn modelId="{117B989B-AFB2-4748-B937-507160DCC7FC}" type="presOf" srcId="{FCA65D6A-B3AB-48EC-AC15-EE4592772B72}" destId="{66E868D5-BAAA-4520-A7AA-9C523934B076}" srcOrd="0" destOrd="7" presId="urn:microsoft.com/office/officeart/2005/8/layout/hList1"/>
    <dgm:cxn modelId="{802E4665-8C1A-4376-BDF5-00571A412B26}" srcId="{F0E38AAC-3BA7-4827-BE2A-A447ECE3C236}" destId="{FBD245C9-CB06-4FE2-A9A7-64E8B1DF4CF9}" srcOrd="0" destOrd="0" parTransId="{41E55D97-42A8-4945-9AAC-CBB0B30861D3}" sibTransId="{803D9510-287A-45D5-A94C-72C142B41A98}"/>
    <dgm:cxn modelId="{55990565-2034-43AF-9A87-727A6E858975}" type="presOf" srcId="{3CAE20B4-5D55-4CD2-BE2F-5908C2394EDA}" destId="{66E868D5-BAAA-4520-A7AA-9C523934B076}" srcOrd="0" destOrd="15" presId="urn:microsoft.com/office/officeart/2005/8/layout/hList1"/>
    <dgm:cxn modelId="{48BF33B8-3CB9-42B6-80F0-D6F1CF9A149C}" type="presOf" srcId="{2992405F-69D4-444C-BD7D-ACEBD4A4EC4F}" destId="{66E868D5-BAAA-4520-A7AA-9C523934B076}" srcOrd="0" destOrd="17" presId="urn:microsoft.com/office/officeart/2005/8/layout/hList1"/>
    <dgm:cxn modelId="{31ED6DA6-6CFF-47E8-ACC9-CFF0A76900B4}" type="presOf" srcId="{75419ECA-0FAC-4E00-B28E-5AA6D0D970B9}" destId="{66E868D5-BAAA-4520-A7AA-9C523934B076}" srcOrd="0" destOrd="9" presId="urn:microsoft.com/office/officeart/2005/8/layout/hList1"/>
    <dgm:cxn modelId="{48EDBDDC-BEA2-42DB-8276-E158E0E32819}" srcId="{EDFA9949-ABAC-4607-AFC8-73CA152917FB}" destId="{0C6E78AC-E7EF-41A9-93DB-67732A114497}" srcOrd="1" destOrd="0" parTransId="{B50A4872-5B54-40B7-A3B6-990F1B4AF301}" sibTransId="{2B02E059-71C2-4167-8F03-48BC0679B3E3}"/>
    <dgm:cxn modelId="{ADF532F5-9769-434C-B6F6-D34BB673CA8E}" type="presOf" srcId="{2026436A-230D-46EA-821A-BDEC4D711822}" destId="{66E868D5-BAAA-4520-A7AA-9C523934B076}" srcOrd="0" destOrd="19" presId="urn:microsoft.com/office/officeart/2005/8/layout/hList1"/>
    <dgm:cxn modelId="{20DDD120-26AB-47B2-AB36-143036FC42F2}" srcId="{26AAFAE8-C40E-44C3-AFE2-75448839E1CA}" destId="{CC6C3176-88C0-4942-9B9F-90D4A4E8073A}" srcOrd="1" destOrd="0" parTransId="{91F4B34B-1C7A-4A91-B7DF-88DCD9BA16C3}" sibTransId="{E3D43A0B-58D8-48C2-98A1-B6D2C23F581C}"/>
    <dgm:cxn modelId="{9F2DF443-DBB1-46E7-ADE2-3FF625FE094B}" srcId="{3CAE20B4-5D55-4CD2-BE2F-5908C2394EDA}" destId="{7C269960-44FD-49B8-9358-FE098F46CC4A}" srcOrd="0" destOrd="0" parTransId="{856780FD-9964-4772-88F2-FB5083B9216E}" sibTransId="{9E0C9CF7-F500-4D36-8DEF-9CE04D83C700}"/>
    <dgm:cxn modelId="{D65B25F5-7086-4303-8ADC-F88E2DD4EDCC}" srcId="{FBD245C9-CB06-4FE2-A9A7-64E8B1DF4CF9}" destId="{FD139FF1-B219-47BF-B4D1-AB9AD691A195}" srcOrd="0" destOrd="0" parTransId="{904576C3-75F8-4A7D-AB4B-92241C8A88D8}" sibTransId="{7EB5CFF4-BDD0-45E6-8625-895B2261D8F0}"/>
    <dgm:cxn modelId="{09BED1B7-F580-45CD-8520-558DF006E67E}" srcId="{F0E38AAC-3BA7-4827-BE2A-A447ECE3C236}" destId="{F91AC676-CD8D-465B-8E66-3D4DEC7CE383}" srcOrd="6" destOrd="0" parTransId="{3E041B07-BABE-4528-AA9A-ECF980F56D2A}" sibTransId="{ECEA9D76-6872-4700-BBB1-4A920D8E7253}"/>
    <dgm:cxn modelId="{651CC996-1C48-47FB-B2F8-18DC9891E5EF}" type="presOf" srcId="{FD139FF1-B219-47BF-B4D1-AB9AD691A195}" destId="{66E868D5-BAAA-4520-A7AA-9C523934B076}" srcOrd="0" destOrd="1" presId="urn:microsoft.com/office/officeart/2005/8/layout/hList1"/>
    <dgm:cxn modelId="{0FB7698B-C177-4B36-A127-354093C14F1E}" srcId="{EDFA9949-ABAC-4607-AFC8-73CA152917FB}" destId="{FCA65D6A-B3AB-48EC-AC15-EE4592772B72}" srcOrd="0" destOrd="0" parTransId="{22509972-864F-43A5-BDC7-B5AD7856606A}" sibTransId="{3559D648-DA7E-41A0-A415-4071EEDEEDE0}"/>
    <dgm:cxn modelId="{F086A8DE-84E4-458E-919D-47873725E478}" type="presOf" srcId="{6F591A2F-2965-42EF-93A9-C8E7417CE620}" destId="{66E868D5-BAAA-4520-A7AA-9C523934B076}" srcOrd="0" destOrd="3" presId="urn:microsoft.com/office/officeart/2005/8/layout/hList1"/>
    <dgm:cxn modelId="{0AE7DCAC-A8E2-4081-8CD1-7A15FE2D0EF9}" type="presOf" srcId="{C0FD26F5-BC2B-4B03-9EDE-70107D347A66}" destId="{66E868D5-BAAA-4520-A7AA-9C523934B076}" srcOrd="0" destOrd="5" presId="urn:microsoft.com/office/officeart/2005/8/layout/hList1"/>
    <dgm:cxn modelId="{6BFCE230-ED5A-4D83-8F08-747C2F92F209}" srcId="{F0E38AAC-3BA7-4827-BE2A-A447ECE3C236}" destId="{3CAE20B4-5D55-4CD2-BE2F-5908C2394EDA}" srcOrd="5" destOrd="0" parTransId="{F2476451-A62D-496E-93C7-4429390F605C}" sibTransId="{71B99068-15B7-48D4-8A2F-F16998342D68}"/>
    <dgm:cxn modelId="{9068804B-BA17-40CA-A796-E2B0EE8645AA}" type="presOf" srcId="{7C269960-44FD-49B8-9358-FE098F46CC4A}" destId="{66E868D5-BAAA-4520-A7AA-9C523934B076}" srcOrd="0" destOrd="16" presId="urn:microsoft.com/office/officeart/2005/8/layout/hList1"/>
    <dgm:cxn modelId="{6B19CDDE-5FAD-4230-BF1D-BDDE58B6A993}" srcId="{F0E38AAC-3BA7-4827-BE2A-A447ECE3C236}" destId="{75419ECA-0FAC-4E00-B28E-5AA6D0D970B9}" srcOrd="3" destOrd="0" parTransId="{F7E65CD0-88F8-46B0-83DF-177B6040033D}" sibTransId="{B9ECEA97-D162-4E8A-BC61-66D2EC3A1724}"/>
    <dgm:cxn modelId="{7FB3E2B7-AD17-4480-B17F-C45486A5435B}" srcId="{75419ECA-0FAC-4E00-B28E-5AA6D0D970B9}" destId="{0B13DAAC-94F0-40B7-BCBD-643958735E97}" srcOrd="0" destOrd="0" parTransId="{7EC982A7-AB01-4BA6-9D08-5D10DC56744F}" sibTransId="{67D267B7-EE7B-47AC-A84B-FE86A86BDF5A}"/>
    <dgm:cxn modelId="{7CB273A3-58AB-46DA-A1FE-4CC3CD4BD541}" type="presOf" srcId="{F0E38AAC-3BA7-4827-BE2A-A447ECE3C236}" destId="{AAAA64AF-F8B4-407A-BB7F-868289F642F9}" srcOrd="0" destOrd="0" presId="urn:microsoft.com/office/officeart/2005/8/layout/hList1"/>
    <dgm:cxn modelId="{12F0447F-981D-422E-8D83-345DEBC1AD01}" type="presOf" srcId="{0C6E78AC-E7EF-41A9-93DB-67732A114497}" destId="{66E868D5-BAAA-4520-A7AA-9C523934B076}" srcOrd="0" destOrd="8" presId="urn:microsoft.com/office/officeart/2005/8/layout/hList1"/>
    <dgm:cxn modelId="{3D21C8F7-3007-4B60-91F8-1C6BE79C0BD8}" type="presOf" srcId="{0B13DAAC-94F0-40B7-BCBD-643958735E97}" destId="{66E868D5-BAAA-4520-A7AA-9C523934B076}" srcOrd="0" destOrd="10" presId="urn:microsoft.com/office/officeart/2005/8/layout/hList1"/>
    <dgm:cxn modelId="{6773F7A3-566D-47AA-90B2-212A2C724B03}" type="presOf" srcId="{CC6C3176-88C0-4942-9B9F-90D4A4E8073A}" destId="{66E868D5-BAAA-4520-A7AA-9C523934B076}" srcOrd="0" destOrd="14" presId="urn:microsoft.com/office/officeart/2005/8/layout/hList1"/>
    <dgm:cxn modelId="{C0621DA6-5386-4F39-8190-637473590433}" type="presOf" srcId="{8E599A3E-9A96-4517-991C-5B43A99D208C}" destId="{AE55BF27-1699-40B0-85D8-B5AE459AA791}" srcOrd="0" destOrd="0" presId="urn:microsoft.com/office/officeart/2005/8/layout/hList1"/>
    <dgm:cxn modelId="{36FB1C16-0BBE-441B-8F4A-25E6EA712C04}" srcId="{75419ECA-0FAC-4E00-B28E-5AA6D0D970B9}" destId="{0E473309-D690-4431-8765-CCD62C8179CD}" srcOrd="1" destOrd="0" parTransId="{7BE3E7A0-65C4-4EC7-9DC3-7A2E71A80842}" sibTransId="{3953C564-FDBA-4BC7-92BF-D32922E4A31B}"/>
    <dgm:cxn modelId="{691E61BD-854A-466C-93D8-915234B43B2B}" type="presParOf" srcId="{AE55BF27-1699-40B0-85D8-B5AE459AA791}" destId="{05322957-9B87-4E5E-8B55-E943FA55F4BE}" srcOrd="0" destOrd="0" presId="urn:microsoft.com/office/officeart/2005/8/layout/hList1"/>
    <dgm:cxn modelId="{C9B55EF9-B029-40FE-BA1A-B5416BEA80AC}" type="presParOf" srcId="{05322957-9B87-4E5E-8B55-E943FA55F4BE}" destId="{AAAA64AF-F8B4-407A-BB7F-868289F642F9}" srcOrd="0" destOrd="0" presId="urn:microsoft.com/office/officeart/2005/8/layout/hList1"/>
    <dgm:cxn modelId="{BCD018C6-96F6-4DC0-9B59-DB9508E228A9}" type="presParOf" srcId="{05322957-9B87-4E5E-8B55-E943FA55F4BE}" destId="{66E868D5-BAAA-4520-A7AA-9C523934B07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425DE9-75B7-4619-B8E6-2AB50BDACE2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70DDB181-AB88-4753-81EE-396A347C2123}">
      <dgm:prSet phldrT="[Texto]"/>
      <dgm:spPr/>
      <dgm:t>
        <a:bodyPr/>
        <a:lstStyle/>
        <a:p>
          <a:pPr rtl="0"/>
          <a:r>
            <a:rPr lang="es-ES" b="0" i="0" u="none" dirty="0" smtClean="0"/>
            <a:t>documentos JSON: </a:t>
          </a:r>
          <a:endParaRPr lang="es-ES" dirty="0"/>
        </a:p>
      </dgm:t>
    </dgm:pt>
    <dgm:pt modelId="{CC37B1EB-9693-4FA8-92DF-063818BCA35D}" type="parTrans" cxnId="{D7D3B7AA-0C38-47E1-965F-C3C3628AA43B}">
      <dgm:prSet/>
      <dgm:spPr/>
      <dgm:t>
        <a:bodyPr/>
        <a:lstStyle/>
        <a:p>
          <a:endParaRPr lang="es-ES"/>
        </a:p>
      </dgm:t>
    </dgm:pt>
    <dgm:pt modelId="{2B4AA0F2-C025-4554-BDC2-EE6748F6564F}" type="sibTrans" cxnId="{D7D3B7AA-0C38-47E1-965F-C3C3628AA43B}">
      <dgm:prSet/>
      <dgm:spPr/>
      <dgm:t>
        <a:bodyPr/>
        <a:lstStyle/>
        <a:p>
          <a:endParaRPr lang="es-ES"/>
        </a:p>
      </dgm:t>
    </dgm:pt>
    <dgm:pt modelId="{F69F0869-91D7-4ACF-BF59-8770D34FED71}">
      <dgm:prSet/>
      <dgm:spPr/>
      <dgm:t>
        <a:bodyPr/>
        <a:lstStyle/>
        <a:p>
          <a:pPr rtl="0"/>
          <a:r>
            <a:rPr lang="es-ES" b="1" dirty="0" smtClean="0"/>
            <a:t>(A) https://www.ibm.com/support/knowledgecenter/es/SSEPGG_11.5.0/com.ibm.swg.im.dbclient.json.doc/doc/c0061319.html</a:t>
          </a:r>
          <a:endParaRPr lang="es-ES" b="1" i="0" u="none" dirty="0"/>
        </a:p>
      </dgm:t>
    </dgm:pt>
    <dgm:pt modelId="{7EF07CE6-700C-4A61-9C47-F8AF8495E4F5}" type="parTrans" cxnId="{1A6320BB-0189-4506-8A18-9C46A8B1B6EE}">
      <dgm:prSet/>
      <dgm:spPr/>
      <dgm:t>
        <a:bodyPr/>
        <a:lstStyle/>
        <a:p>
          <a:endParaRPr lang="es-ES"/>
        </a:p>
      </dgm:t>
    </dgm:pt>
    <dgm:pt modelId="{F17C37DE-9283-480D-8D6D-84C0977E8819}" type="sibTrans" cxnId="{1A6320BB-0189-4506-8A18-9C46A8B1B6EE}">
      <dgm:prSet/>
      <dgm:spPr/>
      <dgm:t>
        <a:bodyPr/>
        <a:lstStyle/>
        <a:p>
          <a:endParaRPr lang="es-ES"/>
        </a:p>
      </dgm:t>
    </dgm:pt>
    <dgm:pt modelId="{8C3B62D4-6A40-4503-A75E-C6932DDD3932}">
      <dgm:prSet/>
      <dgm:spPr/>
      <dgm:t>
        <a:bodyPr/>
        <a:lstStyle/>
        <a:p>
          <a:pPr rtl="0"/>
          <a:r>
            <a:rPr lang="es-ES" dirty="0" smtClean="0"/>
            <a:t>(3 min)</a:t>
          </a:r>
          <a:endParaRPr lang="es-ES" dirty="0"/>
        </a:p>
      </dgm:t>
    </dgm:pt>
    <dgm:pt modelId="{428B62F8-D30D-4C52-A388-52D5D150BDDD}" type="parTrans" cxnId="{398D8A0B-1D23-44C3-876B-966B42D00E00}">
      <dgm:prSet/>
      <dgm:spPr/>
      <dgm:t>
        <a:bodyPr/>
        <a:lstStyle/>
        <a:p>
          <a:endParaRPr lang="es-ES"/>
        </a:p>
      </dgm:t>
    </dgm:pt>
    <dgm:pt modelId="{5D54281A-7927-45E5-9A88-8F17A1B24F4B}" type="sibTrans" cxnId="{398D8A0B-1D23-44C3-876B-966B42D00E00}">
      <dgm:prSet/>
      <dgm:spPr/>
      <dgm:t>
        <a:bodyPr/>
        <a:lstStyle/>
        <a:p>
          <a:endParaRPr lang="es-ES"/>
        </a:p>
      </dgm:t>
    </dgm:pt>
    <dgm:pt modelId="{5FC157B4-5247-4D78-A48F-71932706853F}">
      <dgm:prSet/>
      <dgm:spPr/>
      <dgm:t>
        <a:bodyPr/>
        <a:lstStyle/>
        <a:p>
          <a:pPr rtl="0"/>
          <a:r>
            <a:rPr lang="es-ES" smtClean="0"/>
            <a:t>Contenido escaso, únicamente define de forma breve los tipos de datos soportados por JSON y el concepto de anidamiento. </a:t>
          </a:r>
          <a:endParaRPr lang="es-ES" dirty="0"/>
        </a:p>
      </dgm:t>
    </dgm:pt>
    <dgm:pt modelId="{AE973E1B-6FEB-4A06-9D48-163D5D7BAD1E}" type="parTrans" cxnId="{6444CCE9-6606-465C-8694-C845CF2BD8B4}">
      <dgm:prSet/>
      <dgm:spPr/>
      <dgm:t>
        <a:bodyPr/>
        <a:lstStyle/>
        <a:p>
          <a:endParaRPr lang="es-ES"/>
        </a:p>
      </dgm:t>
    </dgm:pt>
    <dgm:pt modelId="{89854BE4-E685-4C33-8FB6-EA537BF9A71C}" type="sibTrans" cxnId="{6444CCE9-6606-465C-8694-C845CF2BD8B4}">
      <dgm:prSet/>
      <dgm:spPr/>
      <dgm:t>
        <a:bodyPr/>
        <a:lstStyle/>
        <a:p>
          <a:endParaRPr lang="es-ES"/>
        </a:p>
      </dgm:t>
    </dgm:pt>
    <dgm:pt modelId="{F02E13A5-3AFC-4FEE-99CD-C3DB67DDF705}">
      <dgm:prSet/>
      <dgm:spPr/>
      <dgm:t>
        <a:bodyPr/>
        <a:lstStyle/>
        <a:p>
          <a:pPr rtl="0"/>
          <a:r>
            <a:rPr lang="es-ES" b="1" dirty="0" smtClean="0"/>
            <a:t>(A) https://developer.mozilla.org/es/docs/Learn/JavaScript/Objects/JSON</a:t>
          </a:r>
          <a:endParaRPr lang="es-ES" b="1" dirty="0"/>
        </a:p>
      </dgm:t>
    </dgm:pt>
    <dgm:pt modelId="{08517678-4027-4985-9957-A43AB1FB5DF9}" type="parTrans" cxnId="{387A27D6-3F26-4783-9784-32290922F279}">
      <dgm:prSet/>
      <dgm:spPr/>
      <dgm:t>
        <a:bodyPr/>
        <a:lstStyle/>
        <a:p>
          <a:endParaRPr lang="es-ES"/>
        </a:p>
      </dgm:t>
    </dgm:pt>
    <dgm:pt modelId="{01E38CAE-B505-428D-8A36-21D2C5275C99}" type="sibTrans" cxnId="{387A27D6-3F26-4783-9784-32290922F279}">
      <dgm:prSet/>
      <dgm:spPr/>
      <dgm:t>
        <a:bodyPr/>
        <a:lstStyle/>
        <a:p>
          <a:endParaRPr lang="es-ES"/>
        </a:p>
      </dgm:t>
    </dgm:pt>
    <dgm:pt modelId="{535861C3-1116-4A80-881B-9700C3A91E3B}">
      <dgm:prSet/>
      <dgm:spPr/>
      <dgm:t>
        <a:bodyPr/>
        <a:lstStyle/>
        <a:p>
          <a:pPr rtl="0"/>
          <a:r>
            <a:rPr lang="es-ES" dirty="0" smtClean="0"/>
            <a:t>(11 min)</a:t>
          </a:r>
          <a:endParaRPr lang="es-ES" dirty="0"/>
        </a:p>
      </dgm:t>
    </dgm:pt>
    <dgm:pt modelId="{B00DD147-5433-4ABD-8525-C5F127AD53CF}" type="parTrans" cxnId="{F1B97BD9-B437-4367-8343-52293144243C}">
      <dgm:prSet/>
      <dgm:spPr/>
      <dgm:t>
        <a:bodyPr/>
        <a:lstStyle/>
        <a:p>
          <a:endParaRPr lang="es-ES"/>
        </a:p>
      </dgm:t>
    </dgm:pt>
    <dgm:pt modelId="{035E7F6F-77CA-48A4-BB75-61AAABC995BD}" type="sibTrans" cxnId="{F1B97BD9-B437-4367-8343-52293144243C}">
      <dgm:prSet/>
      <dgm:spPr/>
      <dgm:t>
        <a:bodyPr/>
        <a:lstStyle/>
        <a:p>
          <a:endParaRPr lang="es-ES"/>
        </a:p>
      </dgm:t>
    </dgm:pt>
    <dgm:pt modelId="{BFB7B3AF-48B2-443C-95C0-6D7E1806CF23}">
      <dgm:prSet/>
      <dgm:spPr/>
      <dgm:t>
        <a:bodyPr/>
        <a:lstStyle/>
        <a:p>
          <a:pPr rtl="0"/>
          <a:r>
            <a:rPr lang="es-ES" smtClean="0"/>
            <a:t>Contenido orientado a la manipulación de JSON, con muchas líneas de código ilustrativo. Se centra en Javascript (no nos interesa). </a:t>
          </a:r>
          <a:endParaRPr lang="es-ES" dirty="0"/>
        </a:p>
      </dgm:t>
    </dgm:pt>
    <dgm:pt modelId="{E2631EBD-5D22-4D3E-84EB-9640FBAC9137}" type="parTrans" cxnId="{408E125E-2BAE-495E-B8CB-FF3C918287E5}">
      <dgm:prSet/>
      <dgm:spPr/>
      <dgm:t>
        <a:bodyPr/>
        <a:lstStyle/>
        <a:p>
          <a:endParaRPr lang="es-ES"/>
        </a:p>
      </dgm:t>
    </dgm:pt>
    <dgm:pt modelId="{FC32A23C-134C-4DD2-B932-361DF748D093}" type="sibTrans" cxnId="{408E125E-2BAE-495E-B8CB-FF3C918287E5}">
      <dgm:prSet/>
      <dgm:spPr/>
      <dgm:t>
        <a:bodyPr/>
        <a:lstStyle/>
        <a:p>
          <a:endParaRPr lang="es-ES"/>
        </a:p>
      </dgm:t>
    </dgm:pt>
    <dgm:pt modelId="{B95B4164-1E35-49B6-927A-8CBED1A294C1}">
      <dgm:prSet/>
      <dgm:spPr/>
      <dgm:t>
        <a:bodyPr/>
        <a:lstStyle/>
        <a:p>
          <a:pPr rtl="0"/>
          <a:r>
            <a:rPr lang="es-ES" b="1" i="0" u="none" dirty="0" smtClean="0"/>
            <a:t>(B) h</a:t>
          </a:r>
          <a:r>
            <a:rPr lang="es-ES" b="1" i="0" dirty="0" smtClean="0"/>
            <a:t>ttps://www.ibm.com/support/knowledgecenter/es/SSEPGG_11.1.0/com.ibm.swg.im.dbclient.json.doc/doc/c0061319.html</a:t>
          </a:r>
          <a:endParaRPr lang="es-ES" b="1" dirty="0"/>
        </a:p>
      </dgm:t>
    </dgm:pt>
    <dgm:pt modelId="{6F46BE4B-4792-4388-B151-437BB9B637D0}" type="parTrans" cxnId="{61A94198-2D34-4056-A6FC-274DBCAA39CA}">
      <dgm:prSet/>
      <dgm:spPr/>
      <dgm:t>
        <a:bodyPr/>
        <a:lstStyle/>
        <a:p>
          <a:endParaRPr lang="es-ES"/>
        </a:p>
      </dgm:t>
    </dgm:pt>
    <dgm:pt modelId="{22D81F6D-393A-483C-9BAD-59BD93005B97}" type="sibTrans" cxnId="{61A94198-2D34-4056-A6FC-274DBCAA39CA}">
      <dgm:prSet/>
      <dgm:spPr/>
      <dgm:t>
        <a:bodyPr/>
        <a:lstStyle/>
        <a:p>
          <a:endParaRPr lang="es-ES"/>
        </a:p>
      </dgm:t>
    </dgm:pt>
    <dgm:pt modelId="{20B27EE9-4AF3-4B19-80FE-113CF80650BA}">
      <dgm:prSet/>
      <dgm:spPr/>
      <dgm:t>
        <a:bodyPr/>
        <a:lstStyle/>
        <a:p>
          <a:pPr rtl="0"/>
          <a:r>
            <a:rPr lang="es-ES" b="0" i="0" u="none" dirty="0" smtClean="0"/>
            <a:t>(5 min)</a:t>
          </a:r>
          <a:endParaRPr lang="es-ES" dirty="0"/>
        </a:p>
      </dgm:t>
    </dgm:pt>
    <dgm:pt modelId="{0307098F-14D1-41FC-9854-A6CC31B62185}" type="parTrans" cxnId="{BD743206-3F51-4EC1-BC71-7974B9F8F93F}">
      <dgm:prSet/>
      <dgm:spPr/>
      <dgm:t>
        <a:bodyPr/>
        <a:lstStyle/>
        <a:p>
          <a:endParaRPr lang="es-ES"/>
        </a:p>
      </dgm:t>
    </dgm:pt>
    <dgm:pt modelId="{C89AE5DD-2830-4BFD-A0F6-5AC6AEA9B360}" type="sibTrans" cxnId="{BD743206-3F51-4EC1-BC71-7974B9F8F93F}">
      <dgm:prSet/>
      <dgm:spPr/>
      <dgm:t>
        <a:bodyPr/>
        <a:lstStyle/>
        <a:p>
          <a:endParaRPr lang="es-ES"/>
        </a:p>
      </dgm:t>
    </dgm:pt>
    <dgm:pt modelId="{A23CC346-8DF1-4449-9147-8D652A886344}">
      <dgm:prSet/>
      <dgm:spPr/>
      <dgm:t>
        <a:bodyPr/>
        <a:lstStyle/>
        <a:p>
          <a:pPr rtl="0"/>
          <a:r>
            <a:rPr lang="es-ES" b="0" i="0" u="none" dirty="0" smtClean="0"/>
            <a:t>Informa sobre en qué consiste un documento JSON, tipos de datos (informando a su vez de qué se componen) Información concisa y efectiva.</a:t>
          </a:r>
          <a:endParaRPr lang="es-ES" dirty="0"/>
        </a:p>
      </dgm:t>
    </dgm:pt>
    <dgm:pt modelId="{BB2DA52A-36AA-4C18-A968-7A799635B650}" type="parTrans" cxnId="{7BF95D35-B323-49CF-9190-AFBC7EFE0D17}">
      <dgm:prSet/>
      <dgm:spPr/>
      <dgm:t>
        <a:bodyPr/>
        <a:lstStyle/>
        <a:p>
          <a:endParaRPr lang="es-ES"/>
        </a:p>
      </dgm:t>
    </dgm:pt>
    <dgm:pt modelId="{C085B567-3F19-4A02-B716-312E342A6885}" type="sibTrans" cxnId="{7BF95D35-B323-49CF-9190-AFBC7EFE0D17}">
      <dgm:prSet/>
      <dgm:spPr/>
      <dgm:t>
        <a:bodyPr/>
        <a:lstStyle/>
        <a:p>
          <a:endParaRPr lang="es-ES"/>
        </a:p>
      </dgm:t>
    </dgm:pt>
    <dgm:pt modelId="{E96F5E6D-6207-41F7-9F3D-3F46F3339DA5}">
      <dgm:prSet/>
      <dgm:spPr/>
      <dgm:t>
        <a:bodyPr/>
        <a:lstStyle/>
        <a:p>
          <a:pPr rtl="0"/>
          <a:r>
            <a:rPr lang="es-ES" b="1" i="0" u="none" dirty="0" smtClean="0"/>
            <a:t>(B)  </a:t>
          </a:r>
          <a:r>
            <a:rPr lang="es-ES" b="1" i="0" dirty="0" smtClean="0"/>
            <a:t>https://www.mclibre.org/consultar/informatica/lecciones/formato-json.html</a:t>
          </a:r>
          <a:endParaRPr lang="es-ES" b="1" i="0" u="none" dirty="0"/>
        </a:p>
      </dgm:t>
    </dgm:pt>
    <dgm:pt modelId="{8878A28B-FC26-46B7-8B00-2F30A2CD7EF9}" type="parTrans" cxnId="{9ACE3C06-8963-45A6-8E84-18F1917A4040}">
      <dgm:prSet/>
      <dgm:spPr/>
      <dgm:t>
        <a:bodyPr/>
        <a:lstStyle/>
        <a:p>
          <a:endParaRPr lang="es-ES"/>
        </a:p>
      </dgm:t>
    </dgm:pt>
    <dgm:pt modelId="{E29D665B-FA4B-4414-95A0-DED5428CD95D}" type="sibTrans" cxnId="{9ACE3C06-8963-45A6-8E84-18F1917A4040}">
      <dgm:prSet/>
      <dgm:spPr/>
      <dgm:t>
        <a:bodyPr/>
        <a:lstStyle/>
        <a:p>
          <a:endParaRPr lang="es-ES"/>
        </a:p>
      </dgm:t>
    </dgm:pt>
    <dgm:pt modelId="{CF606536-B3CD-4171-92D2-20F50D226FE1}">
      <dgm:prSet/>
      <dgm:spPr/>
      <dgm:t>
        <a:bodyPr/>
        <a:lstStyle/>
        <a:p>
          <a:pPr rtl="0"/>
          <a:r>
            <a:rPr lang="es-ES" b="0" i="0" u="none" dirty="0" smtClean="0"/>
            <a:t>(8min)</a:t>
          </a:r>
          <a:endParaRPr lang="es-ES" b="0" i="0" u="none" dirty="0"/>
        </a:p>
      </dgm:t>
    </dgm:pt>
    <dgm:pt modelId="{93490405-D52E-4F8B-8D59-ECD0D4BFA07A}" type="parTrans" cxnId="{114D31DF-008F-4616-B86F-F7FDF84B9B3A}">
      <dgm:prSet/>
      <dgm:spPr/>
      <dgm:t>
        <a:bodyPr/>
        <a:lstStyle/>
        <a:p>
          <a:endParaRPr lang="es-ES"/>
        </a:p>
      </dgm:t>
    </dgm:pt>
    <dgm:pt modelId="{2DC192D6-6ED8-44D6-B685-2D0B0CEE5100}" type="sibTrans" cxnId="{114D31DF-008F-4616-B86F-F7FDF84B9B3A}">
      <dgm:prSet/>
      <dgm:spPr/>
      <dgm:t>
        <a:bodyPr/>
        <a:lstStyle/>
        <a:p>
          <a:endParaRPr lang="es-ES"/>
        </a:p>
      </dgm:t>
    </dgm:pt>
    <dgm:pt modelId="{6539D054-9D02-4434-B370-67D6B4CF300A}">
      <dgm:prSet/>
      <dgm:spPr/>
      <dgm:t>
        <a:bodyPr/>
        <a:lstStyle/>
        <a:p>
          <a:pPr rtl="0"/>
          <a:r>
            <a:rPr lang="es-ES" b="0" i="0" u="none" dirty="0" smtClean="0"/>
            <a:t>Trata información genérica sobre JSON(sintaxis, definición, ¿qué es JSON?), así como más específica (usos de JSON) </a:t>
          </a:r>
          <a:endParaRPr lang="es-ES" b="0" i="0" u="none" dirty="0"/>
        </a:p>
      </dgm:t>
    </dgm:pt>
    <dgm:pt modelId="{28E0C65B-E0A8-4D47-8794-63E1E7AC298D}" type="parTrans" cxnId="{844F002B-CD0C-4619-8DFE-977906D36785}">
      <dgm:prSet/>
      <dgm:spPr/>
      <dgm:t>
        <a:bodyPr/>
        <a:lstStyle/>
        <a:p>
          <a:endParaRPr lang="es-ES"/>
        </a:p>
      </dgm:t>
    </dgm:pt>
    <dgm:pt modelId="{5BD40852-4875-4823-97D4-36CC08E26405}" type="sibTrans" cxnId="{844F002B-CD0C-4619-8DFE-977906D36785}">
      <dgm:prSet/>
      <dgm:spPr/>
      <dgm:t>
        <a:bodyPr/>
        <a:lstStyle/>
        <a:p>
          <a:endParaRPr lang="es-ES"/>
        </a:p>
      </dgm:t>
    </dgm:pt>
    <dgm:pt modelId="{8412B18A-8076-458F-8AEC-3A714EF29B78}" type="pres">
      <dgm:prSet presAssocID="{BB425DE9-75B7-4619-B8E6-2AB50BDACE28}" presName="Name0" presStyleCnt="0">
        <dgm:presLayoutVars>
          <dgm:dir/>
          <dgm:animLvl val="lvl"/>
          <dgm:resizeHandles val="exact"/>
        </dgm:presLayoutVars>
      </dgm:prSet>
      <dgm:spPr/>
      <dgm:t>
        <a:bodyPr/>
        <a:lstStyle/>
        <a:p>
          <a:endParaRPr lang="es-ES"/>
        </a:p>
      </dgm:t>
    </dgm:pt>
    <dgm:pt modelId="{7161F17E-C7F6-40EF-9AA5-4BDE9A7090AC}" type="pres">
      <dgm:prSet presAssocID="{70DDB181-AB88-4753-81EE-396A347C2123}" presName="composite" presStyleCnt="0"/>
      <dgm:spPr/>
    </dgm:pt>
    <dgm:pt modelId="{1A2952CC-F16F-4B0F-AF6D-4183FCC2011C}" type="pres">
      <dgm:prSet presAssocID="{70DDB181-AB88-4753-81EE-396A347C2123}" presName="parTx" presStyleLbl="alignNode1" presStyleIdx="0" presStyleCnt="1">
        <dgm:presLayoutVars>
          <dgm:chMax val="0"/>
          <dgm:chPref val="0"/>
          <dgm:bulletEnabled val="1"/>
        </dgm:presLayoutVars>
      </dgm:prSet>
      <dgm:spPr/>
      <dgm:t>
        <a:bodyPr/>
        <a:lstStyle/>
        <a:p>
          <a:endParaRPr lang="es-ES"/>
        </a:p>
      </dgm:t>
    </dgm:pt>
    <dgm:pt modelId="{30997620-A19B-4E00-8191-09A1481470D7}" type="pres">
      <dgm:prSet presAssocID="{70DDB181-AB88-4753-81EE-396A347C2123}" presName="desTx" presStyleLbl="alignAccFollowNode1" presStyleIdx="0" presStyleCnt="1">
        <dgm:presLayoutVars>
          <dgm:bulletEnabled val="1"/>
        </dgm:presLayoutVars>
      </dgm:prSet>
      <dgm:spPr/>
      <dgm:t>
        <a:bodyPr/>
        <a:lstStyle/>
        <a:p>
          <a:endParaRPr lang="es-ES"/>
        </a:p>
      </dgm:t>
    </dgm:pt>
  </dgm:ptLst>
  <dgm:cxnLst>
    <dgm:cxn modelId="{3E22DAEF-036C-4868-B78E-7C61DDB39675}" type="presOf" srcId="{B95B4164-1E35-49B6-927A-8CBED1A294C1}" destId="{30997620-A19B-4E00-8191-09A1481470D7}" srcOrd="0" destOrd="6" presId="urn:microsoft.com/office/officeart/2005/8/layout/hList1"/>
    <dgm:cxn modelId="{C734657F-D5B8-4D47-B995-ABA26C8F3C4F}" type="presOf" srcId="{F02E13A5-3AFC-4FEE-99CD-C3DB67DDF705}" destId="{30997620-A19B-4E00-8191-09A1481470D7}" srcOrd="0" destOrd="3" presId="urn:microsoft.com/office/officeart/2005/8/layout/hList1"/>
    <dgm:cxn modelId="{D7D3B7AA-0C38-47E1-965F-C3C3628AA43B}" srcId="{BB425DE9-75B7-4619-B8E6-2AB50BDACE28}" destId="{70DDB181-AB88-4753-81EE-396A347C2123}" srcOrd="0" destOrd="0" parTransId="{CC37B1EB-9693-4FA8-92DF-063818BCA35D}" sibTransId="{2B4AA0F2-C025-4554-BDC2-EE6748F6564F}"/>
    <dgm:cxn modelId="{387A27D6-3F26-4783-9784-32290922F279}" srcId="{70DDB181-AB88-4753-81EE-396A347C2123}" destId="{F02E13A5-3AFC-4FEE-99CD-C3DB67DDF705}" srcOrd="1" destOrd="0" parTransId="{08517678-4027-4985-9957-A43AB1FB5DF9}" sibTransId="{01E38CAE-B505-428D-8A36-21D2C5275C99}"/>
    <dgm:cxn modelId="{55D8DF09-2B81-434F-8BEF-836E37D6C8CC}" type="presOf" srcId="{BFB7B3AF-48B2-443C-95C0-6D7E1806CF23}" destId="{30997620-A19B-4E00-8191-09A1481470D7}" srcOrd="0" destOrd="5" presId="urn:microsoft.com/office/officeart/2005/8/layout/hList1"/>
    <dgm:cxn modelId="{5EB6482C-7A0B-4027-824D-C01D9C56CFE8}" type="presOf" srcId="{5FC157B4-5247-4D78-A48F-71932706853F}" destId="{30997620-A19B-4E00-8191-09A1481470D7}" srcOrd="0" destOrd="2" presId="urn:microsoft.com/office/officeart/2005/8/layout/hList1"/>
    <dgm:cxn modelId="{7BF95D35-B323-49CF-9190-AFBC7EFE0D17}" srcId="{B95B4164-1E35-49B6-927A-8CBED1A294C1}" destId="{A23CC346-8DF1-4449-9147-8D652A886344}" srcOrd="1" destOrd="0" parTransId="{BB2DA52A-36AA-4C18-A968-7A799635B650}" sibTransId="{C085B567-3F19-4A02-B716-312E342A6885}"/>
    <dgm:cxn modelId="{61A94198-2D34-4056-A6FC-274DBCAA39CA}" srcId="{70DDB181-AB88-4753-81EE-396A347C2123}" destId="{B95B4164-1E35-49B6-927A-8CBED1A294C1}" srcOrd="2" destOrd="0" parTransId="{6F46BE4B-4792-4388-B151-437BB9B637D0}" sibTransId="{22D81F6D-393A-483C-9BAD-59BD93005B97}"/>
    <dgm:cxn modelId="{1A6320BB-0189-4506-8A18-9C46A8B1B6EE}" srcId="{70DDB181-AB88-4753-81EE-396A347C2123}" destId="{F69F0869-91D7-4ACF-BF59-8770D34FED71}" srcOrd="0" destOrd="0" parTransId="{7EF07CE6-700C-4A61-9C47-F8AF8495E4F5}" sibTransId="{F17C37DE-9283-480D-8D6D-84C0977E8819}"/>
    <dgm:cxn modelId="{24177461-A03A-4070-B90B-EADF161D2BE6}" type="presOf" srcId="{20B27EE9-4AF3-4B19-80FE-113CF80650BA}" destId="{30997620-A19B-4E00-8191-09A1481470D7}" srcOrd="0" destOrd="7" presId="urn:microsoft.com/office/officeart/2005/8/layout/hList1"/>
    <dgm:cxn modelId="{398D8A0B-1D23-44C3-876B-966B42D00E00}" srcId="{F69F0869-91D7-4ACF-BF59-8770D34FED71}" destId="{8C3B62D4-6A40-4503-A75E-C6932DDD3932}" srcOrd="0" destOrd="0" parTransId="{428B62F8-D30D-4C52-A388-52D5D150BDDD}" sibTransId="{5D54281A-7927-45E5-9A88-8F17A1B24F4B}"/>
    <dgm:cxn modelId="{4BBCF968-C38B-4BE7-B167-6A7E9792E8C9}" type="presOf" srcId="{BB425DE9-75B7-4619-B8E6-2AB50BDACE28}" destId="{8412B18A-8076-458F-8AEC-3A714EF29B78}" srcOrd="0" destOrd="0" presId="urn:microsoft.com/office/officeart/2005/8/layout/hList1"/>
    <dgm:cxn modelId="{BD743206-3F51-4EC1-BC71-7974B9F8F93F}" srcId="{B95B4164-1E35-49B6-927A-8CBED1A294C1}" destId="{20B27EE9-4AF3-4B19-80FE-113CF80650BA}" srcOrd="0" destOrd="0" parTransId="{0307098F-14D1-41FC-9854-A6CC31B62185}" sibTransId="{C89AE5DD-2830-4BFD-A0F6-5AC6AEA9B360}"/>
    <dgm:cxn modelId="{43A8A17B-5AE6-4A94-B3DF-85950FFF7EA3}" type="presOf" srcId="{CF606536-B3CD-4171-92D2-20F50D226FE1}" destId="{30997620-A19B-4E00-8191-09A1481470D7}" srcOrd="0" destOrd="10" presId="urn:microsoft.com/office/officeart/2005/8/layout/hList1"/>
    <dgm:cxn modelId="{9C3B3BA4-F03F-4E87-91D7-00B9F9499B65}" type="presOf" srcId="{A23CC346-8DF1-4449-9147-8D652A886344}" destId="{30997620-A19B-4E00-8191-09A1481470D7}" srcOrd="0" destOrd="8" presId="urn:microsoft.com/office/officeart/2005/8/layout/hList1"/>
    <dgm:cxn modelId="{9B0DDD96-5E94-4374-A1F9-A7965581C7FC}" type="presOf" srcId="{8C3B62D4-6A40-4503-A75E-C6932DDD3932}" destId="{30997620-A19B-4E00-8191-09A1481470D7}" srcOrd="0" destOrd="1" presId="urn:microsoft.com/office/officeart/2005/8/layout/hList1"/>
    <dgm:cxn modelId="{15EEE833-23FD-4E39-A442-66BBD81EDFD7}" type="presOf" srcId="{F69F0869-91D7-4ACF-BF59-8770D34FED71}" destId="{30997620-A19B-4E00-8191-09A1481470D7}" srcOrd="0" destOrd="0" presId="urn:microsoft.com/office/officeart/2005/8/layout/hList1"/>
    <dgm:cxn modelId="{6444CCE9-6606-465C-8694-C845CF2BD8B4}" srcId="{F69F0869-91D7-4ACF-BF59-8770D34FED71}" destId="{5FC157B4-5247-4D78-A48F-71932706853F}" srcOrd="1" destOrd="0" parTransId="{AE973E1B-6FEB-4A06-9D48-163D5D7BAD1E}" sibTransId="{89854BE4-E685-4C33-8FB6-EA537BF9A71C}"/>
    <dgm:cxn modelId="{408E125E-2BAE-495E-B8CB-FF3C918287E5}" srcId="{F02E13A5-3AFC-4FEE-99CD-C3DB67DDF705}" destId="{BFB7B3AF-48B2-443C-95C0-6D7E1806CF23}" srcOrd="1" destOrd="0" parTransId="{E2631EBD-5D22-4D3E-84EB-9640FBAC9137}" sibTransId="{FC32A23C-134C-4DD2-B932-361DF748D093}"/>
    <dgm:cxn modelId="{F1B97BD9-B437-4367-8343-52293144243C}" srcId="{F02E13A5-3AFC-4FEE-99CD-C3DB67DDF705}" destId="{535861C3-1116-4A80-881B-9700C3A91E3B}" srcOrd="0" destOrd="0" parTransId="{B00DD147-5433-4ABD-8525-C5F127AD53CF}" sibTransId="{035E7F6F-77CA-48A4-BB75-61AAABC995BD}"/>
    <dgm:cxn modelId="{99E56DD6-6D50-4DDB-BAC4-3149CC6F1B49}" type="presOf" srcId="{E96F5E6D-6207-41F7-9F3D-3F46F3339DA5}" destId="{30997620-A19B-4E00-8191-09A1481470D7}" srcOrd="0" destOrd="9" presId="urn:microsoft.com/office/officeart/2005/8/layout/hList1"/>
    <dgm:cxn modelId="{844F002B-CD0C-4619-8DFE-977906D36785}" srcId="{E96F5E6D-6207-41F7-9F3D-3F46F3339DA5}" destId="{6539D054-9D02-4434-B370-67D6B4CF300A}" srcOrd="1" destOrd="0" parTransId="{28E0C65B-E0A8-4D47-8794-63E1E7AC298D}" sibTransId="{5BD40852-4875-4823-97D4-36CC08E26405}"/>
    <dgm:cxn modelId="{2B50846E-ABAD-4D16-83CE-264188FAF214}" type="presOf" srcId="{535861C3-1116-4A80-881B-9700C3A91E3B}" destId="{30997620-A19B-4E00-8191-09A1481470D7}" srcOrd="0" destOrd="4" presId="urn:microsoft.com/office/officeart/2005/8/layout/hList1"/>
    <dgm:cxn modelId="{9ACE3C06-8963-45A6-8E84-18F1917A4040}" srcId="{70DDB181-AB88-4753-81EE-396A347C2123}" destId="{E96F5E6D-6207-41F7-9F3D-3F46F3339DA5}" srcOrd="3" destOrd="0" parTransId="{8878A28B-FC26-46B7-8B00-2F30A2CD7EF9}" sibTransId="{E29D665B-FA4B-4414-95A0-DED5428CD95D}"/>
    <dgm:cxn modelId="{114D31DF-008F-4616-B86F-F7FDF84B9B3A}" srcId="{E96F5E6D-6207-41F7-9F3D-3F46F3339DA5}" destId="{CF606536-B3CD-4171-92D2-20F50D226FE1}" srcOrd="0" destOrd="0" parTransId="{93490405-D52E-4F8B-8D59-ECD0D4BFA07A}" sibTransId="{2DC192D6-6ED8-44D6-B685-2D0B0CEE5100}"/>
    <dgm:cxn modelId="{F9EF674F-C15B-429D-9C8F-39C7043006E8}" type="presOf" srcId="{70DDB181-AB88-4753-81EE-396A347C2123}" destId="{1A2952CC-F16F-4B0F-AF6D-4183FCC2011C}" srcOrd="0" destOrd="0" presId="urn:microsoft.com/office/officeart/2005/8/layout/hList1"/>
    <dgm:cxn modelId="{523D7F3E-633E-4E12-9510-71D37B578E47}" type="presOf" srcId="{6539D054-9D02-4434-B370-67D6B4CF300A}" destId="{30997620-A19B-4E00-8191-09A1481470D7}" srcOrd="0" destOrd="11" presId="urn:microsoft.com/office/officeart/2005/8/layout/hList1"/>
    <dgm:cxn modelId="{C2D28546-6727-4A4C-A35B-361618F65EF2}" type="presParOf" srcId="{8412B18A-8076-458F-8AEC-3A714EF29B78}" destId="{7161F17E-C7F6-40EF-9AA5-4BDE9A7090AC}" srcOrd="0" destOrd="0" presId="urn:microsoft.com/office/officeart/2005/8/layout/hList1"/>
    <dgm:cxn modelId="{256AC5E5-B28A-4785-9CF1-DF9C2F3E5C9D}" type="presParOf" srcId="{7161F17E-C7F6-40EF-9AA5-4BDE9A7090AC}" destId="{1A2952CC-F16F-4B0F-AF6D-4183FCC2011C}" srcOrd="0" destOrd="0" presId="urn:microsoft.com/office/officeart/2005/8/layout/hList1"/>
    <dgm:cxn modelId="{1A506704-C65C-45BB-9E48-5C69B24D4116}" type="presParOf" srcId="{7161F17E-C7F6-40EF-9AA5-4BDE9A7090AC}" destId="{30997620-A19B-4E00-8191-09A1481470D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658D82-9368-40C3-B681-7F5D6D1178B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6C771E7F-976A-41CE-9CAC-C9A0B94C1D61}">
      <dgm:prSet/>
      <dgm:spPr/>
      <dgm:t>
        <a:bodyPr/>
        <a:lstStyle/>
        <a:p>
          <a:pPr rtl="0"/>
          <a:r>
            <a:rPr lang="es-ES" b="0" i="0" u="none" dirty="0" smtClean="0"/>
            <a:t>JSON</a:t>
          </a:r>
          <a:endParaRPr lang="es-ES" dirty="0"/>
        </a:p>
      </dgm:t>
    </dgm:pt>
    <dgm:pt modelId="{B5F06E24-AED3-4C5A-ACC0-30ED45B5B69B}" type="parTrans" cxnId="{472A1602-786F-48E4-88D2-27D915794B71}">
      <dgm:prSet/>
      <dgm:spPr/>
      <dgm:t>
        <a:bodyPr/>
        <a:lstStyle/>
        <a:p>
          <a:endParaRPr lang="es-ES"/>
        </a:p>
      </dgm:t>
    </dgm:pt>
    <dgm:pt modelId="{F714547C-551E-44E9-B449-4184E1405104}" type="sibTrans" cxnId="{472A1602-786F-48E4-88D2-27D915794B71}">
      <dgm:prSet/>
      <dgm:spPr/>
      <dgm:t>
        <a:bodyPr/>
        <a:lstStyle/>
        <a:p>
          <a:endParaRPr lang="es-ES"/>
        </a:p>
      </dgm:t>
    </dgm:pt>
    <dgm:pt modelId="{0C05B8CE-F353-4817-AA78-E2A627ADF356}">
      <dgm:prSet/>
      <dgm:spPr/>
      <dgm:t>
        <a:bodyPr/>
        <a:lstStyle/>
        <a:p>
          <a:pPr rtl="0"/>
          <a:r>
            <a:rPr lang="es-ES" b="1" i="0" u="none" dirty="0" smtClean="0"/>
            <a:t>(A) </a:t>
          </a:r>
          <a:r>
            <a:rPr lang="es-ES" b="1" i="0" dirty="0" smtClean="0"/>
            <a:t>https://www.json.org/json-es.html</a:t>
          </a:r>
          <a:endParaRPr lang="es-ES" b="1" i="0" u="none" dirty="0"/>
        </a:p>
      </dgm:t>
    </dgm:pt>
    <dgm:pt modelId="{C6872EEA-9A1E-4110-866B-F45995E90FEE}" type="parTrans" cxnId="{ABECBB95-70CA-4552-B7E1-49EB569660FF}">
      <dgm:prSet/>
      <dgm:spPr/>
      <dgm:t>
        <a:bodyPr/>
        <a:lstStyle/>
        <a:p>
          <a:endParaRPr lang="es-ES"/>
        </a:p>
      </dgm:t>
    </dgm:pt>
    <dgm:pt modelId="{FF8B8AEC-FE80-41D1-9391-7E2DB15D3553}" type="sibTrans" cxnId="{ABECBB95-70CA-4552-B7E1-49EB569660FF}">
      <dgm:prSet/>
      <dgm:spPr/>
      <dgm:t>
        <a:bodyPr/>
        <a:lstStyle/>
        <a:p>
          <a:endParaRPr lang="es-ES"/>
        </a:p>
      </dgm:t>
    </dgm:pt>
    <dgm:pt modelId="{71E7BC07-CC68-4D1D-9001-614A65C80AE9}">
      <dgm:prSet/>
      <dgm:spPr/>
      <dgm:t>
        <a:bodyPr/>
        <a:lstStyle/>
        <a:p>
          <a:pPr rtl="0"/>
          <a:r>
            <a:rPr lang="es-ES" b="0" i="0" u="none" dirty="0" smtClean="0"/>
            <a:t>(5 min)</a:t>
          </a:r>
          <a:endParaRPr lang="es-ES" dirty="0"/>
        </a:p>
      </dgm:t>
    </dgm:pt>
    <dgm:pt modelId="{9F1CB84F-2AC3-4474-95A2-48404D82FF73}" type="parTrans" cxnId="{120CD34C-7A17-4213-9C47-A80358103D54}">
      <dgm:prSet/>
      <dgm:spPr/>
      <dgm:t>
        <a:bodyPr/>
        <a:lstStyle/>
        <a:p>
          <a:endParaRPr lang="es-ES"/>
        </a:p>
      </dgm:t>
    </dgm:pt>
    <dgm:pt modelId="{AED1D24A-FA83-40D5-B4DB-6202A17D0730}" type="sibTrans" cxnId="{120CD34C-7A17-4213-9C47-A80358103D54}">
      <dgm:prSet/>
      <dgm:spPr/>
      <dgm:t>
        <a:bodyPr/>
        <a:lstStyle/>
        <a:p>
          <a:endParaRPr lang="es-ES"/>
        </a:p>
      </dgm:t>
    </dgm:pt>
    <dgm:pt modelId="{5B0771EF-859A-48E8-B0E1-37C48774CBED}">
      <dgm:prSet/>
      <dgm:spPr/>
      <dgm:t>
        <a:bodyPr/>
        <a:lstStyle/>
        <a:p>
          <a:pPr rtl="0"/>
          <a:r>
            <a:rPr lang="es-ES" b="0" i="0" u="none" dirty="0" smtClean="0"/>
            <a:t>Concepto de JSON. Diagramas sobre la estructura de los objetos JSON.  </a:t>
          </a:r>
          <a:endParaRPr lang="es-ES" dirty="0"/>
        </a:p>
      </dgm:t>
    </dgm:pt>
    <dgm:pt modelId="{36D0F720-A136-41AD-AE06-4E586B162C4F}" type="parTrans" cxnId="{5A2B0337-17BE-456B-A54C-7BB73319EAAD}">
      <dgm:prSet/>
      <dgm:spPr/>
      <dgm:t>
        <a:bodyPr/>
        <a:lstStyle/>
        <a:p>
          <a:endParaRPr lang="es-ES"/>
        </a:p>
      </dgm:t>
    </dgm:pt>
    <dgm:pt modelId="{83157340-823B-4C2A-A20A-DE8C221951B8}" type="sibTrans" cxnId="{5A2B0337-17BE-456B-A54C-7BB73319EAAD}">
      <dgm:prSet/>
      <dgm:spPr/>
      <dgm:t>
        <a:bodyPr/>
        <a:lstStyle/>
        <a:p>
          <a:endParaRPr lang="es-ES"/>
        </a:p>
      </dgm:t>
    </dgm:pt>
    <dgm:pt modelId="{B8A7F514-7FD7-4BC8-93CA-853C602F5295}">
      <dgm:prSet/>
      <dgm:spPr/>
      <dgm:t>
        <a:bodyPr/>
        <a:lstStyle/>
        <a:p>
          <a:pPr rtl="0"/>
          <a:r>
            <a:rPr lang="es-ES" b="1" i="0" u="none" dirty="0" smtClean="0"/>
            <a:t>(A) </a:t>
          </a:r>
          <a:r>
            <a:rPr lang="es-ES" b="1" i="0" dirty="0" smtClean="0"/>
            <a:t>https://www.hostinger.es/tutoriales/que-es-json/</a:t>
          </a:r>
          <a:endParaRPr lang="es-ES" b="1" i="0" u="none" dirty="0"/>
        </a:p>
      </dgm:t>
    </dgm:pt>
    <dgm:pt modelId="{A3225CD1-C4D9-4346-AD65-5BB2B24C1721}" type="parTrans" cxnId="{9BF4A659-C07F-4D82-9D4B-C21F2D36E291}">
      <dgm:prSet/>
      <dgm:spPr/>
      <dgm:t>
        <a:bodyPr/>
        <a:lstStyle/>
        <a:p>
          <a:endParaRPr lang="es-ES"/>
        </a:p>
      </dgm:t>
    </dgm:pt>
    <dgm:pt modelId="{FD31B4A6-C489-4791-BCD0-8820D7712EA1}" type="sibTrans" cxnId="{9BF4A659-C07F-4D82-9D4B-C21F2D36E291}">
      <dgm:prSet/>
      <dgm:spPr/>
      <dgm:t>
        <a:bodyPr/>
        <a:lstStyle/>
        <a:p>
          <a:endParaRPr lang="es-ES"/>
        </a:p>
      </dgm:t>
    </dgm:pt>
    <dgm:pt modelId="{17022FBB-5B21-4BC2-980D-AF931F3E87B8}">
      <dgm:prSet/>
      <dgm:spPr/>
      <dgm:t>
        <a:bodyPr/>
        <a:lstStyle/>
        <a:p>
          <a:pPr rtl="0"/>
          <a:r>
            <a:rPr lang="es-ES" b="0" i="0" u="none" dirty="0" smtClean="0"/>
            <a:t>(10 min)</a:t>
          </a:r>
          <a:endParaRPr lang="es-ES" b="0" i="0" u="none" dirty="0"/>
        </a:p>
      </dgm:t>
    </dgm:pt>
    <dgm:pt modelId="{E2F99983-AE83-4E04-AB5F-F53A209EB6C6}" type="parTrans" cxnId="{C92127E8-8503-483A-A384-A7C3E13D065B}">
      <dgm:prSet/>
      <dgm:spPr/>
      <dgm:t>
        <a:bodyPr/>
        <a:lstStyle/>
        <a:p>
          <a:endParaRPr lang="es-ES"/>
        </a:p>
      </dgm:t>
    </dgm:pt>
    <dgm:pt modelId="{08E95E3C-FB8E-4406-9738-E613D08ADF75}" type="sibTrans" cxnId="{C92127E8-8503-483A-A384-A7C3E13D065B}">
      <dgm:prSet/>
      <dgm:spPr/>
      <dgm:t>
        <a:bodyPr/>
        <a:lstStyle/>
        <a:p>
          <a:endParaRPr lang="es-ES"/>
        </a:p>
      </dgm:t>
    </dgm:pt>
    <dgm:pt modelId="{8ADB7382-96FC-43C0-B7FE-477E56C6178D}">
      <dgm:prSet/>
      <dgm:spPr/>
      <dgm:t>
        <a:bodyPr/>
        <a:lstStyle/>
        <a:p>
          <a:pPr rtl="0"/>
          <a:r>
            <a:rPr lang="es-ES" b="0" i="0" u="none" dirty="0" smtClean="0"/>
            <a:t>Concepto de JSON. Utilidades. Manipulación (ejemplos). </a:t>
          </a:r>
          <a:endParaRPr lang="es-ES" b="0" i="0" u="none" dirty="0"/>
        </a:p>
      </dgm:t>
    </dgm:pt>
    <dgm:pt modelId="{72E7A686-7621-4729-BD71-6B8B235A9ECA}" type="parTrans" cxnId="{64986ED1-AE00-431D-B9A4-D572CDD5ADB9}">
      <dgm:prSet/>
      <dgm:spPr/>
      <dgm:t>
        <a:bodyPr/>
        <a:lstStyle/>
        <a:p>
          <a:endParaRPr lang="es-ES"/>
        </a:p>
      </dgm:t>
    </dgm:pt>
    <dgm:pt modelId="{CE2441DC-AFE2-4A8F-892C-A69B240FA6EE}" type="sibTrans" cxnId="{64986ED1-AE00-431D-B9A4-D572CDD5ADB9}">
      <dgm:prSet/>
      <dgm:spPr/>
      <dgm:t>
        <a:bodyPr/>
        <a:lstStyle/>
        <a:p>
          <a:endParaRPr lang="es-ES"/>
        </a:p>
      </dgm:t>
    </dgm:pt>
    <dgm:pt modelId="{CD35334E-A8E5-448D-874A-22AB248D7AAE}">
      <dgm:prSet/>
      <dgm:spPr/>
      <dgm:t>
        <a:bodyPr/>
        <a:lstStyle/>
        <a:p>
          <a:r>
            <a:rPr lang="es-ES" b="1" i="0" u="none" dirty="0" smtClean="0"/>
            <a:t>(A) </a:t>
          </a:r>
          <a:r>
            <a:rPr lang="es-ES" b="1" i="0" dirty="0" smtClean="0"/>
            <a:t>https://www.w3schools.com/js/js_json_intro.asp</a:t>
          </a:r>
          <a:endParaRPr lang="es-ES" b="1" dirty="0"/>
        </a:p>
      </dgm:t>
    </dgm:pt>
    <dgm:pt modelId="{402FF12F-F744-4FAC-B26D-CE8BEB9D2A99}" type="parTrans" cxnId="{134EC9A2-AEE2-4B13-B3D4-9F5366BE1E5E}">
      <dgm:prSet/>
      <dgm:spPr/>
      <dgm:t>
        <a:bodyPr/>
        <a:lstStyle/>
        <a:p>
          <a:endParaRPr lang="es-ES"/>
        </a:p>
      </dgm:t>
    </dgm:pt>
    <dgm:pt modelId="{D3A54C78-DFBE-406E-8A8B-4D99B072A319}" type="sibTrans" cxnId="{134EC9A2-AEE2-4B13-B3D4-9F5366BE1E5E}">
      <dgm:prSet/>
      <dgm:spPr/>
      <dgm:t>
        <a:bodyPr/>
        <a:lstStyle/>
        <a:p>
          <a:endParaRPr lang="es-ES"/>
        </a:p>
      </dgm:t>
    </dgm:pt>
    <dgm:pt modelId="{734A7473-702A-4035-84E8-279410B5E6A2}">
      <dgm:prSet/>
      <dgm:spPr/>
      <dgm:t>
        <a:bodyPr/>
        <a:lstStyle/>
        <a:p>
          <a:r>
            <a:rPr lang="es-ES" b="0" i="0" u="none" dirty="0" smtClean="0"/>
            <a:t>(5 min)</a:t>
          </a:r>
          <a:endParaRPr lang="es-ES" dirty="0"/>
        </a:p>
      </dgm:t>
    </dgm:pt>
    <dgm:pt modelId="{CC3662D6-A4AB-49B3-99ED-5C77A4295EA8}" type="parTrans" cxnId="{020ED5ED-EC7E-40F6-B331-3386F7C1D41D}">
      <dgm:prSet/>
      <dgm:spPr/>
      <dgm:t>
        <a:bodyPr/>
        <a:lstStyle/>
        <a:p>
          <a:endParaRPr lang="es-ES"/>
        </a:p>
      </dgm:t>
    </dgm:pt>
    <dgm:pt modelId="{36E1BE8F-D177-42F8-98D8-E286AB343BEE}" type="sibTrans" cxnId="{020ED5ED-EC7E-40F6-B331-3386F7C1D41D}">
      <dgm:prSet/>
      <dgm:spPr/>
      <dgm:t>
        <a:bodyPr/>
        <a:lstStyle/>
        <a:p>
          <a:endParaRPr lang="es-ES"/>
        </a:p>
      </dgm:t>
    </dgm:pt>
    <dgm:pt modelId="{DCBFBAA8-3F64-414E-83AA-5249CF27F8AB}">
      <dgm:prSet/>
      <dgm:spPr/>
      <dgm:t>
        <a:bodyPr/>
        <a:lstStyle/>
        <a:p>
          <a:r>
            <a:rPr lang="es-ES" b="0" i="0" u="none" dirty="0" smtClean="0"/>
            <a:t>Presenta JSON directamente mediante ejemplos con código. Tiene un enfoque didáctico (es una web de tutoriales). </a:t>
          </a:r>
          <a:endParaRPr lang="es-ES" dirty="0"/>
        </a:p>
      </dgm:t>
    </dgm:pt>
    <dgm:pt modelId="{14EBF99F-61DD-4ACB-9565-8DB6DCD62272}" type="parTrans" cxnId="{D8580D95-B195-46C0-BE58-A612470849C9}">
      <dgm:prSet/>
      <dgm:spPr/>
      <dgm:t>
        <a:bodyPr/>
        <a:lstStyle/>
        <a:p>
          <a:endParaRPr lang="es-ES"/>
        </a:p>
      </dgm:t>
    </dgm:pt>
    <dgm:pt modelId="{525D5421-0FAF-40EB-BD93-7E3D5DB26C8A}" type="sibTrans" cxnId="{D8580D95-B195-46C0-BE58-A612470849C9}">
      <dgm:prSet/>
      <dgm:spPr/>
      <dgm:t>
        <a:bodyPr/>
        <a:lstStyle/>
        <a:p>
          <a:endParaRPr lang="es-ES"/>
        </a:p>
      </dgm:t>
    </dgm:pt>
    <dgm:pt modelId="{AB281057-A706-405E-970C-9F419FB21E85}">
      <dgm:prSet/>
      <dgm:spPr/>
      <dgm:t>
        <a:bodyPr/>
        <a:lstStyle/>
        <a:p>
          <a:pPr rtl="0"/>
          <a:r>
            <a:rPr lang="es-ES" b="1" dirty="0" smtClean="0"/>
            <a:t>(B) https://es.wikipedia.org/wiki/JSON#:~:text=JSON%20(acr%C3%B3nimo%20de%20JavaScript%20Object,para%20el%20intercambio%20de%20datos.</a:t>
          </a:r>
          <a:endParaRPr lang="es-ES" b="1" dirty="0"/>
        </a:p>
      </dgm:t>
    </dgm:pt>
    <dgm:pt modelId="{1E8654C6-EEF0-4619-B725-596ECA601300}" type="parTrans" cxnId="{CBCA4B20-CDC9-4B41-8B72-5561A7B6CE86}">
      <dgm:prSet/>
      <dgm:spPr/>
      <dgm:t>
        <a:bodyPr/>
        <a:lstStyle/>
        <a:p>
          <a:endParaRPr lang="es-ES"/>
        </a:p>
      </dgm:t>
    </dgm:pt>
    <dgm:pt modelId="{32BF7FED-0649-401C-962C-34A5D70234C2}" type="sibTrans" cxnId="{CBCA4B20-CDC9-4B41-8B72-5561A7B6CE86}">
      <dgm:prSet/>
      <dgm:spPr/>
      <dgm:t>
        <a:bodyPr/>
        <a:lstStyle/>
        <a:p>
          <a:endParaRPr lang="es-ES"/>
        </a:p>
      </dgm:t>
    </dgm:pt>
    <dgm:pt modelId="{6D93948D-E94E-4189-AA01-1D2D3759B1D6}">
      <dgm:prSet/>
      <dgm:spPr/>
      <dgm:t>
        <a:bodyPr/>
        <a:lstStyle/>
        <a:p>
          <a:pPr rtl="0"/>
          <a:r>
            <a:rPr lang="es-ES" dirty="0" smtClean="0"/>
            <a:t>(10 min).</a:t>
          </a:r>
          <a:endParaRPr lang="es-ES" dirty="0"/>
        </a:p>
      </dgm:t>
    </dgm:pt>
    <dgm:pt modelId="{CCE99BB6-8737-457A-961D-2E8C62772957}" type="parTrans" cxnId="{D9F5EBC8-C6E2-434C-8F97-1910C9EE21DD}">
      <dgm:prSet/>
      <dgm:spPr/>
      <dgm:t>
        <a:bodyPr/>
        <a:lstStyle/>
        <a:p>
          <a:endParaRPr lang="es-ES"/>
        </a:p>
      </dgm:t>
    </dgm:pt>
    <dgm:pt modelId="{C946BD64-DBFB-4264-91B0-DDF3A12C9397}" type="sibTrans" cxnId="{D9F5EBC8-C6E2-434C-8F97-1910C9EE21DD}">
      <dgm:prSet/>
      <dgm:spPr/>
      <dgm:t>
        <a:bodyPr/>
        <a:lstStyle/>
        <a:p>
          <a:endParaRPr lang="es-ES"/>
        </a:p>
      </dgm:t>
    </dgm:pt>
    <dgm:pt modelId="{A99DA983-6E82-410B-8129-46A3B83113C6}">
      <dgm:prSet/>
      <dgm:spPr/>
      <dgm:t>
        <a:bodyPr/>
        <a:lstStyle/>
        <a:p>
          <a:pPr rtl="0"/>
          <a:r>
            <a:rPr lang="es-ES" dirty="0" smtClean="0"/>
            <a:t>Tratar información general sobre JSON, desde una breve explicación, hasta comentar una de sus principales ventajas respecto a su alternativa (XML). Además incluye ejemplos, comparación con XML e incluso con otros lenguajes de marcado</a:t>
          </a:r>
          <a:endParaRPr lang="es-ES" dirty="0"/>
        </a:p>
      </dgm:t>
    </dgm:pt>
    <dgm:pt modelId="{65D44482-7D16-412A-9938-A69DAF064F88}" type="parTrans" cxnId="{BAB0F12D-FBC1-473C-9FF4-E007789AA267}">
      <dgm:prSet/>
      <dgm:spPr/>
      <dgm:t>
        <a:bodyPr/>
        <a:lstStyle/>
        <a:p>
          <a:endParaRPr lang="es-ES"/>
        </a:p>
      </dgm:t>
    </dgm:pt>
    <dgm:pt modelId="{48BF526F-F2D0-4FFD-AB10-109BFA4935C5}" type="sibTrans" cxnId="{BAB0F12D-FBC1-473C-9FF4-E007789AA267}">
      <dgm:prSet/>
      <dgm:spPr/>
      <dgm:t>
        <a:bodyPr/>
        <a:lstStyle/>
        <a:p>
          <a:endParaRPr lang="es-ES"/>
        </a:p>
      </dgm:t>
    </dgm:pt>
    <dgm:pt modelId="{43613EE8-B5C9-4A37-9148-F32BF7FF4545}">
      <dgm:prSet/>
      <dgm:spPr/>
      <dgm:t>
        <a:bodyPr/>
        <a:lstStyle/>
        <a:p>
          <a:pPr rtl="0"/>
          <a:r>
            <a:rPr lang="es-ES" b="1" dirty="0" smtClean="0"/>
            <a:t>(B) https://www.json.org/json-es.html</a:t>
          </a:r>
          <a:endParaRPr lang="es-ES" b="1" dirty="0"/>
        </a:p>
      </dgm:t>
    </dgm:pt>
    <dgm:pt modelId="{9AEB144E-682F-4A0E-BC1A-CE29D44406B1}" type="parTrans" cxnId="{D7AA85A9-CB31-44C1-AE39-B3BE67CDE8C2}">
      <dgm:prSet/>
      <dgm:spPr/>
      <dgm:t>
        <a:bodyPr/>
        <a:lstStyle/>
        <a:p>
          <a:endParaRPr lang="es-ES"/>
        </a:p>
      </dgm:t>
    </dgm:pt>
    <dgm:pt modelId="{29787C33-823A-4F1E-B8DB-163A682998F6}" type="sibTrans" cxnId="{D7AA85A9-CB31-44C1-AE39-B3BE67CDE8C2}">
      <dgm:prSet/>
      <dgm:spPr/>
      <dgm:t>
        <a:bodyPr/>
        <a:lstStyle/>
        <a:p>
          <a:endParaRPr lang="es-ES"/>
        </a:p>
      </dgm:t>
    </dgm:pt>
    <dgm:pt modelId="{6AC6291E-8515-459B-82EA-B60411EE01D1}">
      <dgm:prSet/>
      <dgm:spPr/>
      <dgm:t>
        <a:bodyPr/>
        <a:lstStyle/>
        <a:p>
          <a:pPr rtl="0"/>
          <a:r>
            <a:rPr lang="es-ES" dirty="0" smtClean="0"/>
            <a:t>(2,5 min)</a:t>
          </a:r>
          <a:endParaRPr lang="es-ES" dirty="0"/>
        </a:p>
      </dgm:t>
    </dgm:pt>
    <dgm:pt modelId="{0122012C-F5A4-42BB-8261-50C554810CD3}" type="parTrans" cxnId="{E81C19CF-F264-46D4-B196-3961BAB91D7F}">
      <dgm:prSet/>
      <dgm:spPr/>
      <dgm:t>
        <a:bodyPr/>
        <a:lstStyle/>
        <a:p>
          <a:endParaRPr lang="es-ES"/>
        </a:p>
      </dgm:t>
    </dgm:pt>
    <dgm:pt modelId="{5FFF5FA6-F689-4E5C-9758-C2189177EAD7}" type="sibTrans" cxnId="{E81C19CF-F264-46D4-B196-3961BAB91D7F}">
      <dgm:prSet/>
      <dgm:spPr/>
      <dgm:t>
        <a:bodyPr/>
        <a:lstStyle/>
        <a:p>
          <a:endParaRPr lang="es-ES"/>
        </a:p>
      </dgm:t>
    </dgm:pt>
    <dgm:pt modelId="{98B6B028-00F9-487A-A040-6B1D4C4EE671}">
      <dgm:prSet/>
      <dgm:spPr/>
      <dgm:t>
        <a:bodyPr/>
        <a:lstStyle/>
        <a:p>
          <a:pPr rtl="0"/>
          <a:r>
            <a:rPr lang="es-ES" dirty="0" smtClean="0"/>
            <a:t>Contiene una breve descripción sobre el significado JSON, de que dos estructuras está constituido, y estructuras de datos de JSON.</a:t>
          </a:r>
          <a:endParaRPr lang="es-ES" dirty="0"/>
        </a:p>
      </dgm:t>
    </dgm:pt>
    <dgm:pt modelId="{C4EB3436-EFC9-4331-B58C-906DBE7CBFC4}" type="parTrans" cxnId="{52C7F399-DF51-4A91-AA11-FA0162EEAB4A}">
      <dgm:prSet/>
      <dgm:spPr/>
      <dgm:t>
        <a:bodyPr/>
        <a:lstStyle/>
        <a:p>
          <a:endParaRPr lang="es-ES"/>
        </a:p>
      </dgm:t>
    </dgm:pt>
    <dgm:pt modelId="{9AD73B08-5B1E-46F2-A80B-F2942B407A62}" type="sibTrans" cxnId="{52C7F399-DF51-4A91-AA11-FA0162EEAB4A}">
      <dgm:prSet/>
      <dgm:spPr/>
      <dgm:t>
        <a:bodyPr/>
        <a:lstStyle/>
        <a:p>
          <a:endParaRPr lang="es-ES"/>
        </a:p>
      </dgm:t>
    </dgm:pt>
    <dgm:pt modelId="{E7EEC152-5F9E-46E4-9011-5CBF7917227A}" type="pres">
      <dgm:prSet presAssocID="{5A658D82-9368-40C3-B681-7F5D6D1178B1}" presName="Name0" presStyleCnt="0">
        <dgm:presLayoutVars>
          <dgm:dir/>
          <dgm:animLvl val="lvl"/>
          <dgm:resizeHandles val="exact"/>
        </dgm:presLayoutVars>
      </dgm:prSet>
      <dgm:spPr/>
      <dgm:t>
        <a:bodyPr/>
        <a:lstStyle/>
        <a:p>
          <a:endParaRPr lang="es-ES"/>
        </a:p>
      </dgm:t>
    </dgm:pt>
    <dgm:pt modelId="{2922A5E6-3730-4002-BD5D-6C924135EFEC}" type="pres">
      <dgm:prSet presAssocID="{6C771E7F-976A-41CE-9CAC-C9A0B94C1D61}" presName="composite" presStyleCnt="0"/>
      <dgm:spPr/>
    </dgm:pt>
    <dgm:pt modelId="{392E686B-505D-473C-AE62-2C1920CD2EDD}" type="pres">
      <dgm:prSet presAssocID="{6C771E7F-976A-41CE-9CAC-C9A0B94C1D61}" presName="parTx" presStyleLbl="alignNode1" presStyleIdx="0" presStyleCnt="1">
        <dgm:presLayoutVars>
          <dgm:chMax val="0"/>
          <dgm:chPref val="0"/>
          <dgm:bulletEnabled val="1"/>
        </dgm:presLayoutVars>
      </dgm:prSet>
      <dgm:spPr/>
      <dgm:t>
        <a:bodyPr/>
        <a:lstStyle/>
        <a:p>
          <a:endParaRPr lang="es-ES"/>
        </a:p>
      </dgm:t>
    </dgm:pt>
    <dgm:pt modelId="{2A791FE2-0C52-424D-ACC1-7A0EBD9B4750}" type="pres">
      <dgm:prSet presAssocID="{6C771E7F-976A-41CE-9CAC-C9A0B94C1D61}" presName="desTx" presStyleLbl="alignAccFollowNode1" presStyleIdx="0" presStyleCnt="1">
        <dgm:presLayoutVars>
          <dgm:bulletEnabled val="1"/>
        </dgm:presLayoutVars>
      </dgm:prSet>
      <dgm:spPr/>
      <dgm:t>
        <a:bodyPr/>
        <a:lstStyle/>
        <a:p>
          <a:endParaRPr lang="es-ES"/>
        </a:p>
      </dgm:t>
    </dgm:pt>
  </dgm:ptLst>
  <dgm:cxnLst>
    <dgm:cxn modelId="{D8580D95-B195-46C0-BE58-A612470849C9}" srcId="{CD35334E-A8E5-448D-874A-22AB248D7AAE}" destId="{DCBFBAA8-3F64-414E-83AA-5249CF27F8AB}" srcOrd="1" destOrd="0" parTransId="{14EBF99F-61DD-4ACB-9565-8DB6DCD62272}" sibTransId="{525D5421-0FAF-40EB-BD93-7E3D5DB26C8A}"/>
    <dgm:cxn modelId="{64986ED1-AE00-431D-B9A4-D572CDD5ADB9}" srcId="{B8A7F514-7FD7-4BC8-93CA-853C602F5295}" destId="{8ADB7382-96FC-43C0-B7FE-477E56C6178D}" srcOrd="1" destOrd="0" parTransId="{72E7A686-7621-4729-BD71-6B8B235A9ECA}" sibTransId="{CE2441DC-AFE2-4A8F-892C-A69B240FA6EE}"/>
    <dgm:cxn modelId="{40F36EC7-A3C5-48CE-8D0C-4FC620C0B7D6}" type="presOf" srcId="{B8A7F514-7FD7-4BC8-93CA-853C602F5295}" destId="{2A791FE2-0C52-424D-ACC1-7A0EBD9B4750}" srcOrd="0" destOrd="3" presId="urn:microsoft.com/office/officeart/2005/8/layout/hList1"/>
    <dgm:cxn modelId="{D7AA85A9-CB31-44C1-AE39-B3BE67CDE8C2}" srcId="{6C771E7F-976A-41CE-9CAC-C9A0B94C1D61}" destId="{43613EE8-B5C9-4A37-9148-F32BF7FF4545}" srcOrd="4" destOrd="0" parTransId="{9AEB144E-682F-4A0E-BC1A-CE29D44406B1}" sibTransId="{29787C33-823A-4F1E-B8DB-163A682998F6}"/>
    <dgm:cxn modelId="{020ED5ED-EC7E-40F6-B331-3386F7C1D41D}" srcId="{CD35334E-A8E5-448D-874A-22AB248D7AAE}" destId="{734A7473-702A-4035-84E8-279410B5E6A2}" srcOrd="0" destOrd="0" parTransId="{CC3662D6-A4AB-49B3-99ED-5C77A4295EA8}" sibTransId="{36E1BE8F-D177-42F8-98D8-E286AB343BEE}"/>
    <dgm:cxn modelId="{7EBA1028-6E81-4279-925A-8C129A3FD7D7}" type="presOf" srcId="{734A7473-702A-4035-84E8-279410B5E6A2}" destId="{2A791FE2-0C52-424D-ACC1-7A0EBD9B4750}" srcOrd="0" destOrd="7" presId="urn:microsoft.com/office/officeart/2005/8/layout/hList1"/>
    <dgm:cxn modelId="{45F4E189-CED8-4779-B7E1-D4FAF131CE8C}" type="presOf" srcId="{A99DA983-6E82-410B-8129-46A3B83113C6}" destId="{2A791FE2-0C52-424D-ACC1-7A0EBD9B4750}" srcOrd="0" destOrd="11" presId="urn:microsoft.com/office/officeart/2005/8/layout/hList1"/>
    <dgm:cxn modelId="{B1F1BF31-4F0D-4A82-9C2F-1FF7E003FA1B}" type="presOf" srcId="{DCBFBAA8-3F64-414E-83AA-5249CF27F8AB}" destId="{2A791FE2-0C52-424D-ACC1-7A0EBD9B4750}" srcOrd="0" destOrd="8" presId="urn:microsoft.com/office/officeart/2005/8/layout/hList1"/>
    <dgm:cxn modelId="{D47FD083-E317-48C3-8390-132A33C7EF59}" type="presOf" srcId="{8ADB7382-96FC-43C0-B7FE-477E56C6178D}" destId="{2A791FE2-0C52-424D-ACC1-7A0EBD9B4750}" srcOrd="0" destOrd="5" presId="urn:microsoft.com/office/officeart/2005/8/layout/hList1"/>
    <dgm:cxn modelId="{5A2B0337-17BE-456B-A54C-7BB73319EAAD}" srcId="{0C05B8CE-F353-4817-AA78-E2A627ADF356}" destId="{5B0771EF-859A-48E8-B0E1-37C48774CBED}" srcOrd="1" destOrd="0" parTransId="{36D0F720-A136-41AD-AE06-4E586B162C4F}" sibTransId="{83157340-823B-4C2A-A20A-DE8C221951B8}"/>
    <dgm:cxn modelId="{89DF419D-18AB-4A6F-BD1D-F36DC0413F68}" type="presOf" srcId="{43613EE8-B5C9-4A37-9148-F32BF7FF4545}" destId="{2A791FE2-0C52-424D-ACC1-7A0EBD9B4750}" srcOrd="0" destOrd="12" presId="urn:microsoft.com/office/officeart/2005/8/layout/hList1"/>
    <dgm:cxn modelId="{120CD34C-7A17-4213-9C47-A80358103D54}" srcId="{0C05B8CE-F353-4817-AA78-E2A627ADF356}" destId="{71E7BC07-CC68-4D1D-9001-614A65C80AE9}" srcOrd="0" destOrd="0" parTransId="{9F1CB84F-2AC3-4474-95A2-48404D82FF73}" sibTransId="{AED1D24A-FA83-40D5-B4DB-6202A17D0730}"/>
    <dgm:cxn modelId="{79019A7A-5018-4C4F-AD58-7B68A2BFCB95}" type="presOf" srcId="{71E7BC07-CC68-4D1D-9001-614A65C80AE9}" destId="{2A791FE2-0C52-424D-ACC1-7A0EBD9B4750}" srcOrd="0" destOrd="1" presId="urn:microsoft.com/office/officeart/2005/8/layout/hList1"/>
    <dgm:cxn modelId="{E81C19CF-F264-46D4-B196-3961BAB91D7F}" srcId="{43613EE8-B5C9-4A37-9148-F32BF7FF4545}" destId="{6AC6291E-8515-459B-82EA-B60411EE01D1}" srcOrd="0" destOrd="0" parTransId="{0122012C-F5A4-42BB-8261-50C554810CD3}" sibTransId="{5FFF5FA6-F689-4E5C-9758-C2189177EAD7}"/>
    <dgm:cxn modelId="{CBCA4B20-CDC9-4B41-8B72-5561A7B6CE86}" srcId="{6C771E7F-976A-41CE-9CAC-C9A0B94C1D61}" destId="{AB281057-A706-405E-970C-9F419FB21E85}" srcOrd="3" destOrd="0" parTransId="{1E8654C6-EEF0-4619-B725-596ECA601300}" sibTransId="{32BF7FED-0649-401C-962C-34A5D70234C2}"/>
    <dgm:cxn modelId="{49D41A99-249E-4765-B1C1-21A96C9C7D6F}" type="presOf" srcId="{6AC6291E-8515-459B-82EA-B60411EE01D1}" destId="{2A791FE2-0C52-424D-ACC1-7A0EBD9B4750}" srcOrd="0" destOrd="13" presId="urn:microsoft.com/office/officeart/2005/8/layout/hList1"/>
    <dgm:cxn modelId="{BA7B6D79-79C8-467A-B2F8-542ACD5DE2C2}" type="presOf" srcId="{6D93948D-E94E-4189-AA01-1D2D3759B1D6}" destId="{2A791FE2-0C52-424D-ACC1-7A0EBD9B4750}" srcOrd="0" destOrd="10" presId="urn:microsoft.com/office/officeart/2005/8/layout/hList1"/>
    <dgm:cxn modelId="{2D3C42CE-7DF5-440A-BDAE-9B87B22D59A8}" type="presOf" srcId="{CD35334E-A8E5-448D-874A-22AB248D7AAE}" destId="{2A791FE2-0C52-424D-ACC1-7A0EBD9B4750}" srcOrd="0" destOrd="6" presId="urn:microsoft.com/office/officeart/2005/8/layout/hList1"/>
    <dgm:cxn modelId="{9BF4A659-C07F-4D82-9D4B-C21F2D36E291}" srcId="{6C771E7F-976A-41CE-9CAC-C9A0B94C1D61}" destId="{B8A7F514-7FD7-4BC8-93CA-853C602F5295}" srcOrd="1" destOrd="0" parTransId="{A3225CD1-C4D9-4346-AD65-5BB2B24C1721}" sibTransId="{FD31B4A6-C489-4791-BCD0-8820D7712EA1}"/>
    <dgm:cxn modelId="{C92127E8-8503-483A-A384-A7C3E13D065B}" srcId="{B8A7F514-7FD7-4BC8-93CA-853C602F5295}" destId="{17022FBB-5B21-4BC2-980D-AF931F3E87B8}" srcOrd="0" destOrd="0" parTransId="{E2F99983-AE83-4E04-AB5F-F53A209EB6C6}" sibTransId="{08E95E3C-FB8E-4406-9738-E613D08ADF75}"/>
    <dgm:cxn modelId="{C6EB1301-3C8E-4927-AF88-FEBEFA076F43}" type="presOf" srcId="{AB281057-A706-405E-970C-9F419FB21E85}" destId="{2A791FE2-0C52-424D-ACC1-7A0EBD9B4750}" srcOrd="0" destOrd="9" presId="urn:microsoft.com/office/officeart/2005/8/layout/hList1"/>
    <dgm:cxn modelId="{BAB0F12D-FBC1-473C-9FF4-E007789AA267}" srcId="{AB281057-A706-405E-970C-9F419FB21E85}" destId="{A99DA983-6E82-410B-8129-46A3B83113C6}" srcOrd="1" destOrd="0" parTransId="{65D44482-7D16-412A-9938-A69DAF064F88}" sibTransId="{48BF526F-F2D0-4FFD-AB10-109BFA4935C5}"/>
    <dgm:cxn modelId="{D9F5EBC8-C6E2-434C-8F97-1910C9EE21DD}" srcId="{AB281057-A706-405E-970C-9F419FB21E85}" destId="{6D93948D-E94E-4189-AA01-1D2D3759B1D6}" srcOrd="0" destOrd="0" parTransId="{CCE99BB6-8737-457A-961D-2E8C62772957}" sibTransId="{C946BD64-DBFB-4264-91B0-DDF3A12C9397}"/>
    <dgm:cxn modelId="{80386314-C22A-43BC-B9B0-D0082BB8437B}" type="presOf" srcId="{98B6B028-00F9-487A-A040-6B1D4C4EE671}" destId="{2A791FE2-0C52-424D-ACC1-7A0EBD9B4750}" srcOrd="0" destOrd="14" presId="urn:microsoft.com/office/officeart/2005/8/layout/hList1"/>
    <dgm:cxn modelId="{72CD4536-6C91-4758-B7E5-D13DB3A1621C}" type="presOf" srcId="{5A658D82-9368-40C3-B681-7F5D6D1178B1}" destId="{E7EEC152-5F9E-46E4-9011-5CBF7917227A}" srcOrd="0" destOrd="0" presId="urn:microsoft.com/office/officeart/2005/8/layout/hList1"/>
    <dgm:cxn modelId="{6DE70D6A-D779-47E8-925E-5124F8FB2F82}" type="presOf" srcId="{5B0771EF-859A-48E8-B0E1-37C48774CBED}" destId="{2A791FE2-0C52-424D-ACC1-7A0EBD9B4750}" srcOrd="0" destOrd="2" presId="urn:microsoft.com/office/officeart/2005/8/layout/hList1"/>
    <dgm:cxn modelId="{ABECBB95-70CA-4552-B7E1-49EB569660FF}" srcId="{6C771E7F-976A-41CE-9CAC-C9A0B94C1D61}" destId="{0C05B8CE-F353-4817-AA78-E2A627ADF356}" srcOrd="0" destOrd="0" parTransId="{C6872EEA-9A1E-4110-866B-F45995E90FEE}" sibTransId="{FF8B8AEC-FE80-41D1-9391-7E2DB15D3553}"/>
    <dgm:cxn modelId="{7C4AF69E-9BD4-4F17-B1E9-C2A704219649}" type="presOf" srcId="{0C05B8CE-F353-4817-AA78-E2A627ADF356}" destId="{2A791FE2-0C52-424D-ACC1-7A0EBD9B4750}" srcOrd="0" destOrd="0" presId="urn:microsoft.com/office/officeart/2005/8/layout/hList1"/>
    <dgm:cxn modelId="{134EC9A2-AEE2-4B13-B3D4-9F5366BE1E5E}" srcId="{6C771E7F-976A-41CE-9CAC-C9A0B94C1D61}" destId="{CD35334E-A8E5-448D-874A-22AB248D7AAE}" srcOrd="2" destOrd="0" parTransId="{402FF12F-F744-4FAC-B26D-CE8BEB9D2A99}" sibTransId="{D3A54C78-DFBE-406E-8A8B-4D99B072A319}"/>
    <dgm:cxn modelId="{766C8052-3F00-404F-BFF6-24D26D29025C}" type="presOf" srcId="{6C771E7F-976A-41CE-9CAC-C9A0B94C1D61}" destId="{392E686B-505D-473C-AE62-2C1920CD2EDD}" srcOrd="0" destOrd="0" presId="urn:microsoft.com/office/officeart/2005/8/layout/hList1"/>
    <dgm:cxn modelId="{52C7F399-DF51-4A91-AA11-FA0162EEAB4A}" srcId="{43613EE8-B5C9-4A37-9148-F32BF7FF4545}" destId="{98B6B028-00F9-487A-A040-6B1D4C4EE671}" srcOrd="1" destOrd="0" parTransId="{C4EB3436-EFC9-4331-B58C-906DBE7CBFC4}" sibTransId="{9AD73B08-5B1E-46F2-A80B-F2942B407A62}"/>
    <dgm:cxn modelId="{472A1602-786F-48E4-88D2-27D915794B71}" srcId="{5A658D82-9368-40C3-B681-7F5D6D1178B1}" destId="{6C771E7F-976A-41CE-9CAC-C9A0B94C1D61}" srcOrd="0" destOrd="0" parTransId="{B5F06E24-AED3-4C5A-ACC0-30ED45B5B69B}" sibTransId="{F714547C-551E-44E9-B449-4184E1405104}"/>
    <dgm:cxn modelId="{ECB96B85-5478-4354-9974-12F8C7469B8E}" type="presOf" srcId="{17022FBB-5B21-4BC2-980D-AF931F3E87B8}" destId="{2A791FE2-0C52-424D-ACC1-7A0EBD9B4750}" srcOrd="0" destOrd="4" presId="urn:microsoft.com/office/officeart/2005/8/layout/hList1"/>
    <dgm:cxn modelId="{7CE7CCE1-D90D-47FC-86B9-B8ED5C252764}" type="presParOf" srcId="{E7EEC152-5F9E-46E4-9011-5CBF7917227A}" destId="{2922A5E6-3730-4002-BD5D-6C924135EFEC}" srcOrd="0" destOrd="0" presId="urn:microsoft.com/office/officeart/2005/8/layout/hList1"/>
    <dgm:cxn modelId="{B274747F-9C85-40F6-98BB-D3DC02C49908}" type="presParOf" srcId="{2922A5E6-3730-4002-BD5D-6C924135EFEC}" destId="{392E686B-505D-473C-AE62-2C1920CD2EDD}" srcOrd="0" destOrd="0" presId="urn:microsoft.com/office/officeart/2005/8/layout/hList1"/>
    <dgm:cxn modelId="{3A137304-EF6A-4941-86BE-B8F9B059743A}" type="presParOf" srcId="{2922A5E6-3730-4002-BD5D-6C924135EFEC}" destId="{2A791FE2-0C52-424D-ACC1-7A0EBD9B475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20A349-8BA1-4773-88B5-449A12730BF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B35B0284-C7E8-49BA-9253-7F683F401690}">
      <dgm:prSet phldrT="[Texto]"/>
      <dgm:spPr/>
      <dgm:t>
        <a:bodyPr/>
        <a:lstStyle/>
        <a:p>
          <a:pPr rtl="0"/>
          <a:r>
            <a:rPr lang="es-ES" b="0" i="0" u="none" dirty="0" smtClean="0"/>
            <a:t>documentos JSON usando Java</a:t>
          </a:r>
          <a:endParaRPr lang="es-ES" dirty="0"/>
        </a:p>
      </dgm:t>
    </dgm:pt>
    <dgm:pt modelId="{EAE97ABA-CAA7-4F58-9972-FADF2423C0D0}" type="parTrans" cxnId="{721E1014-CDB7-4E29-B8CC-7020FC9F014C}">
      <dgm:prSet/>
      <dgm:spPr/>
      <dgm:t>
        <a:bodyPr/>
        <a:lstStyle/>
        <a:p>
          <a:endParaRPr lang="es-ES"/>
        </a:p>
      </dgm:t>
    </dgm:pt>
    <dgm:pt modelId="{D37AB0D5-C3CD-4CF3-8CE5-77615EED519B}" type="sibTrans" cxnId="{721E1014-CDB7-4E29-B8CC-7020FC9F014C}">
      <dgm:prSet/>
      <dgm:spPr/>
      <dgm:t>
        <a:bodyPr/>
        <a:lstStyle/>
        <a:p>
          <a:endParaRPr lang="es-ES"/>
        </a:p>
      </dgm:t>
    </dgm:pt>
    <dgm:pt modelId="{063D12A6-B56D-42A7-AC6D-2424A99C04C1}">
      <dgm:prSet/>
      <dgm:spPr/>
      <dgm:t>
        <a:bodyPr/>
        <a:lstStyle/>
        <a:p>
          <a:pPr rtl="0"/>
          <a:r>
            <a:rPr lang="es-ES" b="1" i="0" u="none" smtClean="0"/>
            <a:t>(A) </a:t>
          </a:r>
          <a:r>
            <a:rPr lang="es-ES" b="1" i="0" smtClean="0"/>
            <a:t>https://picodotdev.github.io/blog-bitix/2019/01/generar-procesar-y-modificar-documentos-json-con-json-p-en-java/</a:t>
          </a:r>
          <a:endParaRPr lang="es-ES" b="0" i="0" u="none" dirty="0"/>
        </a:p>
      </dgm:t>
    </dgm:pt>
    <dgm:pt modelId="{25F27A09-5B2A-4EA3-BC88-952A8AB76406}" type="parTrans" cxnId="{6AC12B1A-56E9-4FE2-BB85-40D315BCCB2B}">
      <dgm:prSet/>
      <dgm:spPr/>
      <dgm:t>
        <a:bodyPr/>
        <a:lstStyle/>
        <a:p>
          <a:endParaRPr lang="es-ES"/>
        </a:p>
      </dgm:t>
    </dgm:pt>
    <dgm:pt modelId="{07B76E5C-C067-445A-BE99-1DF47DA966D0}" type="sibTrans" cxnId="{6AC12B1A-56E9-4FE2-BB85-40D315BCCB2B}">
      <dgm:prSet/>
      <dgm:spPr/>
      <dgm:t>
        <a:bodyPr/>
        <a:lstStyle/>
        <a:p>
          <a:endParaRPr lang="es-ES"/>
        </a:p>
      </dgm:t>
    </dgm:pt>
    <dgm:pt modelId="{83BE098B-B475-45FC-8B8B-B8CFFAB478A9}">
      <dgm:prSet/>
      <dgm:spPr/>
      <dgm:t>
        <a:bodyPr/>
        <a:lstStyle/>
        <a:p>
          <a:pPr rtl="0"/>
          <a:r>
            <a:rPr lang="es-ES" b="0" i="0" u="none" smtClean="0"/>
            <a:t>(4 min)</a:t>
          </a:r>
          <a:endParaRPr lang="es-ES" b="1" i="0" u="none" dirty="0"/>
        </a:p>
      </dgm:t>
    </dgm:pt>
    <dgm:pt modelId="{61FA275A-1F4E-4835-9849-7BB4F691360A}" type="parTrans" cxnId="{039B409A-3989-44D7-93C9-A60D0A470579}">
      <dgm:prSet/>
      <dgm:spPr/>
      <dgm:t>
        <a:bodyPr/>
        <a:lstStyle/>
        <a:p>
          <a:endParaRPr lang="es-ES"/>
        </a:p>
      </dgm:t>
    </dgm:pt>
    <dgm:pt modelId="{63DBC7EC-C99E-4DAA-8945-EF1767EF072C}" type="sibTrans" cxnId="{039B409A-3989-44D7-93C9-A60D0A470579}">
      <dgm:prSet/>
      <dgm:spPr/>
      <dgm:t>
        <a:bodyPr/>
        <a:lstStyle/>
        <a:p>
          <a:endParaRPr lang="es-ES"/>
        </a:p>
      </dgm:t>
    </dgm:pt>
    <dgm:pt modelId="{9888B9A5-F62B-4963-9CA6-27E461A906B2}">
      <dgm:prSet/>
      <dgm:spPr/>
      <dgm:t>
        <a:bodyPr/>
        <a:lstStyle/>
        <a:p>
          <a:pPr rtl="0"/>
          <a:r>
            <a:rPr lang="es-ES" b="0" i="0" u="none" smtClean="0"/>
            <a:t>Nos introduce una especificación de una librería para manipular JSON desde Java, JSON-P. </a:t>
          </a:r>
          <a:endParaRPr lang="es-ES" b="1" i="0" u="none" dirty="0"/>
        </a:p>
      </dgm:t>
    </dgm:pt>
    <dgm:pt modelId="{D53576DB-D991-4460-BCAA-4525EDFA04CC}" type="parTrans" cxnId="{173B5C77-B15B-4B86-A835-9ADD874D2FDD}">
      <dgm:prSet/>
      <dgm:spPr/>
      <dgm:t>
        <a:bodyPr/>
        <a:lstStyle/>
        <a:p>
          <a:endParaRPr lang="es-ES"/>
        </a:p>
      </dgm:t>
    </dgm:pt>
    <dgm:pt modelId="{B757CEEC-CCC3-40EC-A58B-4CE20768B077}" type="sibTrans" cxnId="{173B5C77-B15B-4B86-A835-9ADD874D2FDD}">
      <dgm:prSet/>
      <dgm:spPr/>
      <dgm:t>
        <a:bodyPr/>
        <a:lstStyle/>
        <a:p>
          <a:endParaRPr lang="es-ES"/>
        </a:p>
      </dgm:t>
    </dgm:pt>
    <dgm:pt modelId="{CC04D708-25A1-41AA-9796-CCA1FF71BEE5}">
      <dgm:prSet/>
      <dgm:spPr/>
      <dgm:t>
        <a:bodyPr/>
        <a:lstStyle/>
        <a:p>
          <a:pPr rtl="0"/>
          <a:r>
            <a:rPr lang="es-ES" b="1" i="0" u="none" smtClean="0"/>
            <a:t>(A) </a:t>
          </a:r>
          <a:r>
            <a:rPr lang="es-ES" b="1" i="0" smtClean="0"/>
            <a:t>https://www.adictosaltrabajo.com/2012/09/17/gson-java-json/</a:t>
          </a:r>
          <a:endParaRPr lang="es-ES" b="1" i="0" u="none"/>
        </a:p>
      </dgm:t>
    </dgm:pt>
    <dgm:pt modelId="{6B3A0955-467F-4E57-9462-56226C4CEAC6}" type="parTrans" cxnId="{2BA5D980-6CBD-406A-9133-DF1C5A077C47}">
      <dgm:prSet/>
      <dgm:spPr/>
      <dgm:t>
        <a:bodyPr/>
        <a:lstStyle/>
        <a:p>
          <a:endParaRPr lang="es-ES"/>
        </a:p>
      </dgm:t>
    </dgm:pt>
    <dgm:pt modelId="{7E891ABF-9853-4E61-8CA3-CED2A5CA4D57}" type="sibTrans" cxnId="{2BA5D980-6CBD-406A-9133-DF1C5A077C47}">
      <dgm:prSet/>
      <dgm:spPr/>
      <dgm:t>
        <a:bodyPr/>
        <a:lstStyle/>
        <a:p>
          <a:endParaRPr lang="es-ES"/>
        </a:p>
      </dgm:t>
    </dgm:pt>
    <dgm:pt modelId="{2601B718-0FF4-4185-9870-C508B6BAE220}">
      <dgm:prSet/>
      <dgm:spPr/>
      <dgm:t>
        <a:bodyPr/>
        <a:lstStyle/>
        <a:p>
          <a:pPr rtl="0"/>
          <a:r>
            <a:rPr lang="es-ES" b="0" i="0" u="none" smtClean="0"/>
            <a:t>(5 min)</a:t>
          </a:r>
          <a:endParaRPr lang="es-ES" b="0" i="0" u="none"/>
        </a:p>
      </dgm:t>
    </dgm:pt>
    <dgm:pt modelId="{EDAA338A-CAFC-455C-823C-BE1037D97A9D}" type="parTrans" cxnId="{3F506CB4-8FA1-4E73-81B3-7FA2516985F6}">
      <dgm:prSet/>
      <dgm:spPr/>
      <dgm:t>
        <a:bodyPr/>
        <a:lstStyle/>
        <a:p>
          <a:endParaRPr lang="es-ES"/>
        </a:p>
      </dgm:t>
    </dgm:pt>
    <dgm:pt modelId="{751B5812-D43F-4741-8BE9-9F8C2231F615}" type="sibTrans" cxnId="{3F506CB4-8FA1-4E73-81B3-7FA2516985F6}">
      <dgm:prSet/>
      <dgm:spPr/>
      <dgm:t>
        <a:bodyPr/>
        <a:lstStyle/>
        <a:p>
          <a:endParaRPr lang="es-ES"/>
        </a:p>
      </dgm:t>
    </dgm:pt>
    <dgm:pt modelId="{F9583F56-32B8-410A-8FD3-2F0EDD415304}">
      <dgm:prSet/>
      <dgm:spPr/>
      <dgm:t>
        <a:bodyPr/>
        <a:lstStyle/>
        <a:p>
          <a:pPr rtl="0"/>
          <a:r>
            <a:rPr lang="es-ES" b="0" i="0" u="none" smtClean="0"/>
            <a:t>Introducción a la librería GSON (manipulación de JSON desde Java) mediante una larga lista de ejemplos. </a:t>
          </a:r>
          <a:endParaRPr lang="es-ES" b="0" i="0" u="none"/>
        </a:p>
      </dgm:t>
    </dgm:pt>
    <dgm:pt modelId="{F2DDC1B1-643A-487B-B94B-D35F0C592DAF}" type="parTrans" cxnId="{ABE72E40-1778-40C8-B7E3-22941F184092}">
      <dgm:prSet/>
      <dgm:spPr/>
      <dgm:t>
        <a:bodyPr/>
        <a:lstStyle/>
        <a:p>
          <a:endParaRPr lang="es-ES"/>
        </a:p>
      </dgm:t>
    </dgm:pt>
    <dgm:pt modelId="{01698C46-7C0D-46C6-9C15-8ED22056D78F}" type="sibTrans" cxnId="{ABE72E40-1778-40C8-B7E3-22941F184092}">
      <dgm:prSet/>
      <dgm:spPr/>
      <dgm:t>
        <a:bodyPr/>
        <a:lstStyle/>
        <a:p>
          <a:endParaRPr lang="es-ES"/>
        </a:p>
      </dgm:t>
    </dgm:pt>
    <dgm:pt modelId="{EFB2A0A1-8186-4F2B-A9E6-22D3ED457DB0}">
      <dgm:prSet/>
      <dgm:spPr/>
      <dgm:t>
        <a:bodyPr/>
        <a:lstStyle/>
        <a:p>
          <a:pPr rtl="0"/>
          <a:r>
            <a:rPr lang="es-ES" b="1" i="0" smtClean="0"/>
            <a:t>(B) https://jarroba.com/gson-json-java-ejemplos/</a:t>
          </a:r>
          <a:endParaRPr lang="es-ES" b="1" i="0" u="none" dirty="0"/>
        </a:p>
      </dgm:t>
    </dgm:pt>
    <dgm:pt modelId="{86DFEA0F-928E-4718-A4F3-5411992D5F9F}" type="parTrans" cxnId="{DB69CA97-3D99-42F7-906B-94D538C14206}">
      <dgm:prSet/>
      <dgm:spPr/>
      <dgm:t>
        <a:bodyPr/>
        <a:lstStyle/>
        <a:p>
          <a:endParaRPr lang="es-ES"/>
        </a:p>
      </dgm:t>
    </dgm:pt>
    <dgm:pt modelId="{75BEFEC5-B370-4FCD-9FB5-37A2EE99BD70}" type="sibTrans" cxnId="{DB69CA97-3D99-42F7-906B-94D538C14206}">
      <dgm:prSet/>
      <dgm:spPr/>
      <dgm:t>
        <a:bodyPr/>
        <a:lstStyle/>
        <a:p>
          <a:endParaRPr lang="es-ES"/>
        </a:p>
      </dgm:t>
    </dgm:pt>
    <dgm:pt modelId="{156BA305-CC90-412A-B970-59B02AEAF840}">
      <dgm:prSet/>
      <dgm:spPr/>
      <dgm:t>
        <a:bodyPr/>
        <a:lstStyle/>
        <a:p>
          <a:pPr rtl="0"/>
          <a:r>
            <a:rPr lang="es-ES" b="0" i="0" u="none" smtClean="0"/>
            <a:t>(7 min)</a:t>
          </a:r>
          <a:endParaRPr lang="es-ES" b="0" i="0" u="none" dirty="0"/>
        </a:p>
      </dgm:t>
    </dgm:pt>
    <dgm:pt modelId="{A245951D-AD23-437C-91BC-F36988A14047}" type="parTrans" cxnId="{FE8FCEB4-ECC3-44FF-B4FB-E49BDDE266BC}">
      <dgm:prSet/>
      <dgm:spPr/>
      <dgm:t>
        <a:bodyPr/>
        <a:lstStyle/>
        <a:p>
          <a:endParaRPr lang="es-ES"/>
        </a:p>
      </dgm:t>
    </dgm:pt>
    <dgm:pt modelId="{E5E874B2-05C8-4A78-868C-B3024188B419}" type="sibTrans" cxnId="{FE8FCEB4-ECC3-44FF-B4FB-E49BDDE266BC}">
      <dgm:prSet/>
      <dgm:spPr/>
      <dgm:t>
        <a:bodyPr/>
        <a:lstStyle/>
        <a:p>
          <a:endParaRPr lang="es-ES"/>
        </a:p>
      </dgm:t>
    </dgm:pt>
    <dgm:pt modelId="{940DED0E-779B-4B7C-A177-CF8E244D6261}">
      <dgm:prSet/>
      <dgm:spPr/>
      <dgm:t>
        <a:bodyPr/>
        <a:lstStyle/>
        <a:p>
          <a:pPr rtl="0"/>
          <a:r>
            <a:rPr lang="es-ES" b="0" i="0" u="none" smtClean="0"/>
            <a:t>Presenta desde un enfoque íntegramente práctico (basado en ejemplos) la librería de Google GSON, para la manipulación de objetos JSON y Java. </a:t>
          </a:r>
          <a:endParaRPr lang="es-ES" b="0" i="0" u="none" dirty="0"/>
        </a:p>
      </dgm:t>
    </dgm:pt>
    <dgm:pt modelId="{9B4C56DD-3F11-4FFD-882E-C6D41FEDE635}" type="parTrans" cxnId="{077F6FB1-D05F-4E96-89C9-0FED216F22EE}">
      <dgm:prSet/>
      <dgm:spPr/>
      <dgm:t>
        <a:bodyPr/>
        <a:lstStyle/>
        <a:p>
          <a:endParaRPr lang="es-ES"/>
        </a:p>
      </dgm:t>
    </dgm:pt>
    <dgm:pt modelId="{0264F5D5-4E56-4A9D-845B-8A92AF9D19DE}" type="sibTrans" cxnId="{077F6FB1-D05F-4E96-89C9-0FED216F22EE}">
      <dgm:prSet/>
      <dgm:spPr/>
      <dgm:t>
        <a:bodyPr/>
        <a:lstStyle/>
        <a:p>
          <a:endParaRPr lang="es-ES"/>
        </a:p>
      </dgm:t>
    </dgm:pt>
    <dgm:pt modelId="{8F0831CF-09F8-4103-9D17-E89C58D5377D}">
      <dgm:prSet/>
      <dgm:spPr/>
      <dgm:t>
        <a:bodyPr/>
        <a:lstStyle/>
        <a:p>
          <a:r>
            <a:rPr lang="es-ES" b="1" i="0" smtClean="0"/>
            <a:t>(B) https://sodocumentation.net/es/java/topic/840/json-en-java</a:t>
          </a:r>
          <a:endParaRPr lang="es-ES" b="1" dirty="0"/>
        </a:p>
      </dgm:t>
    </dgm:pt>
    <dgm:pt modelId="{8DF7BABD-3567-4CCD-A574-D0E59A9D6FB1}" type="parTrans" cxnId="{57942A54-12A7-4E5B-888D-C14594B482A1}">
      <dgm:prSet/>
      <dgm:spPr/>
      <dgm:t>
        <a:bodyPr/>
        <a:lstStyle/>
        <a:p>
          <a:endParaRPr lang="es-ES"/>
        </a:p>
      </dgm:t>
    </dgm:pt>
    <dgm:pt modelId="{5513F9DC-ED56-4F7A-B604-80E34BFA5339}" type="sibTrans" cxnId="{57942A54-12A7-4E5B-888D-C14594B482A1}">
      <dgm:prSet/>
      <dgm:spPr/>
      <dgm:t>
        <a:bodyPr/>
        <a:lstStyle/>
        <a:p>
          <a:endParaRPr lang="es-ES"/>
        </a:p>
      </dgm:t>
    </dgm:pt>
    <dgm:pt modelId="{2F94E888-F707-49D5-8047-2BCB931C5F96}">
      <dgm:prSet/>
      <dgm:spPr/>
      <dgm:t>
        <a:bodyPr/>
        <a:lstStyle/>
        <a:p>
          <a:r>
            <a:rPr lang="es-ES" b="0" i="0" u="none" dirty="0" smtClean="0"/>
            <a:t>(10 min)</a:t>
          </a:r>
          <a:endParaRPr lang="es-ES" dirty="0"/>
        </a:p>
      </dgm:t>
    </dgm:pt>
    <dgm:pt modelId="{D9CAD77E-3C61-4317-A224-A09FED7F2F13}" type="parTrans" cxnId="{C54E8C7F-5D27-4796-BC1D-12A6B044A8DB}">
      <dgm:prSet/>
      <dgm:spPr/>
      <dgm:t>
        <a:bodyPr/>
        <a:lstStyle/>
        <a:p>
          <a:endParaRPr lang="es-ES"/>
        </a:p>
      </dgm:t>
    </dgm:pt>
    <dgm:pt modelId="{BA5EA0D9-E147-4B2E-BAA6-6509836E73F7}" type="sibTrans" cxnId="{C54E8C7F-5D27-4796-BC1D-12A6B044A8DB}">
      <dgm:prSet/>
      <dgm:spPr/>
      <dgm:t>
        <a:bodyPr/>
        <a:lstStyle/>
        <a:p>
          <a:endParaRPr lang="es-ES"/>
        </a:p>
      </dgm:t>
    </dgm:pt>
    <dgm:pt modelId="{76BEF9BE-84B3-4252-875F-E3BA3D04FA83}">
      <dgm:prSet/>
      <dgm:spPr/>
      <dgm:t>
        <a:bodyPr/>
        <a:lstStyle/>
        <a:p>
          <a:r>
            <a:rPr lang="es-ES" b="0" i="0" u="none" dirty="0" smtClean="0"/>
            <a:t>Aporta un nuevo tutorial sobre </a:t>
          </a:r>
          <a:r>
            <a:rPr lang="es-ES" b="0" i="1" u="none" dirty="0" err="1" smtClean="0"/>
            <a:t>javax.json.JSONObject</a:t>
          </a:r>
          <a:r>
            <a:rPr lang="es-ES" b="0" i="0" u="none" dirty="0" smtClean="0"/>
            <a:t> y cómo usar esta librería para manipular objetos JSON desde Java: codificación, decodificación, </a:t>
          </a:r>
          <a:r>
            <a:rPr lang="es-ES" b="0" i="0" u="none" dirty="0" err="1" smtClean="0"/>
            <a:t>serialización</a:t>
          </a:r>
          <a:r>
            <a:rPr lang="es-ES" b="0" i="0" u="none" dirty="0" smtClean="0"/>
            <a:t>, iteración, </a:t>
          </a:r>
          <a:r>
            <a:rPr lang="es-ES" b="0" i="0" u="none" dirty="0" err="1" smtClean="0"/>
            <a:t>etc</a:t>
          </a:r>
          <a:r>
            <a:rPr lang="es-ES" b="0" i="0" u="none" dirty="0" smtClean="0"/>
            <a:t>, todo ello con ejemplos. </a:t>
          </a:r>
          <a:endParaRPr lang="es-ES" dirty="0"/>
        </a:p>
      </dgm:t>
    </dgm:pt>
    <dgm:pt modelId="{647B9EE3-1CC3-405D-BB04-90A62EECC72B}" type="parTrans" cxnId="{33CEC501-76F9-4314-B9AC-E5367ADE81DC}">
      <dgm:prSet/>
      <dgm:spPr/>
      <dgm:t>
        <a:bodyPr/>
        <a:lstStyle/>
        <a:p>
          <a:endParaRPr lang="es-ES"/>
        </a:p>
      </dgm:t>
    </dgm:pt>
    <dgm:pt modelId="{3A90F244-9B31-484B-9BC5-AD279B4A704F}" type="sibTrans" cxnId="{33CEC501-76F9-4314-B9AC-E5367ADE81DC}">
      <dgm:prSet/>
      <dgm:spPr/>
      <dgm:t>
        <a:bodyPr/>
        <a:lstStyle/>
        <a:p>
          <a:endParaRPr lang="es-ES"/>
        </a:p>
      </dgm:t>
    </dgm:pt>
    <dgm:pt modelId="{028723FA-7D6E-4C1F-85AC-5A64B1C5E46F}" type="pres">
      <dgm:prSet presAssocID="{8020A349-8BA1-4773-88B5-449A12730BF4}" presName="Name0" presStyleCnt="0">
        <dgm:presLayoutVars>
          <dgm:dir/>
          <dgm:animLvl val="lvl"/>
          <dgm:resizeHandles val="exact"/>
        </dgm:presLayoutVars>
      </dgm:prSet>
      <dgm:spPr/>
      <dgm:t>
        <a:bodyPr/>
        <a:lstStyle/>
        <a:p>
          <a:endParaRPr lang="es-ES"/>
        </a:p>
      </dgm:t>
    </dgm:pt>
    <dgm:pt modelId="{D6BA0D6D-6BC8-44A4-8B8A-524441ADE658}" type="pres">
      <dgm:prSet presAssocID="{B35B0284-C7E8-49BA-9253-7F683F401690}" presName="composite" presStyleCnt="0"/>
      <dgm:spPr/>
    </dgm:pt>
    <dgm:pt modelId="{B4345CD4-F7FD-4676-8719-F6E7DF8A372A}" type="pres">
      <dgm:prSet presAssocID="{B35B0284-C7E8-49BA-9253-7F683F401690}" presName="parTx" presStyleLbl="alignNode1" presStyleIdx="0" presStyleCnt="1">
        <dgm:presLayoutVars>
          <dgm:chMax val="0"/>
          <dgm:chPref val="0"/>
          <dgm:bulletEnabled val="1"/>
        </dgm:presLayoutVars>
      </dgm:prSet>
      <dgm:spPr/>
      <dgm:t>
        <a:bodyPr/>
        <a:lstStyle/>
        <a:p>
          <a:endParaRPr lang="es-ES"/>
        </a:p>
      </dgm:t>
    </dgm:pt>
    <dgm:pt modelId="{A284E164-D9FD-424C-B72A-8A5676527DC2}" type="pres">
      <dgm:prSet presAssocID="{B35B0284-C7E8-49BA-9253-7F683F401690}" presName="desTx" presStyleLbl="alignAccFollowNode1" presStyleIdx="0" presStyleCnt="1">
        <dgm:presLayoutVars>
          <dgm:bulletEnabled val="1"/>
        </dgm:presLayoutVars>
      </dgm:prSet>
      <dgm:spPr/>
      <dgm:t>
        <a:bodyPr/>
        <a:lstStyle/>
        <a:p>
          <a:endParaRPr lang="es-ES"/>
        </a:p>
      </dgm:t>
    </dgm:pt>
  </dgm:ptLst>
  <dgm:cxnLst>
    <dgm:cxn modelId="{ABE72E40-1778-40C8-B7E3-22941F184092}" srcId="{CC04D708-25A1-41AA-9796-CCA1FF71BEE5}" destId="{F9583F56-32B8-410A-8FD3-2F0EDD415304}" srcOrd="1" destOrd="0" parTransId="{F2DDC1B1-643A-487B-B94B-D35F0C592DAF}" sibTransId="{01698C46-7C0D-46C6-9C15-8ED22056D78F}"/>
    <dgm:cxn modelId="{AD2ACC78-49ED-439E-B472-810B73B1FDCC}" type="presOf" srcId="{EFB2A0A1-8186-4F2B-A9E6-22D3ED457DB0}" destId="{A284E164-D9FD-424C-B72A-8A5676527DC2}" srcOrd="0" destOrd="6" presId="urn:microsoft.com/office/officeart/2005/8/layout/hList1"/>
    <dgm:cxn modelId="{04224B05-E199-4F09-922D-CAE1D7BD3DBF}" type="presOf" srcId="{B35B0284-C7E8-49BA-9253-7F683F401690}" destId="{B4345CD4-F7FD-4676-8719-F6E7DF8A372A}" srcOrd="0" destOrd="0" presId="urn:microsoft.com/office/officeart/2005/8/layout/hList1"/>
    <dgm:cxn modelId="{332CBCDF-342C-48D8-943B-DF00721BC5FD}" type="presOf" srcId="{063D12A6-B56D-42A7-AC6D-2424A99C04C1}" destId="{A284E164-D9FD-424C-B72A-8A5676527DC2}" srcOrd="0" destOrd="0" presId="urn:microsoft.com/office/officeart/2005/8/layout/hList1"/>
    <dgm:cxn modelId="{C54E8C7F-5D27-4796-BC1D-12A6B044A8DB}" srcId="{8F0831CF-09F8-4103-9D17-E89C58D5377D}" destId="{2F94E888-F707-49D5-8047-2BCB931C5F96}" srcOrd="0" destOrd="0" parTransId="{D9CAD77E-3C61-4317-A224-A09FED7F2F13}" sibTransId="{BA5EA0D9-E147-4B2E-BAA6-6509836E73F7}"/>
    <dgm:cxn modelId="{BB3BB625-970F-455D-8FCB-23999FC3EAEF}" type="presOf" srcId="{2F94E888-F707-49D5-8047-2BCB931C5F96}" destId="{A284E164-D9FD-424C-B72A-8A5676527DC2}" srcOrd="0" destOrd="10" presId="urn:microsoft.com/office/officeart/2005/8/layout/hList1"/>
    <dgm:cxn modelId="{B84FCAE8-C8D6-4707-B11E-87A9CE00A6B8}" type="presOf" srcId="{8F0831CF-09F8-4103-9D17-E89C58D5377D}" destId="{A284E164-D9FD-424C-B72A-8A5676527DC2}" srcOrd="0" destOrd="9" presId="urn:microsoft.com/office/officeart/2005/8/layout/hList1"/>
    <dgm:cxn modelId="{734CC23F-1338-4ED9-89A6-BBD7E74CBDB2}" type="presOf" srcId="{940DED0E-779B-4B7C-A177-CF8E244D6261}" destId="{A284E164-D9FD-424C-B72A-8A5676527DC2}" srcOrd="0" destOrd="8" presId="urn:microsoft.com/office/officeart/2005/8/layout/hList1"/>
    <dgm:cxn modelId="{DB69CA97-3D99-42F7-906B-94D538C14206}" srcId="{B35B0284-C7E8-49BA-9253-7F683F401690}" destId="{EFB2A0A1-8186-4F2B-A9E6-22D3ED457DB0}" srcOrd="2" destOrd="0" parTransId="{86DFEA0F-928E-4718-A4F3-5411992D5F9F}" sibTransId="{75BEFEC5-B370-4FCD-9FB5-37A2EE99BD70}"/>
    <dgm:cxn modelId="{2BA5D980-6CBD-406A-9133-DF1C5A077C47}" srcId="{B35B0284-C7E8-49BA-9253-7F683F401690}" destId="{CC04D708-25A1-41AA-9796-CCA1FF71BEE5}" srcOrd="1" destOrd="0" parTransId="{6B3A0955-467F-4E57-9462-56226C4CEAC6}" sibTransId="{7E891ABF-9853-4E61-8CA3-CED2A5CA4D57}"/>
    <dgm:cxn modelId="{721E1014-CDB7-4E29-B8CC-7020FC9F014C}" srcId="{8020A349-8BA1-4773-88B5-449A12730BF4}" destId="{B35B0284-C7E8-49BA-9253-7F683F401690}" srcOrd="0" destOrd="0" parTransId="{EAE97ABA-CAA7-4F58-9972-FADF2423C0D0}" sibTransId="{D37AB0D5-C3CD-4CF3-8CE5-77615EED519B}"/>
    <dgm:cxn modelId="{FF81B12B-2C89-4EC7-8EC0-3B2978146D45}" type="presOf" srcId="{83BE098B-B475-45FC-8B8B-B8CFFAB478A9}" destId="{A284E164-D9FD-424C-B72A-8A5676527DC2}" srcOrd="0" destOrd="1" presId="urn:microsoft.com/office/officeart/2005/8/layout/hList1"/>
    <dgm:cxn modelId="{FB82C98F-E368-46F8-A3B1-741711082A89}" type="presOf" srcId="{156BA305-CC90-412A-B970-59B02AEAF840}" destId="{A284E164-D9FD-424C-B72A-8A5676527DC2}" srcOrd="0" destOrd="7" presId="urn:microsoft.com/office/officeart/2005/8/layout/hList1"/>
    <dgm:cxn modelId="{0D09C0D6-9FBF-4837-933F-5F2D79A618D0}" type="presOf" srcId="{76BEF9BE-84B3-4252-875F-E3BA3D04FA83}" destId="{A284E164-D9FD-424C-B72A-8A5676527DC2}" srcOrd="0" destOrd="11" presId="urn:microsoft.com/office/officeart/2005/8/layout/hList1"/>
    <dgm:cxn modelId="{039B409A-3989-44D7-93C9-A60D0A470579}" srcId="{063D12A6-B56D-42A7-AC6D-2424A99C04C1}" destId="{83BE098B-B475-45FC-8B8B-B8CFFAB478A9}" srcOrd="0" destOrd="0" parTransId="{61FA275A-1F4E-4835-9849-7BB4F691360A}" sibTransId="{63DBC7EC-C99E-4DAA-8945-EF1767EF072C}"/>
    <dgm:cxn modelId="{077F6FB1-D05F-4E96-89C9-0FED216F22EE}" srcId="{EFB2A0A1-8186-4F2B-A9E6-22D3ED457DB0}" destId="{940DED0E-779B-4B7C-A177-CF8E244D6261}" srcOrd="1" destOrd="0" parTransId="{9B4C56DD-3F11-4FFD-882E-C6D41FEDE635}" sibTransId="{0264F5D5-4E56-4A9D-845B-8A92AF9D19DE}"/>
    <dgm:cxn modelId="{ADD5FDF3-6515-4A48-8900-7A760BB452CC}" type="presOf" srcId="{8020A349-8BA1-4773-88B5-449A12730BF4}" destId="{028723FA-7D6E-4C1F-85AC-5A64B1C5E46F}" srcOrd="0" destOrd="0" presId="urn:microsoft.com/office/officeart/2005/8/layout/hList1"/>
    <dgm:cxn modelId="{33CEC501-76F9-4314-B9AC-E5367ADE81DC}" srcId="{8F0831CF-09F8-4103-9D17-E89C58D5377D}" destId="{76BEF9BE-84B3-4252-875F-E3BA3D04FA83}" srcOrd="1" destOrd="0" parTransId="{647B9EE3-1CC3-405D-BB04-90A62EECC72B}" sibTransId="{3A90F244-9B31-484B-9BC5-AD279B4A704F}"/>
    <dgm:cxn modelId="{57942A54-12A7-4E5B-888D-C14594B482A1}" srcId="{B35B0284-C7E8-49BA-9253-7F683F401690}" destId="{8F0831CF-09F8-4103-9D17-E89C58D5377D}" srcOrd="3" destOrd="0" parTransId="{8DF7BABD-3567-4CCD-A574-D0E59A9D6FB1}" sibTransId="{5513F9DC-ED56-4F7A-B604-80E34BFA5339}"/>
    <dgm:cxn modelId="{FE8FCEB4-ECC3-44FF-B4FB-E49BDDE266BC}" srcId="{EFB2A0A1-8186-4F2B-A9E6-22D3ED457DB0}" destId="{156BA305-CC90-412A-B970-59B02AEAF840}" srcOrd="0" destOrd="0" parTransId="{A245951D-AD23-437C-91BC-F36988A14047}" sibTransId="{E5E874B2-05C8-4A78-868C-B3024188B419}"/>
    <dgm:cxn modelId="{173B5C77-B15B-4B86-A835-9ADD874D2FDD}" srcId="{063D12A6-B56D-42A7-AC6D-2424A99C04C1}" destId="{9888B9A5-F62B-4963-9CA6-27E461A906B2}" srcOrd="1" destOrd="0" parTransId="{D53576DB-D991-4460-BCAA-4525EDFA04CC}" sibTransId="{B757CEEC-CCC3-40EC-A58B-4CE20768B077}"/>
    <dgm:cxn modelId="{5240D804-420E-425E-806A-68095EB4633A}" type="presOf" srcId="{2601B718-0FF4-4185-9870-C508B6BAE220}" destId="{A284E164-D9FD-424C-B72A-8A5676527DC2}" srcOrd="0" destOrd="4" presId="urn:microsoft.com/office/officeart/2005/8/layout/hList1"/>
    <dgm:cxn modelId="{2A6E0DAD-966A-4619-B7E8-4B3ADE513B85}" type="presOf" srcId="{9888B9A5-F62B-4963-9CA6-27E461A906B2}" destId="{A284E164-D9FD-424C-B72A-8A5676527DC2}" srcOrd="0" destOrd="2" presId="urn:microsoft.com/office/officeart/2005/8/layout/hList1"/>
    <dgm:cxn modelId="{2B18A460-89D7-473C-BAF6-B6E28DDB5B05}" type="presOf" srcId="{F9583F56-32B8-410A-8FD3-2F0EDD415304}" destId="{A284E164-D9FD-424C-B72A-8A5676527DC2}" srcOrd="0" destOrd="5" presId="urn:microsoft.com/office/officeart/2005/8/layout/hList1"/>
    <dgm:cxn modelId="{6AC12B1A-56E9-4FE2-BB85-40D315BCCB2B}" srcId="{B35B0284-C7E8-49BA-9253-7F683F401690}" destId="{063D12A6-B56D-42A7-AC6D-2424A99C04C1}" srcOrd="0" destOrd="0" parTransId="{25F27A09-5B2A-4EA3-BC88-952A8AB76406}" sibTransId="{07B76E5C-C067-445A-BE99-1DF47DA966D0}"/>
    <dgm:cxn modelId="{3F506CB4-8FA1-4E73-81B3-7FA2516985F6}" srcId="{CC04D708-25A1-41AA-9796-CCA1FF71BEE5}" destId="{2601B718-0FF4-4185-9870-C508B6BAE220}" srcOrd="0" destOrd="0" parTransId="{EDAA338A-CAFC-455C-823C-BE1037D97A9D}" sibTransId="{751B5812-D43F-4741-8BE9-9F8C2231F615}"/>
    <dgm:cxn modelId="{0059332D-C1A3-4F85-9946-6B4CA8DC2FCA}" type="presOf" srcId="{CC04D708-25A1-41AA-9796-CCA1FF71BEE5}" destId="{A284E164-D9FD-424C-B72A-8A5676527DC2}" srcOrd="0" destOrd="3" presId="urn:microsoft.com/office/officeart/2005/8/layout/hList1"/>
    <dgm:cxn modelId="{0A5D4BC2-76DE-42CB-8D65-0D9956C0842E}" type="presParOf" srcId="{028723FA-7D6E-4C1F-85AC-5A64B1C5E46F}" destId="{D6BA0D6D-6BC8-44A4-8B8A-524441ADE658}" srcOrd="0" destOrd="0" presId="urn:microsoft.com/office/officeart/2005/8/layout/hList1"/>
    <dgm:cxn modelId="{0AFE6BFD-C8F4-48F1-B9F7-C42A5B17308B}" type="presParOf" srcId="{D6BA0D6D-6BC8-44A4-8B8A-524441ADE658}" destId="{B4345CD4-F7FD-4676-8719-F6E7DF8A372A}" srcOrd="0" destOrd="0" presId="urn:microsoft.com/office/officeart/2005/8/layout/hList1"/>
    <dgm:cxn modelId="{DBDD2B5B-A97B-4AC2-879D-72C373944088}" type="presParOf" srcId="{D6BA0D6D-6BC8-44A4-8B8A-524441ADE658}" destId="{A284E164-D9FD-424C-B72A-8A5676527DC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7F15A4-955B-4A50-95CB-7E0A4ADA3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C7CBC741-0483-4C4B-A69F-4821BAFA412B}">
      <dgm:prSet phldrT="[Texto]"/>
      <dgm:spPr/>
      <dgm:t>
        <a:bodyPr/>
        <a:lstStyle/>
        <a:p>
          <a:pPr rtl="0"/>
          <a:r>
            <a:rPr lang="es-ES" b="0" i="0" u="none" dirty="0" smtClean="0"/>
            <a:t>Cómo trabajar con </a:t>
          </a:r>
          <a:r>
            <a:rPr lang="es-ES" b="0" i="0" u="none" dirty="0" err="1" smtClean="0"/>
            <a:t>json</a:t>
          </a:r>
          <a:r>
            <a:rPr lang="es-ES" b="0" i="0" u="none" dirty="0" smtClean="0"/>
            <a:t> en java</a:t>
          </a:r>
          <a:endParaRPr lang="es-ES" dirty="0"/>
        </a:p>
      </dgm:t>
    </dgm:pt>
    <dgm:pt modelId="{B4964975-B7BF-41C1-B5D6-E531DDD9D606}" type="parTrans" cxnId="{CA5AA032-6DCB-4D3A-9E79-0BEF93B0DC31}">
      <dgm:prSet/>
      <dgm:spPr/>
      <dgm:t>
        <a:bodyPr/>
        <a:lstStyle/>
        <a:p>
          <a:endParaRPr lang="es-ES"/>
        </a:p>
      </dgm:t>
    </dgm:pt>
    <dgm:pt modelId="{DE4520B2-DF79-480C-B962-90D0DB7A0270}" type="sibTrans" cxnId="{CA5AA032-6DCB-4D3A-9E79-0BEF93B0DC31}">
      <dgm:prSet/>
      <dgm:spPr/>
      <dgm:t>
        <a:bodyPr/>
        <a:lstStyle/>
        <a:p>
          <a:endParaRPr lang="es-ES"/>
        </a:p>
      </dgm:t>
    </dgm:pt>
    <dgm:pt modelId="{12E82ED9-2DA1-4883-9AF8-7965B4E8E300}">
      <dgm:prSet phldrT="[Texto]"/>
      <dgm:spPr/>
      <dgm:t>
        <a:bodyPr/>
        <a:lstStyle/>
        <a:p>
          <a:endParaRPr lang="es-ES" dirty="0"/>
        </a:p>
      </dgm:t>
    </dgm:pt>
    <dgm:pt modelId="{3F90FC39-C8FC-44B3-8CF2-2EFDB40E3B9E}" type="parTrans" cxnId="{431F75DF-2ABF-4586-B97E-5755E005FEF7}">
      <dgm:prSet/>
      <dgm:spPr/>
      <dgm:t>
        <a:bodyPr/>
        <a:lstStyle/>
        <a:p>
          <a:endParaRPr lang="es-ES"/>
        </a:p>
      </dgm:t>
    </dgm:pt>
    <dgm:pt modelId="{B741AD30-F55F-4332-B1CE-8538CFDD59AD}" type="sibTrans" cxnId="{431F75DF-2ABF-4586-B97E-5755E005FEF7}">
      <dgm:prSet/>
      <dgm:spPr/>
      <dgm:t>
        <a:bodyPr/>
        <a:lstStyle/>
        <a:p>
          <a:endParaRPr lang="es-ES"/>
        </a:p>
      </dgm:t>
    </dgm:pt>
    <dgm:pt modelId="{799D5E04-669C-4D39-889B-A40524C68132}">
      <dgm:prSet/>
      <dgm:spPr/>
      <dgm:t>
        <a:bodyPr/>
        <a:lstStyle/>
        <a:p>
          <a:pPr rtl="0"/>
          <a:r>
            <a:rPr lang="es-ES" b="1" dirty="0" smtClean="0"/>
            <a:t>(</a:t>
          </a:r>
          <a:r>
            <a:rPr lang="es-ES" b="1" dirty="0" smtClean="0"/>
            <a:t>A y B) </a:t>
          </a:r>
          <a:r>
            <a:rPr lang="es-ES" b="1" i="0" dirty="0" smtClean="0"/>
            <a:t>https://</a:t>
          </a:r>
          <a:r>
            <a:rPr lang="es-ES" b="1" i="0" dirty="0" smtClean="0"/>
            <a:t>es.ourcodeworld.com/articulos/leer/126/como-trabajar-con-json-facilmente-en-java </a:t>
          </a:r>
          <a:endParaRPr lang="es-ES" b="1" i="0" u="none" dirty="0"/>
        </a:p>
      </dgm:t>
    </dgm:pt>
    <dgm:pt modelId="{7D873856-8E3B-468C-9D4A-64EEEB33ED7A}" type="parTrans" cxnId="{3F30C677-E5A5-4E5C-A902-D6917013E620}">
      <dgm:prSet/>
      <dgm:spPr/>
      <dgm:t>
        <a:bodyPr/>
        <a:lstStyle/>
        <a:p>
          <a:endParaRPr lang="es-ES"/>
        </a:p>
      </dgm:t>
    </dgm:pt>
    <dgm:pt modelId="{06EB4740-B086-4329-AA52-3D0DEA6F2820}" type="sibTrans" cxnId="{3F30C677-E5A5-4E5C-A902-D6917013E620}">
      <dgm:prSet/>
      <dgm:spPr/>
      <dgm:t>
        <a:bodyPr/>
        <a:lstStyle/>
        <a:p>
          <a:endParaRPr lang="es-ES"/>
        </a:p>
      </dgm:t>
    </dgm:pt>
    <dgm:pt modelId="{36FAD585-6BD7-4C55-AC55-0C21EEB149D8}">
      <dgm:prSet/>
      <dgm:spPr/>
      <dgm:t>
        <a:bodyPr/>
        <a:lstStyle/>
        <a:p>
          <a:pPr rtl="0"/>
          <a:r>
            <a:rPr lang="es-ES" b="1" i="0" dirty="0" smtClean="0"/>
            <a:t>(B) https://www.discoduroderoer.es/leer-y-escribir-json-en-java/</a:t>
          </a:r>
          <a:endParaRPr lang="es-ES" b="1" i="0" u="none" dirty="0"/>
        </a:p>
      </dgm:t>
    </dgm:pt>
    <dgm:pt modelId="{D28C6A6E-C288-4C2C-B701-911BA26898D4}" type="parTrans" cxnId="{EAB08F3D-3F7E-4439-8194-0CE6A45090E7}">
      <dgm:prSet/>
      <dgm:spPr/>
      <dgm:t>
        <a:bodyPr/>
        <a:lstStyle/>
        <a:p>
          <a:endParaRPr lang="es-ES"/>
        </a:p>
      </dgm:t>
    </dgm:pt>
    <dgm:pt modelId="{1EE5C642-0162-421C-9B6F-DB593F22A8E8}" type="sibTrans" cxnId="{EAB08F3D-3F7E-4439-8194-0CE6A45090E7}">
      <dgm:prSet/>
      <dgm:spPr/>
      <dgm:t>
        <a:bodyPr/>
        <a:lstStyle/>
        <a:p>
          <a:endParaRPr lang="es-ES"/>
        </a:p>
      </dgm:t>
    </dgm:pt>
    <dgm:pt modelId="{9E1CF235-C7E0-407E-AF4D-205C06566051}">
      <dgm:prSet/>
      <dgm:spPr/>
      <dgm:t>
        <a:bodyPr/>
        <a:lstStyle/>
        <a:p>
          <a:pPr rtl="0"/>
          <a:r>
            <a:rPr lang="es-ES" b="0" i="0" u="none" dirty="0" smtClean="0"/>
            <a:t>Trata con breves ejemplos como leer y escribir JSON en java mediante la librería GSON.</a:t>
          </a:r>
          <a:endParaRPr lang="es-ES" dirty="0"/>
        </a:p>
      </dgm:t>
    </dgm:pt>
    <dgm:pt modelId="{56648595-0A5E-41F8-9B64-863502EAB151}" type="parTrans" cxnId="{AB87B766-52F0-4A23-BC89-E9BB8761AA8B}">
      <dgm:prSet/>
      <dgm:spPr/>
      <dgm:t>
        <a:bodyPr/>
        <a:lstStyle/>
        <a:p>
          <a:endParaRPr lang="es-ES"/>
        </a:p>
      </dgm:t>
    </dgm:pt>
    <dgm:pt modelId="{73D451F1-9604-41ED-82B2-B43B734F6B7E}" type="sibTrans" cxnId="{AB87B766-52F0-4A23-BC89-E9BB8761AA8B}">
      <dgm:prSet/>
      <dgm:spPr/>
      <dgm:t>
        <a:bodyPr/>
        <a:lstStyle/>
        <a:p>
          <a:endParaRPr lang="es-ES"/>
        </a:p>
      </dgm:t>
    </dgm:pt>
    <dgm:pt modelId="{B0AF3919-CC0F-48E0-B324-49058C234656}">
      <dgm:prSet/>
      <dgm:spPr/>
      <dgm:t>
        <a:bodyPr/>
        <a:lstStyle/>
        <a:p>
          <a:pPr rtl="0"/>
          <a:r>
            <a:rPr lang="es-ES" b="0" i="0" u="none" dirty="0" smtClean="0"/>
            <a:t>(5min)</a:t>
          </a:r>
          <a:endParaRPr lang="es-ES" b="0" i="0" u="none" dirty="0"/>
        </a:p>
      </dgm:t>
    </dgm:pt>
    <dgm:pt modelId="{D9A00975-C45B-4750-B43C-0335D51150CA}" type="parTrans" cxnId="{6BAF6AB5-AE70-4AB4-B1D4-062AB26A4E27}">
      <dgm:prSet/>
      <dgm:spPr/>
      <dgm:t>
        <a:bodyPr/>
        <a:lstStyle/>
        <a:p>
          <a:endParaRPr lang="es-ES"/>
        </a:p>
      </dgm:t>
    </dgm:pt>
    <dgm:pt modelId="{AC8C71F1-93A2-408A-B509-9B23050DB085}" type="sibTrans" cxnId="{6BAF6AB5-AE70-4AB4-B1D4-062AB26A4E27}">
      <dgm:prSet/>
      <dgm:spPr/>
      <dgm:t>
        <a:bodyPr/>
        <a:lstStyle/>
        <a:p>
          <a:endParaRPr lang="es-ES"/>
        </a:p>
      </dgm:t>
    </dgm:pt>
    <dgm:pt modelId="{1DCEF5C4-9580-4C1C-A21B-B07241F06917}">
      <dgm:prSet/>
      <dgm:spPr/>
      <dgm:t>
        <a:bodyPr/>
        <a:lstStyle/>
        <a:p>
          <a:pPr rtl="0"/>
          <a:r>
            <a:rPr lang="es-ES" b="0" i="0" u="none" dirty="0" smtClean="0"/>
            <a:t>Informa sobre que Java por defecto no ofrece ninguna funcionalidad integrada para crear o analizar JSON, a diferencia de PHP por ejemplo. De ahí que, haya que utilizar la librería </a:t>
          </a:r>
          <a:r>
            <a:rPr lang="es-ES" b="0" i="0" u="none" dirty="0" err="1" smtClean="0"/>
            <a:t>org.json</a:t>
          </a:r>
          <a:r>
            <a:rPr lang="es-ES" b="0" i="0" u="none" dirty="0" smtClean="0"/>
            <a:t>. A continuación, muestra distintos ejemplo sobre como crear objetos, </a:t>
          </a:r>
          <a:r>
            <a:rPr lang="es-ES" b="0" i="0" u="none" dirty="0" err="1" smtClean="0"/>
            <a:t>arrays</a:t>
          </a:r>
          <a:r>
            <a:rPr lang="es-ES" b="0" i="0" u="none" dirty="0" smtClean="0"/>
            <a:t> e interpretación de cadenas.</a:t>
          </a:r>
          <a:endParaRPr lang="es-ES" b="0" i="0" u="none" dirty="0"/>
        </a:p>
      </dgm:t>
    </dgm:pt>
    <dgm:pt modelId="{F97BBDD0-FA1A-4C15-BD60-8B76E8E2C998}" type="parTrans" cxnId="{681287CC-0080-44B6-A454-206040E2AC0C}">
      <dgm:prSet/>
      <dgm:spPr/>
      <dgm:t>
        <a:bodyPr/>
        <a:lstStyle/>
        <a:p>
          <a:endParaRPr lang="es-ES"/>
        </a:p>
      </dgm:t>
    </dgm:pt>
    <dgm:pt modelId="{63C9C7AF-CEBC-4836-B0B2-F1E77FB311B9}" type="sibTrans" cxnId="{681287CC-0080-44B6-A454-206040E2AC0C}">
      <dgm:prSet/>
      <dgm:spPr/>
      <dgm:t>
        <a:bodyPr/>
        <a:lstStyle/>
        <a:p>
          <a:endParaRPr lang="es-ES"/>
        </a:p>
      </dgm:t>
    </dgm:pt>
    <dgm:pt modelId="{585A35FF-3319-4177-9B24-C185AA9B163C}">
      <dgm:prSet/>
      <dgm:spPr/>
      <dgm:t>
        <a:bodyPr/>
        <a:lstStyle/>
        <a:p>
          <a:pPr rtl="0"/>
          <a:r>
            <a:rPr lang="es-ES" b="0" i="0" u="none" dirty="0" smtClean="0"/>
            <a:t>(2 min)</a:t>
          </a:r>
          <a:endParaRPr lang="es-ES" b="0" i="0" u="none" dirty="0"/>
        </a:p>
      </dgm:t>
    </dgm:pt>
    <dgm:pt modelId="{7EB615E2-0039-4910-BC35-468322CB1C55}" type="parTrans" cxnId="{CACCF61A-2CCB-4FB6-84E5-4515C3AEBCBA}">
      <dgm:prSet/>
      <dgm:spPr/>
      <dgm:t>
        <a:bodyPr/>
        <a:lstStyle/>
        <a:p>
          <a:endParaRPr lang="es-ES"/>
        </a:p>
      </dgm:t>
    </dgm:pt>
    <dgm:pt modelId="{90430ABB-46EF-4974-AE6A-06B998BD5832}" type="sibTrans" cxnId="{CACCF61A-2CCB-4FB6-84E5-4515C3AEBCBA}">
      <dgm:prSet/>
      <dgm:spPr/>
      <dgm:t>
        <a:bodyPr/>
        <a:lstStyle/>
        <a:p>
          <a:endParaRPr lang="es-ES"/>
        </a:p>
      </dgm:t>
    </dgm:pt>
    <dgm:pt modelId="{6BB94623-52AC-444E-8F13-723C6860DBF2}" type="pres">
      <dgm:prSet presAssocID="{E07F15A4-955B-4A50-95CB-7E0A4ADA3CBE}" presName="Name0" presStyleCnt="0">
        <dgm:presLayoutVars>
          <dgm:dir/>
          <dgm:animLvl val="lvl"/>
          <dgm:resizeHandles val="exact"/>
        </dgm:presLayoutVars>
      </dgm:prSet>
      <dgm:spPr/>
      <dgm:t>
        <a:bodyPr/>
        <a:lstStyle/>
        <a:p>
          <a:endParaRPr lang="es-ES"/>
        </a:p>
      </dgm:t>
    </dgm:pt>
    <dgm:pt modelId="{7B8CB959-320D-41AD-8C32-C66EAC823C2C}" type="pres">
      <dgm:prSet presAssocID="{C7CBC741-0483-4C4B-A69F-4821BAFA412B}" presName="composite" presStyleCnt="0"/>
      <dgm:spPr/>
    </dgm:pt>
    <dgm:pt modelId="{6BA1D256-E971-411D-B417-6958C1B1FF0E}" type="pres">
      <dgm:prSet presAssocID="{C7CBC741-0483-4C4B-A69F-4821BAFA412B}" presName="parTx" presStyleLbl="alignNode1" presStyleIdx="0" presStyleCnt="1">
        <dgm:presLayoutVars>
          <dgm:chMax val="0"/>
          <dgm:chPref val="0"/>
          <dgm:bulletEnabled val="1"/>
        </dgm:presLayoutVars>
      </dgm:prSet>
      <dgm:spPr/>
      <dgm:t>
        <a:bodyPr/>
        <a:lstStyle/>
        <a:p>
          <a:endParaRPr lang="es-ES"/>
        </a:p>
      </dgm:t>
    </dgm:pt>
    <dgm:pt modelId="{00F4DE73-1420-427C-B071-12EA01F9BB11}" type="pres">
      <dgm:prSet presAssocID="{C7CBC741-0483-4C4B-A69F-4821BAFA412B}" presName="desTx" presStyleLbl="alignAccFollowNode1" presStyleIdx="0" presStyleCnt="1">
        <dgm:presLayoutVars>
          <dgm:bulletEnabled val="1"/>
        </dgm:presLayoutVars>
      </dgm:prSet>
      <dgm:spPr/>
      <dgm:t>
        <a:bodyPr/>
        <a:lstStyle/>
        <a:p>
          <a:endParaRPr lang="es-ES"/>
        </a:p>
      </dgm:t>
    </dgm:pt>
  </dgm:ptLst>
  <dgm:cxnLst>
    <dgm:cxn modelId="{431F75DF-2ABF-4586-B97E-5755E005FEF7}" srcId="{C7CBC741-0483-4C4B-A69F-4821BAFA412B}" destId="{12E82ED9-2DA1-4883-9AF8-7965B4E8E300}" srcOrd="2" destOrd="0" parTransId="{3F90FC39-C8FC-44B3-8CF2-2EFDB40E3B9E}" sibTransId="{B741AD30-F55F-4332-B1CE-8538CFDD59AD}"/>
    <dgm:cxn modelId="{EED19EEA-C8BF-4AF3-A49D-B6610051FF55}" type="presOf" srcId="{9E1CF235-C7E0-407E-AF4D-205C06566051}" destId="{00F4DE73-1420-427C-B071-12EA01F9BB11}" srcOrd="0" destOrd="5" presId="urn:microsoft.com/office/officeart/2005/8/layout/hList1"/>
    <dgm:cxn modelId="{3EAF2388-0BFB-4595-AED3-494C879C2D5B}" type="presOf" srcId="{B0AF3919-CC0F-48E0-B324-49058C234656}" destId="{00F4DE73-1420-427C-B071-12EA01F9BB11}" srcOrd="0" destOrd="1" presId="urn:microsoft.com/office/officeart/2005/8/layout/hList1"/>
    <dgm:cxn modelId="{3F30C677-E5A5-4E5C-A902-D6917013E620}" srcId="{C7CBC741-0483-4C4B-A69F-4821BAFA412B}" destId="{799D5E04-669C-4D39-889B-A40524C68132}" srcOrd="0" destOrd="0" parTransId="{7D873856-8E3B-468C-9D4A-64EEEB33ED7A}" sibTransId="{06EB4740-B086-4329-AA52-3D0DEA6F2820}"/>
    <dgm:cxn modelId="{D70D8D1F-2B69-4592-874F-BB7AAEFC6978}" type="presOf" srcId="{585A35FF-3319-4177-9B24-C185AA9B163C}" destId="{00F4DE73-1420-427C-B071-12EA01F9BB11}" srcOrd="0" destOrd="4" presId="urn:microsoft.com/office/officeart/2005/8/layout/hList1"/>
    <dgm:cxn modelId="{CA5AA032-6DCB-4D3A-9E79-0BEF93B0DC31}" srcId="{E07F15A4-955B-4A50-95CB-7E0A4ADA3CBE}" destId="{C7CBC741-0483-4C4B-A69F-4821BAFA412B}" srcOrd="0" destOrd="0" parTransId="{B4964975-B7BF-41C1-B5D6-E531DDD9D606}" sibTransId="{DE4520B2-DF79-480C-B962-90D0DB7A0270}"/>
    <dgm:cxn modelId="{758D04BD-8206-482C-AA8D-2317B1197074}" type="presOf" srcId="{12E82ED9-2DA1-4883-9AF8-7965B4E8E300}" destId="{00F4DE73-1420-427C-B071-12EA01F9BB11}" srcOrd="0" destOrd="6" presId="urn:microsoft.com/office/officeart/2005/8/layout/hList1"/>
    <dgm:cxn modelId="{CACCF61A-2CCB-4FB6-84E5-4515C3AEBCBA}" srcId="{36FAD585-6BD7-4C55-AC55-0C21EEB149D8}" destId="{585A35FF-3319-4177-9B24-C185AA9B163C}" srcOrd="0" destOrd="0" parTransId="{7EB615E2-0039-4910-BC35-468322CB1C55}" sibTransId="{90430ABB-46EF-4974-AE6A-06B998BD5832}"/>
    <dgm:cxn modelId="{AB87B766-52F0-4A23-BC89-E9BB8761AA8B}" srcId="{36FAD585-6BD7-4C55-AC55-0C21EEB149D8}" destId="{9E1CF235-C7E0-407E-AF4D-205C06566051}" srcOrd="1" destOrd="0" parTransId="{56648595-0A5E-41F8-9B64-863502EAB151}" sibTransId="{73D451F1-9604-41ED-82B2-B43B734F6B7E}"/>
    <dgm:cxn modelId="{EAB08F3D-3F7E-4439-8194-0CE6A45090E7}" srcId="{C7CBC741-0483-4C4B-A69F-4821BAFA412B}" destId="{36FAD585-6BD7-4C55-AC55-0C21EEB149D8}" srcOrd="1" destOrd="0" parTransId="{D28C6A6E-C288-4C2C-B701-911BA26898D4}" sibTransId="{1EE5C642-0162-421C-9B6F-DB593F22A8E8}"/>
    <dgm:cxn modelId="{6BAF6AB5-AE70-4AB4-B1D4-062AB26A4E27}" srcId="{799D5E04-669C-4D39-889B-A40524C68132}" destId="{B0AF3919-CC0F-48E0-B324-49058C234656}" srcOrd="0" destOrd="0" parTransId="{D9A00975-C45B-4750-B43C-0335D51150CA}" sibTransId="{AC8C71F1-93A2-408A-B509-9B23050DB085}"/>
    <dgm:cxn modelId="{681287CC-0080-44B6-A454-206040E2AC0C}" srcId="{799D5E04-669C-4D39-889B-A40524C68132}" destId="{1DCEF5C4-9580-4C1C-A21B-B07241F06917}" srcOrd="1" destOrd="0" parTransId="{F97BBDD0-FA1A-4C15-BD60-8B76E8E2C998}" sibTransId="{63C9C7AF-CEBC-4836-B0B2-F1E77FB311B9}"/>
    <dgm:cxn modelId="{1249CB4F-65E3-44CC-97E9-56C30501F6B9}" type="presOf" srcId="{1DCEF5C4-9580-4C1C-A21B-B07241F06917}" destId="{00F4DE73-1420-427C-B071-12EA01F9BB11}" srcOrd="0" destOrd="2" presId="urn:microsoft.com/office/officeart/2005/8/layout/hList1"/>
    <dgm:cxn modelId="{7D740670-D958-4B35-8075-5AC3E33392AE}" type="presOf" srcId="{36FAD585-6BD7-4C55-AC55-0C21EEB149D8}" destId="{00F4DE73-1420-427C-B071-12EA01F9BB11}" srcOrd="0" destOrd="3" presId="urn:microsoft.com/office/officeart/2005/8/layout/hList1"/>
    <dgm:cxn modelId="{790A4548-FFF0-4446-BB41-28193BC4B05B}" type="presOf" srcId="{E07F15A4-955B-4A50-95CB-7E0A4ADA3CBE}" destId="{6BB94623-52AC-444E-8F13-723C6860DBF2}" srcOrd="0" destOrd="0" presId="urn:microsoft.com/office/officeart/2005/8/layout/hList1"/>
    <dgm:cxn modelId="{CB3FCF6B-D05B-4AF5-A727-FC73AD4CC890}" type="presOf" srcId="{799D5E04-669C-4D39-889B-A40524C68132}" destId="{00F4DE73-1420-427C-B071-12EA01F9BB11}" srcOrd="0" destOrd="0" presId="urn:microsoft.com/office/officeart/2005/8/layout/hList1"/>
    <dgm:cxn modelId="{194B2999-3D19-45D1-B5B2-85EFA6B753F1}" type="presOf" srcId="{C7CBC741-0483-4C4B-A69F-4821BAFA412B}" destId="{6BA1D256-E971-411D-B417-6958C1B1FF0E}" srcOrd="0" destOrd="0" presId="urn:microsoft.com/office/officeart/2005/8/layout/hList1"/>
    <dgm:cxn modelId="{12E88FE4-F0EB-4574-A541-0B9CAB134201}" type="presParOf" srcId="{6BB94623-52AC-444E-8F13-723C6860DBF2}" destId="{7B8CB959-320D-41AD-8C32-C66EAC823C2C}" srcOrd="0" destOrd="0" presId="urn:microsoft.com/office/officeart/2005/8/layout/hList1"/>
    <dgm:cxn modelId="{B06A5977-8376-477F-9194-8C5A5B137037}" type="presParOf" srcId="{7B8CB959-320D-41AD-8C32-C66EAC823C2C}" destId="{6BA1D256-E971-411D-B417-6958C1B1FF0E}" srcOrd="0" destOrd="0" presId="urn:microsoft.com/office/officeart/2005/8/layout/hList1"/>
    <dgm:cxn modelId="{CB496BB0-2891-4E72-9EC9-E91398850C34}" type="presParOf" srcId="{7B8CB959-320D-41AD-8C32-C66EAC823C2C}" destId="{00F4DE73-1420-427C-B071-12EA01F9BB1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003D26-EEF3-437A-8A30-5BB9CB093EB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A589468D-D0E0-4A1D-B0DC-04085F1633DE}">
      <dgm:prSet phldrT="[Texto]"/>
      <dgm:spPr/>
      <dgm:t>
        <a:bodyPr/>
        <a:lstStyle/>
        <a:p>
          <a:pPr rtl="0"/>
          <a:r>
            <a:rPr lang="es-ES" b="0" i="0" u="none" smtClean="0"/>
            <a:t>perfil ingeniero en sistemas de información</a:t>
          </a:r>
          <a:endParaRPr lang="es-ES"/>
        </a:p>
      </dgm:t>
    </dgm:pt>
    <dgm:pt modelId="{D135B648-3C4C-45EA-9358-2D1A7F5219B4}" type="parTrans" cxnId="{E873F8E6-53A3-4375-8D57-2F1EF8F47C97}">
      <dgm:prSet/>
      <dgm:spPr/>
      <dgm:t>
        <a:bodyPr/>
        <a:lstStyle/>
        <a:p>
          <a:endParaRPr lang="es-ES"/>
        </a:p>
      </dgm:t>
    </dgm:pt>
    <dgm:pt modelId="{7E555108-F326-40F2-8C8D-525E3C3EE734}" type="sibTrans" cxnId="{E873F8E6-53A3-4375-8D57-2F1EF8F47C97}">
      <dgm:prSet/>
      <dgm:spPr/>
      <dgm:t>
        <a:bodyPr/>
        <a:lstStyle/>
        <a:p>
          <a:endParaRPr lang="es-ES"/>
        </a:p>
      </dgm:t>
    </dgm:pt>
    <dgm:pt modelId="{E44F059E-631C-45C5-B03D-1CD36F07FC38}">
      <dgm:prSet/>
      <dgm:spPr/>
      <dgm:t>
        <a:bodyPr/>
        <a:lstStyle/>
        <a:p>
          <a:pPr rtl="0"/>
          <a:r>
            <a:rPr lang="es-ES" b="1" i="0" dirty="0" smtClean="0"/>
            <a:t>(A) https://www.uca.edu.ni/index.php/15-pregrado/carreras/91-ingenieria-en-sistemas-de-informacion</a:t>
          </a:r>
          <a:endParaRPr lang="es-ES" b="1" i="0" u="none" dirty="0"/>
        </a:p>
      </dgm:t>
    </dgm:pt>
    <dgm:pt modelId="{3446A719-E4BE-4E02-A637-7EB85AE22D7D}" type="parTrans" cxnId="{08798873-C8CF-4BCE-8C6C-E05200B30A22}">
      <dgm:prSet/>
      <dgm:spPr/>
      <dgm:t>
        <a:bodyPr/>
        <a:lstStyle/>
        <a:p>
          <a:endParaRPr lang="es-ES"/>
        </a:p>
      </dgm:t>
    </dgm:pt>
    <dgm:pt modelId="{7EEC2CF8-9E93-453D-9FED-885966534D22}" type="sibTrans" cxnId="{08798873-C8CF-4BCE-8C6C-E05200B30A22}">
      <dgm:prSet/>
      <dgm:spPr/>
      <dgm:t>
        <a:bodyPr/>
        <a:lstStyle/>
        <a:p>
          <a:endParaRPr lang="es-ES"/>
        </a:p>
      </dgm:t>
    </dgm:pt>
    <dgm:pt modelId="{F7B936C7-0428-4B6F-9490-037ABCA0EFA3}">
      <dgm:prSet/>
      <dgm:spPr/>
      <dgm:t>
        <a:bodyPr/>
        <a:lstStyle/>
        <a:p>
          <a:pPr rtl="0"/>
          <a:r>
            <a:rPr lang="es-ES" b="0" i="0" u="none" smtClean="0"/>
            <a:t>ingeniero en sistemas de información perfil</a:t>
          </a:r>
          <a:endParaRPr lang="es-ES" b="0" i="0" u="none"/>
        </a:p>
      </dgm:t>
    </dgm:pt>
    <dgm:pt modelId="{43D95579-ED76-4434-A5F7-E1D92A2C0A3A}" type="parTrans" cxnId="{B3987384-A1F0-42DC-8238-496A9A30F32C}">
      <dgm:prSet/>
      <dgm:spPr/>
      <dgm:t>
        <a:bodyPr/>
        <a:lstStyle/>
        <a:p>
          <a:endParaRPr lang="es-ES"/>
        </a:p>
      </dgm:t>
    </dgm:pt>
    <dgm:pt modelId="{95E38248-3E64-4BC3-B5CD-2949A4A524A7}" type="sibTrans" cxnId="{B3987384-A1F0-42DC-8238-496A9A30F32C}">
      <dgm:prSet/>
      <dgm:spPr/>
      <dgm:t>
        <a:bodyPr/>
        <a:lstStyle/>
        <a:p>
          <a:endParaRPr lang="es-ES"/>
        </a:p>
      </dgm:t>
    </dgm:pt>
    <dgm:pt modelId="{8B8830EF-07BF-498F-B260-95FADD1A8439}">
      <dgm:prSet/>
      <dgm:spPr/>
      <dgm:t>
        <a:bodyPr/>
        <a:lstStyle/>
        <a:p>
          <a:pPr rtl="0"/>
          <a:r>
            <a:rPr lang="es-ES" b="1" i="0" dirty="0" smtClean="0"/>
            <a:t>(B) https://micarrerauniversitaria.com/c-ingenieria/ingenieria-de-sistemas-de-informacion/#Que_Ingenieria_en_sistemas_de_informacion</a:t>
          </a:r>
          <a:endParaRPr lang="es-ES" b="1" i="0" u="none" dirty="0"/>
        </a:p>
      </dgm:t>
    </dgm:pt>
    <dgm:pt modelId="{0253FE46-9E11-4E51-B369-0F16EC6DC143}" type="parTrans" cxnId="{CCD666B2-FBC8-4D4A-98C4-59EB9E76F0EF}">
      <dgm:prSet/>
      <dgm:spPr/>
      <dgm:t>
        <a:bodyPr/>
        <a:lstStyle/>
        <a:p>
          <a:endParaRPr lang="es-ES"/>
        </a:p>
      </dgm:t>
    </dgm:pt>
    <dgm:pt modelId="{647A5FFF-0B69-49D8-9C0C-CE85794B9433}" type="sibTrans" cxnId="{CCD666B2-FBC8-4D4A-98C4-59EB9E76F0EF}">
      <dgm:prSet/>
      <dgm:spPr/>
      <dgm:t>
        <a:bodyPr/>
        <a:lstStyle/>
        <a:p>
          <a:endParaRPr lang="es-ES"/>
        </a:p>
      </dgm:t>
    </dgm:pt>
    <dgm:pt modelId="{6DE715AB-4BC7-462B-AD1D-DF235368412F}">
      <dgm:prSet/>
      <dgm:spPr/>
      <dgm:t>
        <a:bodyPr/>
        <a:lstStyle/>
        <a:p>
          <a:pPr rtl="0"/>
          <a:r>
            <a:rPr lang="es-ES" b="0" i="0" u="none" dirty="0" smtClean="0"/>
            <a:t>Descripción sobre en qué consiste el grado en ingeniería en sistemas de información y posibles salidas profesionales tratadas de forma genérica. </a:t>
          </a:r>
          <a:endParaRPr lang="es-ES" dirty="0"/>
        </a:p>
      </dgm:t>
    </dgm:pt>
    <dgm:pt modelId="{0BED9394-4443-4E00-9D22-4751E177D29F}" type="parTrans" cxnId="{1FE6B950-7E3A-4E38-BD84-4D4B94D31E20}">
      <dgm:prSet/>
      <dgm:spPr/>
      <dgm:t>
        <a:bodyPr/>
        <a:lstStyle/>
        <a:p>
          <a:endParaRPr lang="es-ES"/>
        </a:p>
      </dgm:t>
    </dgm:pt>
    <dgm:pt modelId="{5E3790C8-F870-4769-BE64-FACA9DF69F93}" type="sibTrans" cxnId="{1FE6B950-7E3A-4E38-BD84-4D4B94D31E20}">
      <dgm:prSet/>
      <dgm:spPr/>
      <dgm:t>
        <a:bodyPr/>
        <a:lstStyle/>
        <a:p>
          <a:endParaRPr lang="es-ES"/>
        </a:p>
      </dgm:t>
    </dgm:pt>
    <dgm:pt modelId="{2617170D-8F05-448E-81FD-FECCF5001AD2}">
      <dgm:prSet/>
      <dgm:spPr/>
      <dgm:t>
        <a:bodyPr/>
        <a:lstStyle/>
        <a:p>
          <a:pPr rtl="0"/>
          <a:r>
            <a:rPr lang="es-ES" b="0" i="0" u="none" dirty="0" smtClean="0"/>
            <a:t>(5 min)</a:t>
          </a:r>
          <a:endParaRPr lang="es-ES" b="0" i="0" u="none" dirty="0"/>
        </a:p>
      </dgm:t>
    </dgm:pt>
    <dgm:pt modelId="{25C55229-52AD-40E9-B7CE-DA77A285BC75}" type="parTrans" cxnId="{B7961489-E88B-4A6D-B8BB-34F0F3D26EC9}">
      <dgm:prSet/>
      <dgm:spPr/>
      <dgm:t>
        <a:bodyPr/>
        <a:lstStyle/>
        <a:p>
          <a:endParaRPr lang="es-ES"/>
        </a:p>
      </dgm:t>
    </dgm:pt>
    <dgm:pt modelId="{582DA7FE-9BF8-4A27-80E2-D329A3395C36}" type="sibTrans" cxnId="{B7961489-E88B-4A6D-B8BB-34F0F3D26EC9}">
      <dgm:prSet/>
      <dgm:spPr/>
      <dgm:t>
        <a:bodyPr/>
        <a:lstStyle/>
        <a:p>
          <a:endParaRPr lang="es-ES"/>
        </a:p>
      </dgm:t>
    </dgm:pt>
    <dgm:pt modelId="{B1911257-D5CF-4C7B-A0B4-16532C815DD6}">
      <dgm:prSet/>
      <dgm:spPr/>
      <dgm:t>
        <a:bodyPr/>
        <a:lstStyle/>
        <a:p>
          <a:pPr rtl="0"/>
          <a:r>
            <a:rPr lang="es-ES" b="0" i="0" u="none" dirty="0" smtClean="0"/>
            <a:t>Aunque es una página descriptiva de un grado universitario, aporta las salidas profesionales del mismo de forma genérica y clara, además incluye las principales competencias que se adquieren. </a:t>
          </a:r>
          <a:endParaRPr lang="es-ES" b="0" i="0" u="none" dirty="0"/>
        </a:p>
      </dgm:t>
    </dgm:pt>
    <dgm:pt modelId="{93513586-919C-4DD0-9D1D-046EB6AF5A96}" type="parTrans" cxnId="{53F0253A-37AE-4E9F-9471-F07B3C43C9B5}">
      <dgm:prSet/>
      <dgm:spPr/>
      <dgm:t>
        <a:bodyPr/>
        <a:lstStyle/>
        <a:p>
          <a:endParaRPr lang="es-ES"/>
        </a:p>
      </dgm:t>
    </dgm:pt>
    <dgm:pt modelId="{AD8BF82A-ED56-4EA0-BC8F-7412162AABD8}" type="sibTrans" cxnId="{53F0253A-37AE-4E9F-9471-F07B3C43C9B5}">
      <dgm:prSet/>
      <dgm:spPr/>
      <dgm:t>
        <a:bodyPr/>
        <a:lstStyle/>
        <a:p>
          <a:endParaRPr lang="es-ES"/>
        </a:p>
      </dgm:t>
    </dgm:pt>
    <dgm:pt modelId="{17D9B6F1-9DE2-42ED-AB19-7C214CCD1C8D}">
      <dgm:prSet/>
      <dgm:spPr/>
      <dgm:t>
        <a:bodyPr/>
        <a:lstStyle/>
        <a:p>
          <a:pPr rtl="0"/>
          <a:r>
            <a:rPr lang="es-ES" b="0" i="0" u="none" dirty="0" smtClean="0"/>
            <a:t>(8min) </a:t>
          </a:r>
          <a:endParaRPr lang="es-ES" b="0" i="0" u="none" dirty="0"/>
        </a:p>
      </dgm:t>
    </dgm:pt>
    <dgm:pt modelId="{C87BA398-9EF4-4A65-9C48-89CD4A93846F}" type="parTrans" cxnId="{42EBADC2-426D-4CB0-8417-22E720D8C2A8}">
      <dgm:prSet/>
      <dgm:spPr/>
      <dgm:t>
        <a:bodyPr/>
        <a:lstStyle/>
        <a:p>
          <a:endParaRPr lang="es-ES"/>
        </a:p>
      </dgm:t>
    </dgm:pt>
    <dgm:pt modelId="{80284D94-A30C-47BF-B2C1-EA3857E45B30}" type="sibTrans" cxnId="{42EBADC2-426D-4CB0-8417-22E720D8C2A8}">
      <dgm:prSet/>
      <dgm:spPr/>
      <dgm:t>
        <a:bodyPr/>
        <a:lstStyle/>
        <a:p>
          <a:endParaRPr lang="es-ES"/>
        </a:p>
      </dgm:t>
    </dgm:pt>
    <dgm:pt modelId="{06288496-65BF-4218-889C-7D588B4D280C}" type="pres">
      <dgm:prSet presAssocID="{2C003D26-EEF3-437A-8A30-5BB9CB093EB6}" presName="Name0" presStyleCnt="0">
        <dgm:presLayoutVars>
          <dgm:dir/>
          <dgm:animLvl val="lvl"/>
          <dgm:resizeHandles val="exact"/>
        </dgm:presLayoutVars>
      </dgm:prSet>
      <dgm:spPr/>
      <dgm:t>
        <a:bodyPr/>
        <a:lstStyle/>
        <a:p>
          <a:endParaRPr lang="es-ES"/>
        </a:p>
      </dgm:t>
    </dgm:pt>
    <dgm:pt modelId="{EC02543A-C277-4E92-9C80-172284364149}" type="pres">
      <dgm:prSet presAssocID="{A589468D-D0E0-4A1D-B0DC-04085F1633DE}" presName="composite" presStyleCnt="0"/>
      <dgm:spPr/>
    </dgm:pt>
    <dgm:pt modelId="{65D10A19-A8ED-4A74-B90F-C5BCE94A8AB6}" type="pres">
      <dgm:prSet presAssocID="{A589468D-D0E0-4A1D-B0DC-04085F1633DE}" presName="parTx" presStyleLbl="alignNode1" presStyleIdx="0" presStyleCnt="2">
        <dgm:presLayoutVars>
          <dgm:chMax val="0"/>
          <dgm:chPref val="0"/>
          <dgm:bulletEnabled val="1"/>
        </dgm:presLayoutVars>
      </dgm:prSet>
      <dgm:spPr/>
      <dgm:t>
        <a:bodyPr/>
        <a:lstStyle/>
        <a:p>
          <a:endParaRPr lang="es-ES"/>
        </a:p>
      </dgm:t>
    </dgm:pt>
    <dgm:pt modelId="{FB6C0AC1-1497-4B8C-8E9C-619F3DE167B7}" type="pres">
      <dgm:prSet presAssocID="{A589468D-D0E0-4A1D-B0DC-04085F1633DE}" presName="desTx" presStyleLbl="alignAccFollowNode1" presStyleIdx="0" presStyleCnt="2">
        <dgm:presLayoutVars>
          <dgm:bulletEnabled val="1"/>
        </dgm:presLayoutVars>
      </dgm:prSet>
      <dgm:spPr/>
      <dgm:t>
        <a:bodyPr/>
        <a:lstStyle/>
        <a:p>
          <a:endParaRPr lang="es-ES"/>
        </a:p>
      </dgm:t>
    </dgm:pt>
    <dgm:pt modelId="{4550CEC9-7BCB-4522-8DD1-455E99E1A520}" type="pres">
      <dgm:prSet presAssocID="{7E555108-F326-40F2-8C8D-525E3C3EE734}" presName="space" presStyleCnt="0"/>
      <dgm:spPr/>
    </dgm:pt>
    <dgm:pt modelId="{DEFEE586-3B99-4FBB-9D07-08DF7E6A8972}" type="pres">
      <dgm:prSet presAssocID="{F7B936C7-0428-4B6F-9490-037ABCA0EFA3}" presName="composite" presStyleCnt="0"/>
      <dgm:spPr/>
    </dgm:pt>
    <dgm:pt modelId="{A609DC13-8DE4-4BAE-8FAA-1631F98364D9}" type="pres">
      <dgm:prSet presAssocID="{F7B936C7-0428-4B6F-9490-037ABCA0EFA3}" presName="parTx" presStyleLbl="alignNode1" presStyleIdx="1" presStyleCnt="2">
        <dgm:presLayoutVars>
          <dgm:chMax val="0"/>
          <dgm:chPref val="0"/>
          <dgm:bulletEnabled val="1"/>
        </dgm:presLayoutVars>
      </dgm:prSet>
      <dgm:spPr/>
      <dgm:t>
        <a:bodyPr/>
        <a:lstStyle/>
        <a:p>
          <a:endParaRPr lang="es-ES"/>
        </a:p>
      </dgm:t>
    </dgm:pt>
    <dgm:pt modelId="{041000AE-F6AF-46A5-951E-4E47147C5449}" type="pres">
      <dgm:prSet presAssocID="{F7B936C7-0428-4B6F-9490-037ABCA0EFA3}" presName="desTx" presStyleLbl="alignAccFollowNode1" presStyleIdx="1" presStyleCnt="2">
        <dgm:presLayoutVars>
          <dgm:bulletEnabled val="1"/>
        </dgm:presLayoutVars>
      </dgm:prSet>
      <dgm:spPr/>
      <dgm:t>
        <a:bodyPr/>
        <a:lstStyle/>
        <a:p>
          <a:endParaRPr lang="es-ES"/>
        </a:p>
      </dgm:t>
    </dgm:pt>
  </dgm:ptLst>
  <dgm:cxnLst>
    <dgm:cxn modelId="{42EBADC2-426D-4CB0-8417-22E720D8C2A8}" srcId="{8B8830EF-07BF-498F-B260-95FADD1A8439}" destId="{17D9B6F1-9DE2-42ED-AB19-7C214CCD1C8D}" srcOrd="0" destOrd="0" parTransId="{C87BA398-9EF4-4A65-9C48-89CD4A93846F}" sibTransId="{80284D94-A30C-47BF-B2C1-EA3857E45B30}"/>
    <dgm:cxn modelId="{08798873-C8CF-4BCE-8C6C-E05200B30A22}" srcId="{A589468D-D0E0-4A1D-B0DC-04085F1633DE}" destId="{E44F059E-631C-45C5-B03D-1CD36F07FC38}" srcOrd="0" destOrd="0" parTransId="{3446A719-E4BE-4E02-A637-7EB85AE22D7D}" sibTransId="{7EEC2CF8-9E93-453D-9FED-885966534D22}"/>
    <dgm:cxn modelId="{50B4D93A-B73E-4A65-B2D2-A742EACC6E5A}" type="presOf" srcId="{6DE715AB-4BC7-462B-AD1D-DF235368412F}" destId="{041000AE-F6AF-46A5-951E-4E47147C5449}" srcOrd="0" destOrd="2" presId="urn:microsoft.com/office/officeart/2005/8/layout/hList1"/>
    <dgm:cxn modelId="{857F9E11-3A92-4104-A52C-42EE93A6A8A7}" type="presOf" srcId="{F7B936C7-0428-4B6F-9490-037ABCA0EFA3}" destId="{A609DC13-8DE4-4BAE-8FAA-1631F98364D9}" srcOrd="0" destOrd="0" presId="urn:microsoft.com/office/officeart/2005/8/layout/hList1"/>
    <dgm:cxn modelId="{B7961489-E88B-4A6D-B8BB-34F0F3D26EC9}" srcId="{E44F059E-631C-45C5-B03D-1CD36F07FC38}" destId="{2617170D-8F05-448E-81FD-FECCF5001AD2}" srcOrd="0" destOrd="0" parTransId="{25C55229-52AD-40E9-B7CE-DA77A285BC75}" sibTransId="{582DA7FE-9BF8-4A27-80E2-D329A3395C36}"/>
    <dgm:cxn modelId="{EC723D92-7F1D-4AD1-A370-2A6A6EEDBB76}" type="presOf" srcId="{E44F059E-631C-45C5-B03D-1CD36F07FC38}" destId="{FB6C0AC1-1497-4B8C-8E9C-619F3DE167B7}" srcOrd="0" destOrd="0" presId="urn:microsoft.com/office/officeart/2005/8/layout/hList1"/>
    <dgm:cxn modelId="{E873F8E6-53A3-4375-8D57-2F1EF8F47C97}" srcId="{2C003D26-EEF3-437A-8A30-5BB9CB093EB6}" destId="{A589468D-D0E0-4A1D-B0DC-04085F1633DE}" srcOrd="0" destOrd="0" parTransId="{D135B648-3C4C-45EA-9358-2D1A7F5219B4}" sibTransId="{7E555108-F326-40F2-8C8D-525E3C3EE734}"/>
    <dgm:cxn modelId="{CCD666B2-FBC8-4D4A-98C4-59EB9E76F0EF}" srcId="{F7B936C7-0428-4B6F-9490-037ABCA0EFA3}" destId="{8B8830EF-07BF-498F-B260-95FADD1A8439}" srcOrd="0" destOrd="0" parTransId="{0253FE46-9E11-4E51-B369-0F16EC6DC143}" sibTransId="{647A5FFF-0B69-49D8-9C0C-CE85794B9433}"/>
    <dgm:cxn modelId="{512C2EC2-70D8-4E97-ABCF-09CF93C3AA2C}" type="presOf" srcId="{2617170D-8F05-448E-81FD-FECCF5001AD2}" destId="{FB6C0AC1-1497-4B8C-8E9C-619F3DE167B7}" srcOrd="0" destOrd="1" presId="urn:microsoft.com/office/officeart/2005/8/layout/hList1"/>
    <dgm:cxn modelId="{53F0253A-37AE-4E9F-9471-F07B3C43C9B5}" srcId="{E44F059E-631C-45C5-B03D-1CD36F07FC38}" destId="{B1911257-D5CF-4C7B-A0B4-16532C815DD6}" srcOrd="1" destOrd="0" parTransId="{93513586-919C-4DD0-9D1D-046EB6AF5A96}" sibTransId="{AD8BF82A-ED56-4EA0-BC8F-7412162AABD8}"/>
    <dgm:cxn modelId="{B3987384-A1F0-42DC-8238-496A9A30F32C}" srcId="{2C003D26-EEF3-437A-8A30-5BB9CB093EB6}" destId="{F7B936C7-0428-4B6F-9490-037ABCA0EFA3}" srcOrd="1" destOrd="0" parTransId="{43D95579-ED76-4434-A5F7-E1D92A2C0A3A}" sibTransId="{95E38248-3E64-4BC3-B5CD-2949A4A524A7}"/>
    <dgm:cxn modelId="{0F900D45-1941-4944-BC96-1AE0BC2B81F9}" type="presOf" srcId="{2C003D26-EEF3-437A-8A30-5BB9CB093EB6}" destId="{06288496-65BF-4218-889C-7D588B4D280C}" srcOrd="0" destOrd="0" presId="urn:microsoft.com/office/officeart/2005/8/layout/hList1"/>
    <dgm:cxn modelId="{D9369F3C-BB67-4A0D-8638-B8CBB47FA08B}" type="presOf" srcId="{A589468D-D0E0-4A1D-B0DC-04085F1633DE}" destId="{65D10A19-A8ED-4A74-B90F-C5BCE94A8AB6}" srcOrd="0" destOrd="0" presId="urn:microsoft.com/office/officeart/2005/8/layout/hList1"/>
    <dgm:cxn modelId="{7940F5F7-1008-433E-B022-C712A9F66EDA}" type="presOf" srcId="{B1911257-D5CF-4C7B-A0B4-16532C815DD6}" destId="{FB6C0AC1-1497-4B8C-8E9C-619F3DE167B7}" srcOrd="0" destOrd="2" presId="urn:microsoft.com/office/officeart/2005/8/layout/hList1"/>
    <dgm:cxn modelId="{63799425-86E4-45F6-87A5-619666E12966}" type="presOf" srcId="{17D9B6F1-9DE2-42ED-AB19-7C214CCD1C8D}" destId="{041000AE-F6AF-46A5-951E-4E47147C5449}" srcOrd="0" destOrd="1" presId="urn:microsoft.com/office/officeart/2005/8/layout/hList1"/>
    <dgm:cxn modelId="{1FE6B950-7E3A-4E38-BD84-4D4B94D31E20}" srcId="{8B8830EF-07BF-498F-B260-95FADD1A8439}" destId="{6DE715AB-4BC7-462B-AD1D-DF235368412F}" srcOrd="1" destOrd="0" parTransId="{0BED9394-4443-4E00-9D22-4751E177D29F}" sibTransId="{5E3790C8-F870-4769-BE64-FACA9DF69F93}"/>
    <dgm:cxn modelId="{57863BE9-F454-40DA-935D-3D8FB2433EA1}" type="presOf" srcId="{8B8830EF-07BF-498F-B260-95FADD1A8439}" destId="{041000AE-F6AF-46A5-951E-4E47147C5449}" srcOrd="0" destOrd="0" presId="urn:microsoft.com/office/officeart/2005/8/layout/hList1"/>
    <dgm:cxn modelId="{48249DAB-36FB-4EC4-9283-7E98FFC8D28E}" type="presParOf" srcId="{06288496-65BF-4218-889C-7D588B4D280C}" destId="{EC02543A-C277-4E92-9C80-172284364149}" srcOrd="0" destOrd="0" presId="urn:microsoft.com/office/officeart/2005/8/layout/hList1"/>
    <dgm:cxn modelId="{BFD82658-5FC9-49E3-9001-82E038FE3680}" type="presParOf" srcId="{EC02543A-C277-4E92-9C80-172284364149}" destId="{65D10A19-A8ED-4A74-B90F-C5BCE94A8AB6}" srcOrd="0" destOrd="0" presId="urn:microsoft.com/office/officeart/2005/8/layout/hList1"/>
    <dgm:cxn modelId="{D7407944-4EA9-4943-8476-F4DEBC7FE70D}" type="presParOf" srcId="{EC02543A-C277-4E92-9C80-172284364149}" destId="{FB6C0AC1-1497-4B8C-8E9C-619F3DE167B7}" srcOrd="1" destOrd="0" presId="urn:microsoft.com/office/officeart/2005/8/layout/hList1"/>
    <dgm:cxn modelId="{BE274519-67D5-4E42-B71E-1C2ED08B64B4}" type="presParOf" srcId="{06288496-65BF-4218-889C-7D588B4D280C}" destId="{4550CEC9-7BCB-4522-8DD1-455E99E1A520}" srcOrd="1" destOrd="0" presId="urn:microsoft.com/office/officeart/2005/8/layout/hList1"/>
    <dgm:cxn modelId="{43C27922-C471-4D22-B8BD-7C37FB3F2D51}" type="presParOf" srcId="{06288496-65BF-4218-889C-7D588B4D280C}" destId="{DEFEE586-3B99-4FBB-9D07-08DF7E6A8972}" srcOrd="2" destOrd="0" presId="urn:microsoft.com/office/officeart/2005/8/layout/hList1"/>
    <dgm:cxn modelId="{22EB26E0-2F25-49C8-A096-A7CF05EEE151}" type="presParOf" srcId="{DEFEE586-3B99-4FBB-9D07-08DF7E6A8972}" destId="{A609DC13-8DE4-4BAE-8FAA-1631F98364D9}" srcOrd="0" destOrd="0" presId="urn:microsoft.com/office/officeart/2005/8/layout/hList1"/>
    <dgm:cxn modelId="{1D7BE3BB-8448-4AF2-9D4B-43F5B7B23D46}" type="presParOf" srcId="{DEFEE586-3B99-4FBB-9D07-08DF7E6A8972}" destId="{041000AE-F6AF-46A5-951E-4E47147C544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EBA5AA4-B546-48ED-93B0-FD63A31F211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ES"/>
        </a:p>
      </dgm:t>
    </dgm:pt>
    <dgm:pt modelId="{3A2B7E0B-0B1A-48DD-9F3D-14523CD016C9}">
      <dgm:prSet phldrT="[Texto]"/>
      <dgm:spPr/>
      <dgm:t>
        <a:bodyPr/>
        <a:lstStyle/>
        <a:p>
          <a:pPr rtl="0"/>
          <a:r>
            <a:rPr lang="en-US" b="0" i="0" u="none" dirty="0" smtClean="0"/>
            <a:t>duties of an information systems engineer</a:t>
          </a:r>
          <a:endParaRPr lang="es-ES" dirty="0"/>
        </a:p>
      </dgm:t>
    </dgm:pt>
    <dgm:pt modelId="{3A0AF3F9-93F6-477C-91B7-D5CD9AF1EE50}" type="parTrans" cxnId="{18EF2DDD-AA05-4C5B-9FC5-7845B5A5E1FA}">
      <dgm:prSet/>
      <dgm:spPr/>
      <dgm:t>
        <a:bodyPr/>
        <a:lstStyle/>
        <a:p>
          <a:endParaRPr lang="es-ES"/>
        </a:p>
      </dgm:t>
    </dgm:pt>
    <dgm:pt modelId="{EF864E7F-45FF-4130-B92D-73D0161E431C}" type="sibTrans" cxnId="{18EF2DDD-AA05-4C5B-9FC5-7845B5A5E1FA}">
      <dgm:prSet/>
      <dgm:spPr/>
      <dgm:t>
        <a:bodyPr/>
        <a:lstStyle/>
        <a:p>
          <a:endParaRPr lang="es-ES"/>
        </a:p>
      </dgm:t>
    </dgm:pt>
    <dgm:pt modelId="{4EA3978E-7532-41E6-87AB-EA1CF945C6D1}">
      <dgm:prSet/>
      <dgm:spPr/>
      <dgm:t>
        <a:bodyPr/>
        <a:lstStyle/>
        <a:p>
          <a:pPr rtl="0"/>
          <a:r>
            <a:rPr lang="es-ES" b="1" i="0" u="none" dirty="0" smtClean="0"/>
            <a:t>(A) </a:t>
          </a:r>
          <a:r>
            <a:rPr lang="es-ES" b="1" i="0" dirty="0" smtClean="0"/>
            <a:t>https://study.com/articles/Information_Systems_Engineer_Salary_Requirements_and_Career_Information.html</a:t>
          </a:r>
          <a:endParaRPr lang="es-ES" b="0" i="0" u="none" dirty="0"/>
        </a:p>
      </dgm:t>
    </dgm:pt>
    <dgm:pt modelId="{4427A05F-444B-48C6-B7AB-0ACC5D9381A6}" type="parTrans" cxnId="{3726D58D-0258-4994-B212-B73D0E4B710A}">
      <dgm:prSet/>
      <dgm:spPr/>
      <dgm:t>
        <a:bodyPr/>
        <a:lstStyle/>
        <a:p>
          <a:endParaRPr lang="es-ES"/>
        </a:p>
      </dgm:t>
    </dgm:pt>
    <dgm:pt modelId="{63FFE3CB-061B-43D4-9F41-CE7A6523BAE8}" type="sibTrans" cxnId="{3726D58D-0258-4994-B212-B73D0E4B710A}">
      <dgm:prSet/>
      <dgm:spPr/>
      <dgm:t>
        <a:bodyPr/>
        <a:lstStyle/>
        <a:p>
          <a:endParaRPr lang="es-ES"/>
        </a:p>
      </dgm:t>
    </dgm:pt>
    <dgm:pt modelId="{E6EE14AC-70FE-466B-9D3E-4ED273CCC21B}">
      <dgm:prSet/>
      <dgm:spPr/>
      <dgm:t>
        <a:bodyPr/>
        <a:lstStyle/>
        <a:p>
          <a:pPr rtl="0"/>
          <a:r>
            <a:rPr lang="es-ES" b="0" i="0" u="none" dirty="0" err="1" smtClean="0"/>
            <a:t>information</a:t>
          </a:r>
          <a:r>
            <a:rPr lang="es-ES" b="0" i="0" u="none" dirty="0" smtClean="0"/>
            <a:t> </a:t>
          </a:r>
          <a:r>
            <a:rPr lang="es-ES" b="0" i="0" u="none" dirty="0" err="1" smtClean="0"/>
            <a:t>systems</a:t>
          </a:r>
          <a:r>
            <a:rPr lang="es-ES" b="0" i="0" u="none" dirty="0" smtClean="0"/>
            <a:t> </a:t>
          </a:r>
          <a:r>
            <a:rPr lang="es-ES" b="0" i="0" u="none" dirty="0" err="1" smtClean="0"/>
            <a:t>engineer</a:t>
          </a:r>
          <a:r>
            <a:rPr lang="es-ES" b="0" i="0" u="none" dirty="0" smtClean="0"/>
            <a:t> </a:t>
          </a:r>
          <a:r>
            <a:rPr lang="es-ES" b="0" i="0" u="none" dirty="0" err="1" smtClean="0"/>
            <a:t>job</a:t>
          </a:r>
          <a:r>
            <a:rPr lang="es-ES" b="0" i="0" u="none" dirty="0" smtClean="0"/>
            <a:t> </a:t>
          </a:r>
          <a:r>
            <a:rPr lang="es-ES" b="0" i="0" u="none" dirty="0" err="1" smtClean="0"/>
            <a:t>description</a:t>
          </a:r>
          <a:endParaRPr lang="es-ES" b="0" i="0" u="none" dirty="0"/>
        </a:p>
      </dgm:t>
    </dgm:pt>
    <dgm:pt modelId="{FC5D42C9-3725-4A7C-93B2-894A7F7CEBD7}" type="parTrans" cxnId="{B1F35D73-03A5-4440-AC41-385406B78436}">
      <dgm:prSet/>
      <dgm:spPr/>
      <dgm:t>
        <a:bodyPr/>
        <a:lstStyle/>
        <a:p>
          <a:endParaRPr lang="es-ES"/>
        </a:p>
      </dgm:t>
    </dgm:pt>
    <dgm:pt modelId="{7C22D81C-018B-43DE-B6F3-701BF7FCE048}" type="sibTrans" cxnId="{B1F35D73-03A5-4440-AC41-385406B78436}">
      <dgm:prSet/>
      <dgm:spPr/>
      <dgm:t>
        <a:bodyPr/>
        <a:lstStyle/>
        <a:p>
          <a:endParaRPr lang="es-ES"/>
        </a:p>
      </dgm:t>
    </dgm:pt>
    <dgm:pt modelId="{9C7FBC52-A6EE-4CEC-B403-6E7ECBDBC2C7}">
      <dgm:prSet/>
      <dgm:spPr/>
      <dgm:t>
        <a:bodyPr/>
        <a:lstStyle/>
        <a:p>
          <a:r>
            <a:rPr lang="es-ES" b="1" i="0" dirty="0" smtClean="0"/>
            <a:t>(A) https://study.com/articles/Information_Systems_Engineer_Salary_Requirements_and_Career_Information.html</a:t>
          </a:r>
          <a:endParaRPr lang="es-ES" b="1" dirty="0"/>
        </a:p>
      </dgm:t>
    </dgm:pt>
    <dgm:pt modelId="{96CAEC17-5C59-416C-AAC7-3EA831134631}" type="parTrans" cxnId="{51B426F8-AE74-4CAE-A50F-BABB5B3E935A}">
      <dgm:prSet/>
      <dgm:spPr/>
      <dgm:t>
        <a:bodyPr/>
        <a:lstStyle/>
        <a:p>
          <a:endParaRPr lang="es-ES"/>
        </a:p>
      </dgm:t>
    </dgm:pt>
    <dgm:pt modelId="{510D80F6-2E82-4490-B4E7-ED7F3330913F}" type="sibTrans" cxnId="{51B426F8-AE74-4CAE-A50F-BABB5B3E935A}">
      <dgm:prSet/>
      <dgm:spPr/>
      <dgm:t>
        <a:bodyPr/>
        <a:lstStyle/>
        <a:p>
          <a:endParaRPr lang="es-ES"/>
        </a:p>
      </dgm:t>
    </dgm:pt>
    <dgm:pt modelId="{F6B0A811-0938-4CAA-B621-0BAC9FD9D246}">
      <dgm:prSet/>
      <dgm:spPr/>
      <dgm:t>
        <a:bodyPr/>
        <a:lstStyle/>
        <a:p>
          <a:r>
            <a:rPr lang="es-ES" b="0" i="0" u="none" dirty="0" smtClean="0"/>
            <a:t>(12 min)</a:t>
          </a:r>
          <a:endParaRPr lang="es-ES" dirty="0"/>
        </a:p>
      </dgm:t>
    </dgm:pt>
    <dgm:pt modelId="{2E5F6588-7744-4BB5-A10C-C1525F0875E6}" type="parTrans" cxnId="{552530EC-374D-4230-8B52-31B62CA342EC}">
      <dgm:prSet/>
      <dgm:spPr/>
      <dgm:t>
        <a:bodyPr/>
        <a:lstStyle/>
        <a:p>
          <a:endParaRPr lang="es-ES"/>
        </a:p>
      </dgm:t>
    </dgm:pt>
    <dgm:pt modelId="{BA92D6B4-4CEF-4DD5-98F0-27B9731E62EB}" type="sibTrans" cxnId="{552530EC-374D-4230-8B52-31B62CA342EC}">
      <dgm:prSet/>
      <dgm:spPr/>
      <dgm:t>
        <a:bodyPr/>
        <a:lstStyle/>
        <a:p>
          <a:endParaRPr lang="es-ES"/>
        </a:p>
      </dgm:t>
    </dgm:pt>
    <dgm:pt modelId="{BEE48C99-F04D-435B-9716-AEC17C648EC6}">
      <dgm:prSet/>
      <dgm:spPr/>
      <dgm:t>
        <a:bodyPr/>
        <a:lstStyle/>
        <a:p>
          <a:r>
            <a:rPr lang="es-ES" b="0" i="0" u="none" dirty="0" smtClean="0"/>
            <a:t>Información de corte laboral sobre qué hace, qué estudios necesita, cuáles son los centros más recomendados para los profesionales de los sistemas de Información. Aporta una gráfica muy interesante de comparativa de salarios medios de profesiones asociadas junto a esta. </a:t>
          </a:r>
          <a:endParaRPr lang="es-ES" dirty="0"/>
        </a:p>
      </dgm:t>
    </dgm:pt>
    <dgm:pt modelId="{C3478D82-4584-4A9C-A3BA-BA658F37E39F}" type="parTrans" cxnId="{A3A6CEC6-EF8A-4C1A-AC18-DE393253E4DD}">
      <dgm:prSet/>
      <dgm:spPr/>
      <dgm:t>
        <a:bodyPr/>
        <a:lstStyle/>
        <a:p>
          <a:endParaRPr lang="es-ES"/>
        </a:p>
      </dgm:t>
    </dgm:pt>
    <dgm:pt modelId="{D80AC639-E00D-41DE-BFD2-8C09D3B20D6A}" type="sibTrans" cxnId="{A3A6CEC6-EF8A-4C1A-AC18-DE393253E4DD}">
      <dgm:prSet/>
      <dgm:spPr/>
      <dgm:t>
        <a:bodyPr/>
        <a:lstStyle/>
        <a:p>
          <a:endParaRPr lang="es-ES"/>
        </a:p>
      </dgm:t>
    </dgm:pt>
    <dgm:pt modelId="{00642835-D02D-4BDA-BE59-8E413BBF1C4E}">
      <dgm:prSet/>
      <dgm:spPr/>
      <dgm:t>
        <a:bodyPr/>
        <a:lstStyle/>
        <a:p>
          <a:pPr rtl="0"/>
          <a:r>
            <a:rPr lang="es-ES" b="0" i="0" u="none" smtClean="0"/>
            <a:t>(1 min)</a:t>
          </a:r>
          <a:endParaRPr lang="es-ES" b="1" i="0" u="none" dirty="0"/>
        </a:p>
      </dgm:t>
    </dgm:pt>
    <dgm:pt modelId="{17694556-F0E5-496B-A119-D1FB23F09C65}" type="parTrans" cxnId="{96A0EE8A-E713-443D-88EB-839474950A61}">
      <dgm:prSet/>
      <dgm:spPr/>
      <dgm:t>
        <a:bodyPr/>
        <a:lstStyle/>
        <a:p>
          <a:endParaRPr lang="es-ES"/>
        </a:p>
      </dgm:t>
    </dgm:pt>
    <dgm:pt modelId="{A27AAFCF-D3A4-44DA-9382-CB7F390E67DE}" type="sibTrans" cxnId="{96A0EE8A-E713-443D-88EB-839474950A61}">
      <dgm:prSet/>
      <dgm:spPr/>
      <dgm:t>
        <a:bodyPr/>
        <a:lstStyle/>
        <a:p>
          <a:endParaRPr lang="es-ES"/>
        </a:p>
      </dgm:t>
    </dgm:pt>
    <dgm:pt modelId="{8DF3421D-9D2E-46E0-9D7C-C9F8D3A63CCE}">
      <dgm:prSet/>
      <dgm:spPr/>
      <dgm:t>
        <a:bodyPr/>
        <a:lstStyle/>
        <a:p>
          <a:pPr rtl="0"/>
          <a:r>
            <a:rPr lang="es-ES" b="0" i="0" u="none" smtClean="0"/>
            <a:t>Este enlace ya ha aparecido con otra búsqueda (y al mismo alumno). </a:t>
          </a:r>
          <a:endParaRPr lang="es-ES" b="1" i="0" u="none" dirty="0"/>
        </a:p>
      </dgm:t>
    </dgm:pt>
    <dgm:pt modelId="{2E067FAB-D140-4D01-A375-64A5B0E741D6}" type="parTrans" cxnId="{2461F98A-011A-47B7-83C2-1A8DF18D7DE5}">
      <dgm:prSet/>
      <dgm:spPr/>
      <dgm:t>
        <a:bodyPr/>
        <a:lstStyle/>
        <a:p>
          <a:endParaRPr lang="es-ES"/>
        </a:p>
      </dgm:t>
    </dgm:pt>
    <dgm:pt modelId="{E9520CC7-DA17-4128-8F55-BC876437C737}" type="sibTrans" cxnId="{2461F98A-011A-47B7-83C2-1A8DF18D7DE5}">
      <dgm:prSet/>
      <dgm:spPr/>
      <dgm:t>
        <a:bodyPr/>
        <a:lstStyle/>
        <a:p>
          <a:endParaRPr lang="es-ES"/>
        </a:p>
      </dgm:t>
    </dgm:pt>
    <dgm:pt modelId="{7C8BB18E-B67F-422E-9091-D97BA60C9FEA}">
      <dgm:prSet/>
      <dgm:spPr/>
      <dgm:t>
        <a:bodyPr/>
        <a:lstStyle/>
        <a:p>
          <a:pPr rtl="0"/>
          <a:r>
            <a:rPr lang="es-ES" b="1" i="0" dirty="0" smtClean="0"/>
            <a:t>(B) https://www.fieldengineer.com/skills/systems-engineer</a:t>
          </a:r>
          <a:endParaRPr lang="es-ES" b="1" i="0" u="none" dirty="0"/>
        </a:p>
      </dgm:t>
    </dgm:pt>
    <dgm:pt modelId="{6D9FE5B6-2890-4C1D-88D1-CC8D61D172E4}" type="parTrans" cxnId="{06E47326-4C65-471C-A916-A95D2D31EE31}">
      <dgm:prSet/>
      <dgm:spPr/>
      <dgm:t>
        <a:bodyPr/>
        <a:lstStyle/>
        <a:p>
          <a:endParaRPr lang="es-ES"/>
        </a:p>
      </dgm:t>
    </dgm:pt>
    <dgm:pt modelId="{0BE1F80B-F69E-4474-9D0D-C5627E44CE46}" type="sibTrans" cxnId="{06E47326-4C65-471C-A916-A95D2D31EE31}">
      <dgm:prSet/>
      <dgm:spPr/>
      <dgm:t>
        <a:bodyPr/>
        <a:lstStyle/>
        <a:p>
          <a:endParaRPr lang="es-ES"/>
        </a:p>
      </dgm:t>
    </dgm:pt>
    <dgm:pt modelId="{B7B9433C-C412-4850-9958-0447145AE848}">
      <dgm:prSet/>
      <dgm:spPr/>
      <dgm:t>
        <a:bodyPr/>
        <a:lstStyle/>
        <a:p>
          <a:pPr rtl="0"/>
          <a:r>
            <a:rPr lang="es-ES" b="0" i="0" u="none" smtClean="0"/>
            <a:t>5 min</a:t>
          </a:r>
          <a:endParaRPr lang="es-ES" b="0" i="0" u="none" dirty="0"/>
        </a:p>
      </dgm:t>
    </dgm:pt>
    <dgm:pt modelId="{FA30B16C-65BF-426A-86FA-19BA79559E3B}" type="parTrans" cxnId="{68131E2A-C947-4CE7-85A4-2B6E7B4F9303}">
      <dgm:prSet/>
      <dgm:spPr/>
      <dgm:t>
        <a:bodyPr/>
        <a:lstStyle/>
        <a:p>
          <a:endParaRPr lang="es-ES"/>
        </a:p>
      </dgm:t>
    </dgm:pt>
    <dgm:pt modelId="{640999F1-B255-455F-B06E-6E922649E421}" type="sibTrans" cxnId="{68131E2A-C947-4CE7-85A4-2B6E7B4F9303}">
      <dgm:prSet/>
      <dgm:spPr/>
      <dgm:t>
        <a:bodyPr/>
        <a:lstStyle/>
        <a:p>
          <a:endParaRPr lang="es-ES"/>
        </a:p>
      </dgm:t>
    </dgm:pt>
    <dgm:pt modelId="{04EE513C-5000-420C-AE6A-A990432CE660}">
      <dgm:prSet/>
      <dgm:spPr/>
      <dgm:t>
        <a:bodyPr/>
        <a:lstStyle/>
        <a:p>
          <a:pPr rtl="0"/>
          <a:r>
            <a:rPr lang="es-ES" b="0" i="0" u="none" dirty="0" smtClean="0"/>
            <a:t>Trata las especialidades, deberes y capacidades que ha de tener un ingeniero en sistemas. </a:t>
          </a:r>
          <a:endParaRPr lang="es-ES" b="0" i="0" u="none" dirty="0"/>
        </a:p>
      </dgm:t>
    </dgm:pt>
    <dgm:pt modelId="{EB62F697-EC76-44EE-B2E8-783A08016B75}" type="parTrans" cxnId="{806008E6-8FD0-445E-9B60-DEA1CE39142D}">
      <dgm:prSet/>
      <dgm:spPr/>
      <dgm:t>
        <a:bodyPr/>
        <a:lstStyle/>
        <a:p>
          <a:endParaRPr lang="es-ES"/>
        </a:p>
      </dgm:t>
    </dgm:pt>
    <dgm:pt modelId="{E7FF87DA-964E-4F2B-B8D3-B5CEF1C33551}" type="sibTrans" cxnId="{806008E6-8FD0-445E-9B60-DEA1CE39142D}">
      <dgm:prSet/>
      <dgm:spPr/>
      <dgm:t>
        <a:bodyPr/>
        <a:lstStyle/>
        <a:p>
          <a:endParaRPr lang="es-ES"/>
        </a:p>
      </dgm:t>
    </dgm:pt>
    <dgm:pt modelId="{6ED89268-2B96-436D-B5C1-D28FCDE9EB1E}" type="pres">
      <dgm:prSet presAssocID="{DEBA5AA4-B546-48ED-93B0-FD63A31F2118}" presName="linear" presStyleCnt="0">
        <dgm:presLayoutVars>
          <dgm:dir/>
          <dgm:animLvl val="lvl"/>
          <dgm:resizeHandles val="exact"/>
        </dgm:presLayoutVars>
      </dgm:prSet>
      <dgm:spPr/>
      <dgm:t>
        <a:bodyPr/>
        <a:lstStyle/>
        <a:p>
          <a:endParaRPr lang="es-ES"/>
        </a:p>
      </dgm:t>
    </dgm:pt>
    <dgm:pt modelId="{41011DA2-1EED-47DF-9D61-8CBD1B55339C}" type="pres">
      <dgm:prSet presAssocID="{3A2B7E0B-0B1A-48DD-9F3D-14523CD016C9}" presName="parentLin" presStyleCnt="0"/>
      <dgm:spPr/>
    </dgm:pt>
    <dgm:pt modelId="{890512D6-DAA7-45F6-A4DB-AA3CB373D684}" type="pres">
      <dgm:prSet presAssocID="{3A2B7E0B-0B1A-48DD-9F3D-14523CD016C9}" presName="parentLeftMargin" presStyleLbl="node1" presStyleIdx="0" presStyleCnt="2"/>
      <dgm:spPr/>
      <dgm:t>
        <a:bodyPr/>
        <a:lstStyle/>
        <a:p>
          <a:endParaRPr lang="es-ES"/>
        </a:p>
      </dgm:t>
    </dgm:pt>
    <dgm:pt modelId="{82D36141-BA21-4FAF-A0DE-275B0ED9246D}" type="pres">
      <dgm:prSet presAssocID="{3A2B7E0B-0B1A-48DD-9F3D-14523CD016C9}" presName="parentText" presStyleLbl="node1" presStyleIdx="0" presStyleCnt="2">
        <dgm:presLayoutVars>
          <dgm:chMax val="0"/>
          <dgm:bulletEnabled val="1"/>
        </dgm:presLayoutVars>
      </dgm:prSet>
      <dgm:spPr/>
      <dgm:t>
        <a:bodyPr/>
        <a:lstStyle/>
        <a:p>
          <a:endParaRPr lang="es-ES"/>
        </a:p>
      </dgm:t>
    </dgm:pt>
    <dgm:pt modelId="{2C874C5F-7AF2-4687-8E9F-FFAC6CCC44BE}" type="pres">
      <dgm:prSet presAssocID="{3A2B7E0B-0B1A-48DD-9F3D-14523CD016C9}" presName="negativeSpace" presStyleCnt="0"/>
      <dgm:spPr/>
    </dgm:pt>
    <dgm:pt modelId="{51EDE309-4E62-4067-AA8F-FF84BF0B8D7A}" type="pres">
      <dgm:prSet presAssocID="{3A2B7E0B-0B1A-48DD-9F3D-14523CD016C9}" presName="childText" presStyleLbl="conFgAcc1" presStyleIdx="0" presStyleCnt="2">
        <dgm:presLayoutVars>
          <dgm:bulletEnabled val="1"/>
        </dgm:presLayoutVars>
      </dgm:prSet>
      <dgm:spPr/>
      <dgm:t>
        <a:bodyPr/>
        <a:lstStyle/>
        <a:p>
          <a:endParaRPr lang="es-ES"/>
        </a:p>
      </dgm:t>
    </dgm:pt>
    <dgm:pt modelId="{78B670B9-83AC-49F3-8EBD-EBCAF935DF54}" type="pres">
      <dgm:prSet presAssocID="{EF864E7F-45FF-4130-B92D-73D0161E431C}" presName="spaceBetweenRectangles" presStyleCnt="0"/>
      <dgm:spPr/>
    </dgm:pt>
    <dgm:pt modelId="{CCB47583-8BEB-4E9B-B75F-0269F552F78C}" type="pres">
      <dgm:prSet presAssocID="{E6EE14AC-70FE-466B-9D3E-4ED273CCC21B}" presName="parentLin" presStyleCnt="0"/>
      <dgm:spPr/>
    </dgm:pt>
    <dgm:pt modelId="{CA44A92E-79C3-481F-8A6F-BD9C93182796}" type="pres">
      <dgm:prSet presAssocID="{E6EE14AC-70FE-466B-9D3E-4ED273CCC21B}" presName="parentLeftMargin" presStyleLbl="node1" presStyleIdx="0" presStyleCnt="2"/>
      <dgm:spPr/>
      <dgm:t>
        <a:bodyPr/>
        <a:lstStyle/>
        <a:p>
          <a:endParaRPr lang="es-ES"/>
        </a:p>
      </dgm:t>
    </dgm:pt>
    <dgm:pt modelId="{905D4BF3-47E4-4FDB-8AEE-9F28DCE2BF37}" type="pres">
      <dgm:prSet presAssocID="{E6EE14AC-70FE-466B-9D3E-4ED273CCC21B}" presName="parentText" presStyleLbl="node1" presStyleIdx="1" presStyleCnt="2">
        <dgm:presLayoutVars>
          <dgm:chMax val="0"/>
          <dgm:bulletEnabled val="1"/>
        </dgm:presLayoutVars>
      </dgm:prSet>
      <dgm:spPr/>
      <dgm:t>
        <a:bodyPr/>
        <a:lstStyle/>
        <a:p>
          <a:endParaRPr lang="es-ES"/>
        </a:p>
      </dgm:t>
    </dgm:pt>
    <dgm:pt modelId="{304941E4-259F-4926-B31D-5C7E2A02F05C}" type="pres">
      <dgm:prSet presAssocID="{E6EE14AC-70FE-466B-9D3E-4ED273CCC21B}" presName="negativeSpace" presStyleCnt="0"/>
      <dgm:spPr/>
    </dgm:pt>
    <dgm:pt modelId="{816F3079-9123-4B0D-B81F-82429DAAE9DA}" type="pres">
      <dgm:prSet presAssocID="{E6EE14AC-70FE-466B-9D3E-4ED273CCC21B}" presName="childText" presStyleLbl="conFgAcc1" presStyleIdx="1" presStyleCnt="2">
        <dgm:presLayoutVars>
          <dgm:bulletEnabled val="1"/>
        </dgm:presLayoutVars>
      </dgm:prSet>
      <dgm:spPr/>
      <dgm:t>
        <a:bodyPr/>
        <a:lstStyle/>
        <a:p>
          <a:endParaRPr lang="es-ES"/>
        </a:p>
      </dgm:t>
    </dgm:pt>
  </dgm:ptLst>
  <dgm:cxnLst>
    <dgm:cxn modelId="{3726D58D-0258-4994-B212-B73D0E4B710A}" srcId="{3A2B7E0B-0B1A-48DD-9F3D-14523CD016C9}" destId="{4EA3978E-7532-41E6-87AB-EA1CF945C6D1}" srcOrd="0" destOrd="0" parTransId="{4427A05F-444B-48C6-B7AB-0ACC5D9381A6}" sibTransId="{63FFE3CB-061B-43D4-9F41-CE7A6523BAE8}"/>
    <dgm:cxn modelId="{806008E6-8FD0-445E-9B60-DEA1CE39142D}" srcId="{7C8BB18E-B67F-422E-9091-D97BA60C9FEA}" destId="{04EE513C-5000-420C-AE6A-A990432CE660}" srcOrd="1" destOrd="0" parTransId="{EB62F697-EC76-44EE-B2E8-783A08016B75}" sibTransId="{E7FF87DA-964E-4F2B-B8D3-B5CEF1C33551}"/>
    <dgm:cxn modelId="{06E47326-4C65-471C-A916-A95D2D31EE31}" srcId="{3A2B7E0B-0B1A-48DD-9F3D-14523CD016C9}" destId="{7C8BB18E-B67F-422E-9091-D97BA60C9FEA}" srcOrd="1" destOrd="0" parTransId="{6D9FE5B6-2890-4C1D-88D1-CC8D61D172E4}" sibTransId="{0BE1F80B-F69E-4474-9D0D-C5627E44CE46}"/>
    <dgm:cxn modelId="{B1F35D73-03A5-4440-AC41-385406B78436}" srcId="{DEBA5AA4-B546-48ED-93B0-FD63A31F2118}" destId="{E6EE14AC-70FE-466B-9D3E-4ED273CCC21B}" srcOrd="1" destOrd="0" parTransId="{FC5D42C9-3725-4A7C-93B2-894A7F7CEBD7}" sibTransId="{7C22D81C-018B-43DE-B6F3-701BF7FCE048}"/>
    <dgm:cxn modelId="{51B426F8-AE74-4CAE-A50F-BABB5B3E935A}" srcId="{E6EE14AC-70FE-466B-9D3E-4ED273CCC21B}" destId="{9C7FBC52-A6EE-4CEC-B403-6E7ECBDBC2C7}" srcOrd="0" destOrd="0" parTransId="{96CAEC17-5C59-416C-AAC7-3EA831134631}" sibTransId="{510D80F6-2E82-4490-B4E7-ED7F3330913F}"/>
    <dgm:cxn modelId="{FE596E1E-E0BB-49B3-ABA1-E1778B77CB7D}" type="presOf" srcId="{F6B0A811-0938-4CAA-B621-0BAC9FD9D246}" destId="{816F3079-9123-4B0D-B81F-82429DAAE9DA}" srcOrd="0" destOrd="1" presId="urn:microsoft.com/office/officeart/2005/8/layout/list1"/>
    <dgm:cxn modelId="{68131E2A-C947-4CE7-85A4-2B6E7B4F9303}" srcId="{7C8BB18E-B67F-422E-9091-D97BA60C9FEA}" destId="{B7B9433C-C412-4850-9958-0447145AE848}" srcOrd="0" destOrd="0" parTransId="{FA30B16C-65BF-426A-86FA-19BA79559E3B}" sibTransId="{640999F1-B255-455F-B06E-6E922649E421}"/>
    <dgm:cxn modelId="{D54B4C44-83D8-4904-812A-1394B2D78111}" type="presOf" srcId="{E6EE14AC-70FE-466B-9D3E-4ED273CCC21B}" destId="{905D4BF3-47E4-4FDB-8AEE-9F28DCE2BF37}" srcOrd="1" destOrd="0" presId="urn:microsoft.com/office/officeart/2005/8/layout/list1"/>
    <dgm:cxn modelId="{D654CC6C-3FB5-46EB-969D-3A1797F34E20}" type="presOf" srcId="{9C7FBC52-A6EE-4CEC-B403-6E7ECBDBC2C7}" destId="{816F3079-9123-4B0D-B81F-82429DAAE9DA}" srcOrd="0" destOrd="0" presId="urn:microsoft.com/office/officeart/2005/8/layout/list1"/>
    <dgm:cxn modelId="{179E19B8-934F-4038-83B6-24F92122451A}" type="presOf" srcId="{7C8BB18E-B67F-422E-9091-D97BA60C9FEA}" destId="{51EDE309-4E62-4067-AA8F-FF84BF0B8D7A}" srcOrd="0" destOrd="3" presId="urn:microsoft.com/office/officeart/2005/8/layout/list1"/>
    <dgm:cxn modelId="{2461F98A-011A-47B7-83C2-1A8DF18D7DE5}" srcId="{4EA3978E-7532-41E6-87AB-EA1CF945C6D1}" destId="{8DF3421D-9D2E-46E0-9D7C-C9F8D3A63CCE}" srcOrd="1" destOrd="0" parTransId="{2E067FAB-D140-4D01-A375-64A5B0E741D6}" sibTransId="{E9520CC7-DA17-4128-8F55-BC876437C737}"/>
    <dgm:cxn modelId="{A3A6CEC6-EF8A-4C1A-AC18-DE393253E4DD}" srcId="{9C7FBC52-A6EE-4CEC-B403-6E7ECBDBC2C7}" destId="{BEE48C99-F04D-435B-9716-AEC17C648EC6}" srcOrd="1" destOrd="0" parTransId="{C3478D82-4584-4A9C-A3BA-BA658F37E39F}" sibTransId="{D80AC639-E00D-41DE-BFD2-8C09D3B20D6A}"/>
    <dgm:cxn modelId="{61A66118-025E-41F9-8771-E233A613462B}" type="presOf" srcId="{00642835-D02D-4BDA-BE59-8E413BBF1C4E}" destId="{51EDE309-4E62-4067-AA8F-FF84BF0B8D7A}" srcOrd="0" destOrd="1" presId="urn:microsoft.com/office/officeart/2005/8/layout/list1"/>
    <dgm:cxn modelId="{96A0EE8A-E713-443D-88EB-839474950A61}" srcId="{4EA3978E-7532-41E6-87AB-EA1CF945C6D1}" destId="{00642835-D02D-4BDA-BE59-8E413BBF1C4E}" srcOrd="0" destOrd="0" parTransId="{17694556-F0E5-496B-A119-D1FB23F09C65}" sibTransId="{A27AAFCF-D3A4-44DA-9382-CB7F390E67DE}"/>
    <dgm:cxn modelId="{7D4B59B2-3910-4D73-9582-A7BDBB21D296}" type="presOf" srcId="{DEBA5AA4-B546-48ED-93B0-FD63A31F2118}" destId="{6ED89268-2B96-436D-B5C1-D28FCDE9EB1E}" srcOrd="0" destOrd="0" presId="urn:microsoft.com/office/officeart/2005/8/layout/list1"/>
    <dgm:cxn modelId="{8CD334C3-97C8-492E-8C8E-12E0EF65C67E}" type="presOf" srcId="{3A2B7E0B-0B1A-48DD-9F3D-14523CD016C9}" destId="{890512D6-DAA7-45F6-A4DB-AA3CB373D684}" srcOrd="0" destOrd="0" presId="urn:microsoft.com/office/officeart/2005/8/layout/list1"/>
    <dgm:cxn modelId="{A579FF1F-D37B-4C02-BE40-F7E9BC1132BF}" type="presOf" srcId="{3A2B7E0B-0B1A-48DD-9F3D-14523CD016C9}" destId="{82D36141-BA21-4FAF-A0DE-275B0ED9246D}" srcOrd="1" destOrd="0" presId="urn:microsoft.com/office/officeart/2005/8/layout/list1"/>
    <dgm:cxn modelId="{3876B759-3820-42F7-8A2E-9C0B5F7486C3}" type="presOf" srcId="{04EE513C-5000-420C-AE6A-A990432CE660}" destId="{51EDE309-4E62-4067-AA8F-FF84BF0B8D7A}" srcOrd="0" destOrd="5" presId="urn:microsoft.com/office/officeart/2005/8/layout/list1"/>
    <dgm:cxn modelId="{18EF2DDD-AA05-4C5B-9FC5-7845B5A5E1FA}" srcId="{DEBA5AA4-B546-48ED-93B0-FD63A31F2118}" destId="{3A2B7E0B-0B1A-48DD-9F3D-14523CD016C9}" srcOrd="0" destOrd="0" parTransId="{3A0AF3F9-93F6-477C-91B7-D5CD9AF1EE50}" sibTransId="{EF864E7F-45FF-4130-B92D-73D0161E431C}"/>
    <dgm:cxn modelId="{846322C8-2D16-41DA-8A3B-69B26D526AA7}" type="presOf" srcId="{E6EE14AC-70FE-466B-9D3E-4ED273CCC21B}" destId="{CA44A92E-79C3-481F-8A6F-BD9C93182796}" srcOrd="0" destOrd="0" presId="urn:microsoft.com/office/officeart/2005/8/layout/list1"/>
    <dgm:cxn modelId="{552530EC-374D-4230-8B52-31B62CA342EC}" srcId="{9C7FBC52-A6EE-4CEC-B403-6E7ECBDBC2C7}" destId="{F6B0A811-0938-4CAA-B621-0BAC9FD9D246}" srcOrd="0" destOrd="0" parTransId="{2E5F6588-7744-4BB5-A10C-C1525F0875E6}" sibTransId="{BA92D6B4-4CEF-4DD5-98F0-27B9731E62EB}"/>
    <dgm:cxn modelId="{97F22CE5-4F8B-4285-8679-CEFAB51EB271}" type="presOf" srcId="{BEE48C99-F04D-435B-9716-AEC17C648EC6}" destId="{816F3079-9123-4B0D-B81F-82429DAAE9DA}" srcOrd="0" destOrd="2" presId="urn:microsoft.com/office/officeart/2005/8/layout/list1"/>
    <dgm:cxn modelId="{F03B5CB3-7EC7-43F7-8053-C30A8EB31322}" type="presOf" srcId="{B7B9433C-C412-4850-9958-0447145AE848}" destId="{51EDE309-4E62-4067-AA8F-FF84BF0B8D7A}" srcOrd="0" destOrd="4" presId="urn:microsoft.com/office/officeart/2005/8/layout/list1"/>
    <dgm:cxn modelId="{DE7FC0CE-F62F-487C-BFD0-91D6214AEF8B}" type="presOf" srcId="{8DF3421D-9D2E-46E0-9D7C-C9F8D3A63CCE}" destId="{51EDE309-4E62-4067-AA8F-FF84BF0B8D7A}" srcOrd="0" destOrd="2" presId="urn:microsoft.com/office/officeart/2005/8/layout/list1"/>
    <dgm:cxn modelId="{F59F33EC-A6EB-491D-AF00-1F569A1A832A}" type="presOf" srcId="{4EA3978E-7532-41E6-87AB-EA1CF945C6D1}" destId="{51EDE309-4E62-4067-AA8F-FF84BF0B8D7A}" srcOrd="0" destOrd="0" presId="urn:microsoft.com/office/officeart/2005/8/layout/list1"/>
    <dgm:cxn modelId="{8619C4D6-EA50-44B9-8B14-5D3DD3E6B336}" type="presParOf" srcId="{6ED89268-2B96-436D-B5C1-D28FCDE9EB1E}" destId="{41011DA2-1EED-47DF-9D61-8CBD1B55339C}" srcOrd="0" destOrd="0" presId="urn:microsoft.com/office/officeart/2005/8/layout/list1"/>
    <dgm:cxn modelId="{6CFDE310-16D6-4CAD-B3C3-8DF534506B88}" type="presParOf" srcId="{41011DA2-1EED-47DF-9D61-8CBD1B55339C}" destId="{890512D6-DAA7-45F6-A4DB-AA3CB373D684}" srcOrd="0" destOrd="0" presId="urn:microsoft.com/office/officeart/2005/8/layout/list1"/>
    <dgm:cxn modelId="{9AED362E-E42B-4392-BE0E-8F2AA76618CC}" type="presParOf" srcId="{41011DA2-1EED-47DF-9D61-8CBD1B55339C}" destId="{82D36141-BA21-4FAF-A0DE-275B0ED9246D}" srcOrd="1" destOrd="0" presId="urn:microsoft.com/office/officeart/2005/8/layout/list1"/>
    <dgm:cxn modelId="{980D477A-1104-4A54-8A0C-7E1214975ED0}" type="presParOf" srcId="{6ED89268-2B96-436D-B5C1-D28FCDE9EB1E}" destId="{2C874C5F-7AF2-4687-8E9F-FFAC6CCC44BE}" srcOrd="1" destOrd="0" presId="urn:microsoft.com/office/officeart/2005/8/layout/list1"/>
    <dgm:cxn modelId="{94C5F83F-145C-4144-8C95-9346AA2AEB66}" type="presParOf" srcId="{6ED89268-2B96-436D-B5C1-D28FCDE9EB1E}" destId="{51EDE309-4E62-4067-AA8F-FF84BF0B8D7A}" srcOrd="2" destOrd="0" presId="urn:microsoft.com/office/officeart/2005/8/layout/list1"/>
    <dgm:cxn modelId="{EC3BC445-8E0C-4701-8040-D3593AD50E46}" type="presParOf" srcId="{6ED89268-2B96-436D-B5C1-D28FCDE9EB1E}" destId="{78B670B9-83AC-49F3-8EBD-EBCAF935DF54}" srcOrd="3" destOrd="0" presId="urn:microsoft.com/office/officeart/2005/8/layout/list1"/>
    <dgm:cxn modelId="{2322FF42-7FB3-4C98-9660-80A0DFCF85AA}" type="presParOf" srcId="{6ED89268-2B96-436D-B5C1-D28FCDE9EB1E}" destId="{CCB47583-8BEB-4E9B-B75F-0269F552F78C}" srcOrd="4" destOrd="0" presId="urn:microsoft.com/office/officeart/2005/8/layout/list1"/>
    <dgm:cxn modelId="{7FEC78EA-C348-4731-9CE3-D92410C65D34}" type="presParOf" srcId="{CCB47583-8BEB-4E9B-B75F-0269F552F78C}" destId="{CA44A92E-79C3-481F-8A6F-BD9C93182796}" srcOrd="0" destOrd="0" presId="urn:microsoft.com/office/officeart/2005/8/layout/list1"/>
    <dgm:cxn modelId="{6CDCFE91-9586-4CFF-B99B-EF77988807EC}" type="presParOf" srcId="{CCB47583-8BEB-4E9B-B75F-0269F552F78C}" destId="{905D4BF3-47E4-4FDB-8AEE-9F28DCE2BF37}" srcOrd="1" destOrd="0" presId="urn:microsoft.com/office/officeart/2005/8/layout/list1"/>
    <dgm:cxn modelId="{4561AF14-22F3-4248-B753-15B403FCC9C9}" type="presParOf" srcId="{6ED89268-2B96-436D-B5C1-D28FCDE9EB1E}" destId="{304941E4-259F-4926-B31D-5C7E2A02F05C}" srcOrd="5" destOrd="0" presId="urn:microsoft.com/office/officeart/2005/8/layout/list1"/>
    <dgm:cxn modelId="{7B75C3F5-F604-4032-98D3-431ADC1D465C}" type="presParOf" srcId="{6ED89268-2B96-436D-B5C1-D28FCDE9EB1E}" destId="{816F3079-9123-4B0D-B81F-82429DAAE9D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71F83-BC3F-462E-90AB-ECB7C68A5E64}">
      <dsp:nvSpPr>
        <dsp:cNvPr id="0" name=""/>
        <dsp:cNvSpPr/>
      </dsp:nvSpPr>
      <dsp:spPr>
        <a:xfrm>
          <a:off x="0" y="34102"/>
          <a:ext cx="11325225" cy="374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s-ES" sz="1300" kern="1200" dirty="0" smtClean="0"/>
            <a:t>SEO</a:t>
          </a:r>
          <a:endParaRPr lang="es-ES" sz="1300" kern="1200" dirty="0"/>
        </a:p>
      </dsp:txBody>
      <dsp:txXfrm>
        <a:off x="0" y="34102"/>
        <a:ext cx="11325225" cy="374400"/>
      </dsp:txXfrm>
    </dsp:sp>
    <dsp:sp modelId="{B7DB027A-7D3B-46DC-AE3D-BB19F8975EBA}">
      <dsp:nvSpPr>
        <dsp:cNvPr id="0" name=""/>
        <dsp:cNvSpPr/>
      </dsp:nvSpPr>
      <dsp:spPr>
        <a:xfrm>
          <a:off x="0" y="408502"/>
          <a:ext cx="11325225" cy="47104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ES" sz="1300" b="1" kern="1200" dirty="0" smtClean="0"/>
            <a:t>(A) https://es.wikipedia.org/wiki/Posicionamiento_en_buscadores</a:t>
          </a:r>
          <a:endParaRPr lang="es-ES" sz="1300" b="1" kern="1200" dirty="0"/>
        </a:p>
        <a:p>
          <a:pPr marL="228600" lvl="2" indent="-114300" algn="l" defTabSz="577850">
            <a:lnSpc>
              <a:spcPct val="90000"/>
            </a:lnSpc>
            <a:spcBef>
              <a:spcPct val="0"/>
            </a:spcBef>
            <a:spcAft>
              <a:spcPct val="15000"/>
            </a:spcAft>
            <a:buChar char="••"/>
          </a:pPr>
          <a:r>
            <a:rPr lang="es-ES" sz="1300" b="0" kern="1200" dirty="0" smtClean="0"/>
            <a:t>(20 min)</a:t>
          </a:r>
          <a:endParaRPr lang="es-ES" sz="1300" b="0" kern="1200" dirty="0"/>
        </a:p>
        <a:p>
          <a:pPr marL="228600" lvl="2" indent="-114300" algn="l" defTabSz="577850">
            <a:lnSpc>
              <a:spcPct val="90000"/>
            </a:lnSpc>
            <a:spcBef>
              <a:spcPct val="0"/>
            </a:spcBef>
            <a:spcAft>
              <a:spcPct val="15000"/>
            </a:spcAft>
            <a:buChar char="••"/>
          </a:pPr>
          <a:r>
            <a:rPr lang="es-ES" sz="1300" kern="1200" dirty="0" smtClean="0"/>
            <a:t>aporta una información genérica sobre el SEO (Optimización en Buscadores), aportando mucha información sobre sus orígenes sobre los dos tipos principales de posicionamiento. </a:t>
          </a:r>
          <a:endParaRPr lang="es-ES" sz="1300" kern="1200" dirty="0"/>
        </a:p>
        <a:p>
          <a:pPr marL="114300" lvl="1" indent="-114300" algn="l" defTabSz="577850">
            <a:lnSpc>
              <a:spcPct val="90000"/>
            </a:lnSpc>
            <a:spcBef>
              <a:spcPct val="0"/>
            </a:spcBef>
            <a:spcAft>
              <a:spcPct val="15000"/>
            </a:spcAft>
            <a:buChar char="••"/>
          </a:pPr>
          <a:r>
            <a:rPr lang="es-ES" sz="1300" b="1" kern="1200" dirty="0" smtClean="0"/>
            <a:t>(A) https://rockcontent.com/es/blog/que-es-seo/</a:t>
          </a:r>
          <a:endParaRPr lang="es-ES" sz="1300" b="1" kern="1200" dirty="0"/>
        </a:p>
        <a:p>
          <a:pPr marL="228600" lvl="2" indent="-114300" algn="l" defTabSz="577850">
            <a:lnSpc>
              <a:spcPct val="90000"/>
            </a:lnSpc>
            <a:spcBef>
              <a:spcPct val="0"/>
            </a:spcBef>
            <a:spcAft>
              <a:spcPct val="15000"/>
            </a:spcAft>
            <a:buChar char="••"/>
          </a:pPr>
          <a:r>
            <a:rPr lang="es-ES" sz="1300" kern="1200" dirty="0" smtClean="0"/>
            <a:t>(15 min) </a:t>
          </a:r>
          <a:endParaRPr lang="es-ES" sz="1300" kern="1200" dirty="0"/>
        </a:p>
        <a:p>
          <a:pPr marL="228600" lvl="2" indent="-114300" algn="l" defTabSz="577850">
            <a:lnSpc>
              <a:spcPct val="90000"/>
            </a:lnSpc>
            <a:spcBef>
              <a:spcPct val="0"/>
            </a:spcBef>
            <a:spcAft>
              <a:spcPct val="15000"/>
            </a:spcAft>
            <a:buChar char="••"/>
          </a:pPr>
          <a:r>
            <a:rPr lang="es-ES" sz="1300" kern="1200" dirty="0" smtClean="0"/>
            <a:t>Información genérica sobre el SEO, (Significado, ventajas del posicionamiento, tipo de búsquedas, historia de SEO, Seo on Page, SEO off Page, SEO Local)</a:t>
          </a:r>
          <a:endParaRPr lang="es-ES" sz="1300" kern="1200" dirty="0"/>
        </a:p>
        <a:p>
          <a:pPr marL="114300" lvl="1" indent="-114300" algn="l" defTabSz="577850">
            <a:lnSpc>
              <a:spcPct val="90000"/>
            </a:lnSpc>
            <a:spcBef>
              <a:spcPct val="0"/>
            </a:spcBef>
            <a:spcAft>
              <a:spcPct val="15000"/>
            </a:spcAft>
            <a:buChar char="••"/>
          </a:pPr>
          <a:r>
            <a:rPr lang="es-ES" sz="1300" b="1" kern="1200" dirty="0" smtClean="0"/>
            <a:t>(A) https://support.google.com/webmasters/answer/7451184?hl=es</a:t>
          </a:r>
          <a:endParaRPr lang="es-ES" sz="1300" b="1" kern="1200" dirty="0"/>
        </a:p>
        <a:p>
          <a:pPr marL="228600" lvl="2" indent="-114300" algn="l" defTabSz="577850">
            <a:lnSpc>
              <a:spcPct val="90000"/>
            </a:lnSpc>
            <a:spcBef>
              <a:spcPct val="0"/>
            </a:spcBef>
            <a:spcAft>
              <a:spcPct val="15000"/>
            </a:spcAft>
            <a:buChar char="••"/>
          </a:pPr>
          <a:r>
            <a:rPr lang="es-ES" sz="1300" kern="1200" dirty="0" smtClean="0"/>
            <a:t>(10 min) </a:t>
          </a:r>
          <a:endParaRPr lang="es-ES" sz="1300" kern="1200" dirty="0"/>
        </a:p>
        <a:p>
          <a:pPr marL="228600" lvl="2" indent="-114300" algn="l" defTabSz="577850">
            <a:lnSpc>
              <a:spcPct val="90000"/>
            </a:lnSpc>
            <a:spcBef>
              <a:spcPct val="0"/>
            </a:spcBef>
            <a:spcAft>
              <a:spcPct val="15000"/>
            </a:spcAft>
            <a:buChar char="••"/>
          </a:pPr>
          <a:r>
            <a:rPr lang="es-ES" sz="1300" kern="1200" smtClean="0"/>
            <a:t>Página </a:t>
          </a:r>
          <a:r>
            <a:rPr lang="es-ES" sz="1300" kern="1200" dirty="0" smtClean="0"/>
            <a:t>con información demasiado centrada en el buscador Google, no ofrece un enfoque genérico. </a:t>
          </a:r>
          <a:endParaRPr lang="es-ES" sz="1300" kern="1200" dirty="0"/>
        </a:p>
        <a:p>
          <a:pPr marL="114300" lvl="1" indent="-114300" algn="l" defTabSz="577850">
            <a:lnSpc>
              <a:spcPct val="90000"/>
            </a:lnSpc>
            <a:spcBef>
              <a:spcPct val="0"/>
            </a:spcBef>
            <a:spcAft>
              <a:spcPct val="15000"/>
            </a:spcAft>
            <a:buChar char="••"/>
          </a:pPr>
          <a:r>
            <a:rPr lang="es-ES" sz="1300" b="1" kern="1200" dirty="0" smtClean="0"/>
            <a:t>(A) https://miposicionamientoweb.es/guia-seo-para-principiantes/</a:t>
          </a:r>
          <a:endParaRPr lang="es-ES" sz="1300" b="1" kern="1200" dirty="0"/>
        </a:p>
        <a:p>
          <a:pPr marL="228600" lvl="2" indent="-114300" algn="l" defTabSz="577850">
            <a:lnSpc>
              <a:spcPct val="90000"/>
            </a:lnSpc>
            <a:spcBef>
              <a:spcPct val="0"/>
            </a:spcBef>
            <a:spcAft>
              <a:spcPct val="15000"/>
            </a:spcAft>
            <a:buChar char="••"/>
          </a:pPr>
          <a:r>
            <a:rPr lang="es-ES" sz="1300" kern="1200" dirty="0" smtClean="0"/>
            <a:t>(7 min) </a:t>
          </a:r>
          <a:endParaRPr lang="es-ES" sz="1300" kern="1200" dirty="0"/>
        </a:p>
        <a:p>
          <a:pPr marL="228600" lvl="2" indent="-114300" algn="l" defTabSz="577850">
            <a:lnSpc>
              <a:spcPct val="90000"/>
            </a:lnSpc>
            <a:spcBef>
              <a:spcPct val="0"/>
            </a:spcBef>
            <a:spcAft>
              <a:spcPct val="15000"/>
            </a:spcAft>
            <a:buChar char="••"/>
          </a:pPr>
          <a:r>
            <a:rPr lang="es-ES" sz="1300" kern="1200" dirty="0" smtClean="0"/>
            <a:t> Ofrece un enfoque muy sencillo y práctico sobre los SEO, centrándose básicamente en Google. </a:t>
          </a:r>
          <a:endParaRPr lang="es-ES" sz="1300" kern="1200" dirty="0"/>
        </a:p>
        <a:p>
          <a:pPr marL="114300" lvl="1" indent="-114300" algn="l" defTabSz="577850">
            <a:lnSpc>
              <a:spcPct val="90000"/>
            </a:lnSpc>
            <a:spcBef>
              <a:spcPct val="0"/>
            </a:spcBef>
            <a:spcAft>
              <a:spcPct val="15000"/>
            </a:spcAft>
            <a:buChar char="••"/>
          </a:pPr>
          <a:r>
            <a:rPr lang="es-ES" sz="1300" b="1" kern="1200" dirty="0"/>
            <a:t>(B) https://www.eleconomista.es/diccionario-de-economia/seo-search-engine-optimization</a:t>
          </a:r>
        </a:p>
        <a:p>
          <a:pPr marL="228600" lvl="2" indent="-114300" algn="l" defTabSz="577850">
            <a:lnSpc>
              <a:spcPct val="90000"/>
            </a:lnSpc>
            <a:spcBef>
              <a:spcPct val="0"/>
            </a:spcBef>
            <a:spcAft>
              <a:spcPct val="15000"/>
            </a:spcAft>
            <a:buChar char="••"/>
          </a:pPr>
          <a:r>
            <a:rPr lang="es-ES" sz="1300" kern="1200" dirty="0"/>
            <a:t>(10 min)</a:t>
          </a:r>
        </a:p>
        <a:p>
          <a:pPr marL="228600" lvl="2" indent="-114300" algn="l" defTabSz="577850">
            <a:lnSpc>
              <a:spcPct val="90000"/>
            </a:lnSpc>
            <a:spcBef>
              <a:spcPct val="0"/>
            </a:spcBef>
            <a:spcAft>
              <a:spcPct val="15000"/>
            </a:spcAft>
            <a:buChar char="••"/>
          </a:pPr>
          <a:r>
            <a:rPr lang="es-ES" sz="1300" kern="1200" dirty="0"/>
            <a:t>Trata la definición sobre SEO e información relacionada con la misma, como son los factores internos y externos para posicionar una página (contenido, Mobile Friendly, Velocidad del sitio web, etiquetas HTML …) </a:t>
          </a:r>
        </a:p>
        <a:p>
          <a:pPr marL="114300" lvl="1" indent="-114300" algn="l" defTabSz="577850">
            <a:lnSpc>
              <a:spcPct val="90000"/>
            </a:lnSpc>
            <a:spcBef>
              <a:spcPct val="0"/>
            </a:spcBef>
            <a:spcAft>
              <a:spcPct val="15000"/>
            </a:spcAft>
            <a:buChar char="••"/>
          </a:pPr>
          <a:r>
            <a:rPr lang="es-ES" sz="1300" b="1" kern="1200" dirty="0"/>
            <a:t>(B) https://www.cyberclick.es/que-es/seo</a:t>
          </a:r>
        </a:p>
        <a:p>
          <a:pPr marL="228600" lvl="2" indent="-114300" algn="l" defTabSz="577850">
            <a:lnSpc>
              <a:spcPct val="90000"/>
            </a:lnSpc>
            <a:spcBef>
              <a:spcPct val="0"/>
            </a:spcBef>
            <a:spcAft>
              <a:spcPct val="15000"/>
            </a:spcAft>
            <a:buChar char="••"/>
          </a:pPr>
          <a:r>
            <a:rPr lang="es-ES" sz="1300" kern="1200" dirty="0"/>
            <a:t>(13 min) </a:t>
          </a:r>
        </a:p>
        <a:p>
          <a:pPr marL="228600" lvl="2" indent="-114300" algn="l" defTabSz="577850">
            <a:lnSpc>
              <a:spcPct val="90000"/>
            </a:lnSpc>
            <a:spcBef>
              <a:spcPct val="0"/>
            </a:spcBef>
            <a:spcAft>
              <a:spcPct val="15000"/>
            </a:spcAft>
            <a:buChar char="••"/>
          </a:pPr>
          <a:r>
            <a:rPr lang="es-ES" sz="1300" kern="1200" dirty="0"/>
            <a:t>Ofrece información bastante interesante tratando conceptos relacionados con SEO, también aporta información sobre cómo obtener un mejor posicionamiento de nuestro sitio web, herramientas que nos facilitan realizar un análisis SEO y destaca  la importancia de realizar un desarrollo de nuestro sitio web para la telefonía móvil, puesto que suele ser el dispositivo más utilizado para navegar por la web por los usuarios.</a:t>
          </a:r>
        </a:p>
      </dsp:txBody>
      <dsp:txXfrm>
        <a:off x="0" y="408502"/>
        <a:ext cx="11325225" cy="47104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A64AF-F8B4-407A-BB7F-868289F642F9}">
      <dsp:nvSpPr>
        <dsp:cNvPr id="0" name=""/>
        <dsp:cNvSpPr/>
      </dsp:nvSpPr>
      <dsp:spPr>
        <a:xfrm>
          <a:off x="0" y="153470"/>
          <a:ext cx="11163299" cy="345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b="0" i="0" u="none" kern="1200" dirty="0" smtClean="0"/>
            <a:t>What is a </a:t>
          </a:r>
          <a:r>
            <a:rPr lang="en-US" sz="1200" b="0" i="0" u="none" kern="1200" dirty="0" err="1" smtClean="0"/>
            <a:t>s.e.o</a:t>
          </a:r>
          <a:r>
            <a:rPr lang="en-US" sz="1200" b="0" i="0" u="none" kern="1200" dirty="0" smtClean="0"/>
            <a:t>. in computer science?</a:t>
          </a:r>
          <a:endParaRPr lang="es-ES" sz="1200" kern="1200" dirty="0"/>
        </a:p>
      </dsp:txBody>
      <dsp:txXfrm>
        <a:off x="0" y="153470"/>
        <a:ext cx="11163299" cy="345600"/>
      </dsp:txXfrm>
    </dsp:sp>
    <dsp:sp modelId="{66E868D5-BAAA-4520-A7AA-9C523934B076}">
      <dsp:nvSpPr>
        <dsp:cNvPr id="0" name=""/>
        <dsp:cNvSpPr/>
      </dsp:nvSpPr>
      <dsp:spPr>
        <a:xfrm>
          <a:off x="0" y="499070"/>
          <a:ext cx="11163299" cy="42163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200" b="1" kern="1200" dirty="0" smtClean="0"/>
            <a:t>(A) https://moz.com/learn/seo/what-is-seo</a:t>
          </a:r>
          <a:endParaRPr lang="es-ES" sz="1200" b="1" kern="1200" dirty="0"/>
        </a:p>
        <a:p>
          <a:pPr marL="228600" lvl="2" indent="-114300" algn="l" defTabSz="533400">
            <a:lnSpc>
              <a:spcPct val="90000"/>
            </a:lnSpc>
            <a:spcBef>
              <a:spcPct val="0"/>
            </a:spcBef>
            <a:spcAft>
              <a:spcPct val="15000"/>
            </a:spcAft>
            <a:buChar char="••"/>
          </a:pPr>
          <a:r>
            <a:rPr lang="es-ES" sz="1200" kern="1200" dirty="0"/>
            <a:t>(5 min)</a:t>
          </a:r>
        </a:p>
        <a:p>
          <a:pPr marL="228600" lvl="2" indent="-114300" algn="l" defTabSz="533400">
            <a:lnSpc>
              <a:spcPct val="90000"/>
            </a:lnSpc>
            <a:spcBef>
              <a:spcPct val="0"/>
            </a:spcBef>
            <a:spcAft>
              <a:spcPct val="15000"/>
            </a:spcAft>
            <a:buChar char="••"/>
          </a:pPr>
          <a:r>
            <a:rPr lang="es-ES" sz="1200" kern="1200"/>
            <a:t>Presenta la definición de SEO y numerosos enlaces a tutoriales de la propia web sobre SEO. Incluye además una gráfica sobre factores que influyen en los algoritmos de búsqueda. </a:t>
          </a:r>
          <a:endParaRPr lang="es-ES" sz="1200" kern="1200" dirty="0"/>
        </a:p>
        <a:p>
          <a:pPr marL="114300" lvl="1" indent="-114300" algn="l" defTabSz="533400" rtl="0">
            <a:lnSpc>
              <a:spcPct val="90000"/>
            </a:lnSpc>
            <a:spcBef>
              <a:spcPct val="0"/>
            </a:spcBef>
            <a:spcAft>
              <a:spcPct val="15000"/>
            </a:spcAft>
            <a:buChar char="••"/>
          </a:pPr>
          <a:r>
            <a:rPr lang="es-ES" sz="1200" b="1" kern="1200" dirty="0"/>
            <a:t>(A) https://www.webopedia.com/TERM/S/SEO.html</a:t>
          </a:r>
        </a:p>
        <a:p>
          <a:pPr marL="228600" lvl="2" indent="-114300" algn="l" defTabSz="533400" rtl="0">
            <a:lnSpc>
              <a:spcPct val="90000"/>
            </a:lnSpc>
            <a:spcBef>
              <a:spcPct val="0"/>
            </a:spcBef>
            <a:spcAft>
              <a:spcPct val="15000"/>
            </a:spcAft>
            <a:buChar char="••"/>
          </a:pPr>
          <a:r>
            <a:rPr lang="es-ES" sz="1200" kern="1200" dirty="0"/>
            <a:t>(3 min)</a:t>
          </a:r>
        </a:p>
        <a:p>
          <a:pPr marL="228600" lvl="2" indent="-114300" algn="l" defTabSz="533400" rtl="0">
            <a:lnSpc>
              <a:spcPct val="90000"/>
            </a:lnSpc>
            <a:spcBef>
              <a:spcPct val="0"/>
            </a:spcBef>
            <a:spcAft>
              <a:spcPct val="15000"/>
            </a:spcAft>
            <a:buChar char="••"/>
          </a:pPr>
          <a:r>
            <a:rPr lang="es-ES" sz="1200" kern="1200" dirty="0"/>
            <a:t>Presenta únicamente la definición de SEO y su importancia sobre sus aplicaciones para los motores de búsqueda y la visibilidad de una web. </a:t>
          </a:r>
        </a:p>
        <a:p>
          <a:pPr marL="114300" lvl="1" indent="-114300" algn="l" defTabSz="533400" rtl="0">
            <a:lnSpc>
              <a:spcPct val="90000"/>
            </a:lnSpc>
            <a:spcBef>
              <a:spcPct val="0"/>
            </a:spcBef>
            <a:spcAft>
              <a:spcPct val="15000"/>
            </a:spcAft>
            <a:buChar char="••"/>
          </a:pPr>
          <a:r>
            <a:rPr lang="es-ES" sz="1200" b="1" kern="1200" dirty="0"/>
            <a:t>(A) https://whatis.techtarget.com/definition/search-engine-optimization-SEO</a:t>
          </a:r>
        </a:p>
        <a:p>
          <a:pPr marL="228600" lvl="2" indent="-114300" algn="l" defTabSz="533400" rtl="0">
            <a:lnSpc>
              <a:spcPct val="90000"/>
            </a:lnSpc>
            <a:spcBef>
              <a:spcPct val="0"/>
            </a:spcBef>
            <a:spcAft>
              <a:spcPct val="15000"/>
            </a:spcAft>
            <a:buChar char="••"/>
          </a:pPr>
          <a:r>
            <a:rPr lang="es-ES" sz="1200" kern="1200" dirty="0"/>
            <a:t>(4 min)</a:t>
          </a:r>
        </a:p>
        <a:p>
          <a:pPr marL="228600" lvl="2" indent="-114300" algn="l" defTabSz="533400" rtl="0">
            <a:lnSpc>
              <a:spcPct val="90000"/>
            </a:lnSpc>
            <a:spcBef>
              <a:spcPct val="0"/>
            </a:spcBef>
            <a:spcAft>
              <a:spcPct val="15000"/>
            </a:spcAft>
            <a:buChar char="••"/>
          </a:pPr>
          <a:r>
            <a:rPr lang="es-ES" sz="1200" kern="1200"/>
            <a:t>Aporta la definición de SEO y algunos consejos básicos para organizaciones. </a:t>
          </a:r>
        </a:p>
        <a:p>
          <a:pPr marL="114300" lvl="1" indent="-114300" algn="l" defTabSz="533400" rtl="0">
            <a:lnSpc>
              <a:spcPct val="90000"/>
            </a:lnSpc>
            <a:spcBef>
              <a:spcPct val="0"/>
            </a:spcBef>
            <a:spcAft>
              <a:spcPct val="15000"/>
            </a:spcAft>
            <a:buChar char="••"/>
          </a:pPr>
          <a:r>
            <a:rPr lang="es-ES" sz="1200" b="1" kern="1200" dirty="0"/>
            <a:t>(A) https://searchengineland.com/guide/what-is-seo</a:t>
          </a:r>
        </a:p>
        <a:p>
          <a:pPr marL="228600" lvl="2" indent="-114300" algn="l" defTabSz="533400" rtl="0">
            <a:lnSpc>
              <a:spcPct val="90000"/>
            </a:lnSpc>
            <a:spcBef>
              <a:spcPct val="0"/>
            </a:spcBef>
            <a:spcAft>
              <a:spcPct val="15000"/>
            </a:spcAft>
            <a:buChar char="••"/>
          </a:pPr>
          <a:r>
            <a:rPr lang="es-ES" sz="1200" kern="1200" dirty="0"/>
            <a:t>(13 min)</a:t>
          </a:r>
        </a:p>
        <a:p>
          <a:pPr marL="228600" lvl="2" indent="-114300" algn="l" defTabSz="533400" rtl="0">
            <a:lnSpc>
              <a:spcPct val="90000"/>
            </a:lnSpc>
            <a:spcBef>
              <a:spcPct val="0"/>
            </a:spcBef>
            <a:spcAft>
              <a:spcPct val="15000"/>
            </a:spcAft>
            <a:buChar char="••"/>
          </a:pPr>
          <a:r>
            <a:rPr lang="es-ES" sz="1200" kern="1200"/>
            <a:t>Concepto de SEO. Su importancia para el marketing. “Tabla periódica” de conceptos clave de SEO. Enlaces a videoclases sobre SEO.  </a:t>
          </a:r>
        </a:p>
        <a:p>
          <a:pPr marL="114300" lvl="1" indent="-114300" algn="l" defTabSz="533400">
            <a:lnSpc>
              <a:spcPct val="90000"/>
            </a:lnSpc>
            <a:spcBef>
              <a:spcPct val="0"/>
            </a:spcBef>
            <a:spcAft>
              <a:spcPct val="15000"/>
            </a:spcAft>
            <a:buChar char="••"/>
          </a:pPr>
          <a:r>
            <a:rPr lang="es-ES" sz="1200" b="1" kern="1200" dirty="0" smtClean="0"/>
            <a:t>(B) https://www.webopedia.com/TERM/S/SEO.html </a:t>
          </a:r>
          <a:endParaRPr lang="es-ES" sz="1200" b="1" kern="1200" dirty="0"/>
        </a:p>
        <a:p>
          <a:pPr marL="228600" lvl="2" indent="-114300" algn="l" defTabSz="533400">
            <a:lnSpc>
              <a:spcPct val="90000"/>
            </a:lnSpc>
            <a:spcBef>
              <a:spcPct val="0"/>
            </a:spcBef>
            <a:spcAft>
              <a:spcPct val="15000"/>
            </a:spcAft>
            <a:buChar char="••"/>
          </a:pPr>
          <a:r>
            <a:rPr lang="es-ES" sz="1200" kern="1200" dirty="0" smtClean="0"/>
            <a:t>(8 min)</a:t>
          </a:r>
          <a:endParaRPr lang="es-ES" sz="1200" kern="1200" dirty="0"/>
        </a:p>
        <a:p>
          <a:pPr marL="228600" lvl="2" indent="-114300" algn="l" defTabSz="533400" rtl="0">
            <a:lnSpc>
              <a:spcPct val="90000"/>
            </a:lnSpc>
            <a:spcBef>
              <a:spcPct val="0"/>
            </a:spcBef>
            <a:spcAft>
              <a:spcPct val="15000"/>
            </a:spcAft>
            <a:buChar char="••"/>
          </a:pPr>
          <a:r>
            <a:rPr lang="es-ES" sz="1200" kern="1200" dirty="0" smtClean="0"/>
            <a:t>Breve y conciso. Trata sobre todo el concepto SEO en profundidad. </a:t>
          </a:r>
          <a:endParaRPr lang="es-ES" sz="1200" kern="1200" dirty="0"/>
        </a:p>
        <a:p>
          <a:pPr marL="114300" lvl="1" indent="-114300" algn="l" defTabSz="533400" rtl="0">
            <a:lnSpc>
              <a:spcPct val="90000"/>
            </a:lnSpc>
            <a:spcBef>
              <a:spcPct val="0"/>
            </a:spcBef>
            <a:spcAft>
              <a:spcPct val="15000"/>
            </a:spcAft>
            <a:buChar char="••"/>
          </a:pPr>
          <a:r>
            <a:rPr lang="es-ES" sz="1200" b="1" kern="1200" dirty="0" smtClean="0"/>
            <a:t>(B) https://www.lyfemarketing.com/blog/what-is-seo-and-how-it-works/ </a:t>
          </a:r>
          <a:endParaRPr lang="es-ES" sz="1200" b="1" kern="1200" dirty="0"/>
        </a:p>
        <a:p>
          <a:pPr marL="228600" lvl="2" indent="-114300" algn="l" defTabSz="533400" rtl="0">
            <a:lnSpc>
              <a:spcPct val="90000"/>
            </a:lnSpc>
            <a:spcBef>
              <a:spcPct val="0"/>
            </a:spcBef>
            <a:spcAft>
              <a:spcPct val="15000"/>
            </a:spcAft>
            <a:buChar char="••"/>
          </a:pPr>
          <a:r>
            <a:rPr lang="es-ES" sz="1200" kern="1200" dirty="0" smtClean="0"/>
            <a:t>(7 min)</a:t>
          </a:r>
          <a:endParaRPr lang="es-ES" sz="1200" kern="1200" dirty="0"/>
        </a:p>
        <a:p>
          <a:pPr marL="228600" lvl="2" indent="-114300" algn="l" defTabSz="533400" rtl="0">
            <a:lnSpc>
              <a:spcPct val="90000"/>
            </a:lnSpc>
            <a:spcBef>
              <a:spcPct val="0"/>
            </a:spcBef>
            <a:spcAft>
              <a:spcPct val="15000"/>
            </a:spcAft>
            <a:buChar char="••"/>
          </a:pPr>
          <a:r>
            <a:rPr lang="es-ES" sz="1200" kern="1200" dirty="0" smtClean="0"/>
            <a:t>Comentan algunas técnicas sencillas de como posicionar la página en las primeras posiciones.</a:t>
          </a:r>
          <a:endParaRPr lang="es-ES" sz="1200" kern="1200" dirty="0"/>
        </a:p>
        <a:p>
          <a:pPr marL="114300" lvl="1" indent="-114300" algn="l" defTabSz="533400" rtl="0">
            <a:lnSpc>
              <a:spcPct val="90000"/>
            </a:lnSpc>
            <a:spcBef>
              <a:spcPct val="0"/>
            </a:spcBef>
            <a:spcAft>
              <a:spcPct val="15000"/>
            </a:spcAft>
            <a:buChar char="••"/>
          </a:pPr>
          <a:r>
            <a:rPr lang="es-ES" sz="1200" b="1" kern="1200" dirty="0" smtClean="0"/>
            <a:t>(B) https://www.optimizesmart.com/beginners-guide-coding-seo/</a:t>
          </a:r>
          <a:endParaRPr lang="es-ES" sz="1200" b="1" kern="1200" dirty="0"/>
        </a:p>
        <a:p>
          <a:pPr marL="228600" lvl="2" indent="-114300" algn="l" defTabSz="533400" rtl="0">
            <a:lnSpc>
              <a:spcPct val="90000"/>
            </a:lnSpc>
            <a:spcBef>
              <a:spcPct val="0"/>
            </a:spcBef>
            <a:spcAft>
              <a:spcPct val="15000"/>
            </a:spcAft>
            <a:buChar char="••"/>
          </a:pPr>
          <a:r>
            <a:rPr lang="es-ES" sz="1200" kern="1200" dirty="0" smtClean="0"/>
            <a:t>(1 min)</a:t>
          </a:r>
          <a:endParaRPr lang="es-ES" sz="1200" kern="1200" dirty="0"/>
        </a:p>
      </dsp:txBody>
      <dsp:txXfrm>
        <a:off x="0" y="499070"/>
        <a:ext cx="11163299" cy="4216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952CC-F16F-4B0F-AF6D-4183FCC2011C}">
      <dsp:nvSpPr>
        <dsp:cNvPr id="0" name=""/>
        <dsp:cNvSpPr/>
      </dsp:nvSpPr>
      <dsp:spPr>
        <a:xfrm>
          <a:off x="0" y="1270770"/>
          <a:ext cx="10058399" cy="403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s-ES" sz="1400" b="0" i="0" u="none" kern="1200" dirty="0" smtClean="0"/>
            <a:t>documentos JSON: </a:t>
          </a:r>
          <a:endParaRPr lang="es-ES" sz="1400" kern="1200" dirty="0"/>
        </a:p>
      </dsp:txBody>
      <dsp:txXfrm>
        <a:off x="0" y="1270770"/>
        <a:ext cx="10058399" cy="403200"/>
      </dsp:txXfrm>
    </dsp:sp>
    <dsp:sp modelId="{30997620-A19B-4E00-8191-09A1481470D7}">
      <dsp:nvSpPr>
        <dsp:cNvPr id="0" name=""/>
        <dsp:cNvSpPr/>
      </dsp:nvSpPr>
      <dsp:spPr>
        <a:xfrm>
          <a:off x="0" y="1673970"/>
          <a:ext cx="10058399" cy="31512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s-ES" sz="1400" b="1" kern="1200" dirty="0" smtClean="0"/>
            <a:t>(A) https://www.ibm.com/support/knowledgecenter/es/SSEPGG_11.5.0/com.ibm.swg.im.dbclient.json.doc/doc/c0061319.html</a:t>
          </a:r>
          <a:endParaRPr lang="es-ES" sz="1400" b="1" i="0" u="none" kern="1200" dirty="0"/>
        </a:p>
        <a:p>
          <a:pPr marL="228600" lvl="2" indent="-114300" algn="l" defTabSz="622300" rtl="0">
            <a:lnSpc>
              <a:spcPct val="90000"/>
            </a:lnSpc>
            <a:spcBef>
              <a:spcPct val="0"/>
            </a:spcBef>
            <a:spcAft>
              <a:spcPct val="15000"/>
            </a:spcAft>
            <a:buChar char="••"/>
          </a:pPr>
          <a:r>
            <a:rPr lang="es-ES" sz="1400" kern="1200" dirty="0" smtClean="0"/>
            <a:t>(3 min)</a:t>
          </a:r>
          <a:endParaRPr lang="es-ES" sz="1400" kern="1200" dirty="0"/>
        </a:p>
        <a:p>
          <a:pPr marL="228600" lvl="2" indent="-114300" algn="l" defTabSz="622300" rtl="0">
            <a:lnSpc>
              <a:spcPct val="90000"/>
            </a:lnSpc>
            <a:spcBef>
              <a:spcPct val="0"/>
            </a:spcBef>
            <a:spcAft>
              <a:spcPct val="15000"/>
            </a:spcAft>
            <a:buChar char="••"/>
          </a:pPr>
          <a:r>
            <a:rPr lang="es-ES" sz="1400" kern="1200" smtClean="0"/>
            <a:t>Contenido escaso, únicamente define de forma breve los tipos de datos soportados por JSON y el concepto de anidamiento. </a:t>
          </a:r>
          <a:endParaRPr lang="es-ES" sz="1400" kern="1200" dirty="0"/>
        </a:p>
        <a:p>
          <a:pPr marL="114300" lvl="1" indent="-114300" algn="l" defTabSz="622300" rtl="0">
            <a:lnSpc>
              <a:spcPct val="90000"/>
            </a:lnSpc>
            <a:spcBef>
              <a:spcPct val="0"/>
            </a:spcBef>
            <a:spcAft>
              <a:spcPct val="15000"/>
            </a:spcAft>
            <a:buChar char="••"/>
          </a:pPr>
          <a:r>
            <a:rPr lang="es-ES" sz="1400" b="1" kern="1200" dirty="0" smtClean="0"/>
            <a:t>(A) https://developer.mozilla.org/es/docs/Learn/JavaScript/Objects/JSON</a:t>
          </a:r>
          <a:endParaRPr lang="es-ES" sz="1400" b="1" kern="1200" dirty="0"/>
        </a:p>
        <a:p>
          <a:pPr marL="228600" lvl="2" indent="-114300" algn="l" defTabSz="622300" rtl="0">
            <a:lnSpc>
              <a:spcPct val="90000"/>
            </a:lnSpc>
            <a:spcBef>
              <a:spcPct val="0"/>
            </a:spcBef>
            <a:spcAft>
              <a:spcPct val="15000"/>
            </a:spcAft>
            <a:buChar char="••"/>
          </a:pPr>
          <a:r>
            <a:rPr lang="es-ES" sz="1400" kern="1200" dirty="0" smtClean="0"/>
            <a:t>(11 min)</a:t>
          </a:r>
          <a:endParaRPr lang="es-ES" sz="1400" kern="1200" dirty="0"/>
        </a:p>
        <a:p>
          <a:pPr marL="228600" lvl="2" indent="-114300" algn="l" defTabSz="622300" rtl="0">
            <a:lnSpc>
              <a:spcPct val="90000"/>
            </a:lnSpc>
            <a:spcBef>
              <a:spcPct val="0"/>
            </a:spcBef>
            <a:spcAft>
              <a:spcPct val="15000"/>
            </a:spcAft>
            <a:buChar char="••"/>
          </a:pPr>
          <a:r>
            <a:rPr lang="es-ES" sz="1400" kern="1200" smtClean="0"/>
            <a:t>Contenido orientado a la manipulación de JSON, con muchas líneas de código ilustrativo. Se centra en Javascript (no nos interesa). </a:t>
          </a:r>
          <a:endParaRPr lang="es-ES" sz="1400" kern="1200" dirty="0"/>
        </a:p>
        <a:p>
          <a:pPr marL="114300" lvl="1" indent="-114300" algn="l" defTabSz="622300" rtl="0">
            <a:lnSpc>
              <a:spcPct val="90000"/>
            </a:lnSpc>
            <a:spcBef>
              <a:spcPct val="0"/>
            </a:spcBef>
            <a:spcAft>
              <a:spcPct val="15000"/>
            </a:spcAft>
            <a:buChar char="••"/>
          </a:pPr>
          <a:r>
            <a:rPr lang="es-ES" sz="1400" b="1" i="0" u="none" kern="1200" dirty="0" smtClean="0"/>
            <a:t>(B) h</a:t>
          </a:r>
          <a:r>
            <a:rPr lang="es-ES" sz="1400" b="1" i="0" kern="1200" dirty="0" smtClean="0"/>
            <a:t>ttps://www.ibm.com/support/knowledgecenter/es/SSEPGG_11.1.0/com.ibm.swg.im.dbclient.json.doc/doc/c0061319.html</a:t>
          </a:r>
          <a:endParaRPr lang="es-ES" sz="1400" b="1" kern="1200" dirty="0"/>
        </a:p>
        <a:p>
          <a:pPr marL="228600" lvl="2" indent="-114300" algn="l" defTabSz="622300" rtl="0">
            <a:lnSpc>
              <a:spcPct val="90000"/>
            </a:lnSpc>
            <a:spcBef>
              <a:spcPct val="0"/>
            </a:spcBef>
            <a:spcAft>
              <a:spcPct val="15000"/>
            </a:spcAft>
            <a:buChar char="••"/>
          </a:pPr>
          <a:r>
            <a:rPr lang="es-ES" sz="1400" b="0" i="0" u="none" kern="1200" dirty="0" smtClean="0"/>
            <a:t>(5 min)</a:t>
          </a:r>
          <a:endParaRPr lang="es-ES" sz="1400" kern="1200" dirty="0"/>
        </a:p>
        <a:p>
          <a:pPr marL="228600" lvl="2" indent="-114300" algn="l" defTabSz="622300" rtl="0">
            <a:lnSpc>
              <a:spcPct val="90000"/>
            </a:lnSpc>
            <a:spcBef>
              <a:spcPct val="0"/>
            </a:spcBef>
            <a:spcAft>
              <a:spcPct val="15000"/>
            </a:spcAft>
            <a:buChar char="••"/>
          </a:pPr>
          <a:r>
            <a:rPr lang="es-ES" sz="1400" b="0" i="0" u="none" kern="1200" dirty="0" smtClean="0"/>
            <a:t>Informa sobre en qué consiste un documento JSON, tipos de datos (informando a su vez de qué se componen) Información concisa y efectiva.</a:t>
          </a:r>
          <a:endParaRPr lang="es-ES" sz="1400" kern="1200" dirty="0"/>
        </a:p>
        <a:p>
          <a:pPr marL="114300" lvl="1" indent="-114300" algn="l" defTabSz="622300" rtl="0">
            <a:lnSpc>
              <a:spcPct val="90000"/>
            </a:lnSpc>
            <a:spcBef>
              <a:spcPct val="0"/>
            </a:spcBef>
            <a:spcAft>
              <a:spcPct val="15000"/>
            </a:spcAft>
            <a:buChar char="••"/>
          </a:pPr>
          <a:r>
            <a:rPr lang="es-ES" sz="1400" b="1" i="0" u="none" kern="1200" dirty="0" smtClean="0"/>
            <a:t>(B)  </a:t>
          </a:r>
          <a:r>
            <a:rPr lang="es-ES" sz="1400" b="1" i="0" kern="1200" dirty="0" smtClean="0"/>
            <a:t>https://www.mclibre.org/consultar/informatica/lecciones/formato-json.html</a:t>
          </a:r>
          <a:endParaRPr lang="es-ES" sz="1400" b="1" i="0" u="none" kern="1200" dirty="0"/>
        </a:p>
        <a:p>
          <a:pPr marL="228600" lvl="2" indent="-114300" algn="l" defTabSz="622300" rtl="0">
            <a:lnSpc>
              <a:spcPct val="90000"/>
            </a:lnSpc>
            <a:spcBef>
              <a:spcPct val="0"/>
            </a:spcBef>
            <a:spcAft>
              <a:spcPct val="15000"/>
            </a:spcAft>
            <a:buChar char="••"/>
          </a:pPr>
          <a:r>
            <a:rPr lang="es-ES" sz="1400" b="0" i="0" u="none" kern="1200" dirty="0" smtClean="0"/>
            <a:t>(8min)</a:t>
          </a:r>
          <a:endParaRPr lang="es-ES" sz="1400" b="0" i="0" u="none" kern="1200" dirty="0"/>
        </a:p>
        <a:p>
          <a:pPr marL="228600" lvl="2" indent="-114300" algn="l" defTabSz="622300" rtl="0">
            <a:lnSpc>
              <a:spcPct val="90000"/>
            </a:lnSpc>
            <a:spcBef>
              <a:spcPct val="0"/>
            </a:spcBef>
            <a:spcAft>
              <a:spcPct val="15000"/>
            </a:spcAft>
            <a:buChar char="••"/>
          </a:pPr>
          <a:r>
            <a:rPr lang="es-ES" sz="1400" b="0" i="0" u="none" kern="1200" dirty="0" smtClean="0"/>
            <a:t>Trata información genérica sobre JSON(sintaxis, definición, ¿qué es JSON?), así como más específica (usos de JSON) </a:t>
          </a:r>
          <a:endParaRPr lang="es-ES" sz="1400" b="0" i="0" u="none" kern="1200" dirty="0"/>
        </a:p>
      </dsp:txBody>
      <dsp:txXfrm>
        <a:off x="0" y="1673970"/>
        <a:ext cx="10058399" cy="31512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E686B-505D-473C-AE62-2C1920CD2EDD}">
      <dsp:nvSpPr>
        <dsp:cNvPr id="0" name=""/>
        <dsp:cNvSpPr/>
      </dsp:nvSpPr>
      <dsp:spPr>
        <a:xfrm>
          <a:off x="0" y="391543"/>
          <a:ext cx="11029949" cy="374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rtl="0">
            <a:lnSpc>
              <a:spcPct val="90000"/>
            </a:lnSpc>
            <a:spcBef>
              <a:spcPct val="0"/>
            </a:spcBef>
            <a:spcAft>
              <a:spcPct val="35000"/>
            </a:spcAft>
          </a:pPr>
          <a:r>
            <a:rPr lang="es-ES" sz="1300" b="0" i="0" u="none" kern="1200" dirty="0" smtClean="0"/>
            <a:t>JSON</a:t>
          </a:r>
          <a:endParaRPr lang="es-ES" sz="1300" kern="1200" dirty="0"/>
        </a:p>
      </dsp:txBody>
      <dsp:txXfrm>
        <a:off x="0" y="391543"/>
        <a:ext cx="11029949" cy="374400"/>
      </dsp:txXfrm>
    </dsp:sp>
    <dsp:sp modelId="{2A791FE2-0C52-424D-ACC1-7A0EBD9B4750}">
      <dsp:nvSpPr>
        <dsp:cNvPr id="0" name=""/>
        <dsp:cNvSpPr/>
      </dsp:nvSpPr>
      <dsp:spPr>
        <a:xfrm>
          <a:off x="0" y="765943"/>
          <a:ext cx="11029949" cy="35685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s-ES" sz="1300" b="1" i="0" u="none" kern="1200" dirty="0" smtClean="0"/>
            <a:t>(A) </a:t>
          </a:r>
          <a:r>
            <a:rPr lang="es-ES" sz="1300" b="1" i="0" kern="1200" dirty="0" smtClean="0"/>
            <a:t>https://www.json.org/json-es.html</a:t>
          </a:r>
          <a:endParaRPr lang="es-ES" sz="1300" b="1" i="0" u="none" kern="1200" dirty="0"/>
        </a:p>
        <a:p>
          <a:pPr marL="228600" lvl="2" indent="-114300" algn="l" defTabSz="577850" rtl="0">
            <a:lnSpc>
              <a:spcPct val="90000"/>
            </a:lnSpc>
            <a:spcBef>
              <a:spcPct val="0"/>
            </a:spcBef>
            <a:spcAft>
              <a:spcPct val="15000"/>
            </a:spcAft>
            <a:buChar char="••"/>
          </a:pPr>
          <a:r>
            <a:rPr lang="es-ES" sz="1300" b="0" i="0" u="none" kern="1200" dirty="0" smtClean="0"/>
            <a:t>(5 min)</a:t>
          </a:r>
          <a:endParaRPr lang="es-ES" sz="1300" kern="1200" dirty="0"/>
        </a:p>
        <a:p>
          <a:pPr marL="228600" lvl="2" indent="-114300" algn="l" defTabSz="577850" rtl="0">
            <a:lnSpc>
              <a:spcPct val="90000"/>
            </a:lnSpc>
            <a:spcBef>
              <a:spcPct val="0"/>
            </a:spcBef>
            <a:spcAft>
              <a:spcPct val="15000"/>
            </a:spcAft>
            <a:buChar char="••"/>
          </a:pPr>
          <a:r>
            <a:rPr lang="es-ES" sz="1300" b="0" i="0" u="none" kern="1200" dirty="0" smtClean="0"/>
            <a:t>Concepto de JSON. Diagramas sobre la estructura de los objetos JSON.  </a:t>
          </a:r>
          <a:endParaRPr lang="es-ES" sz="1300" kern="1200" dirty="0"/>
        </a:p>
        <a:p>
          <a:pPr marL="114300" lvl="1" indent="-114300" algn="l" defTabSz="577850" rtl="0">
            <a:lnSpc>
              <a:spcPct val="90000"/>
            </a:lnSpc>
            <a:spcBef>
              <a:spcPct val="0"/>
            </a:spcBef>
            <a:spcAft>
              <a:spcPct val="15000"/>
            </a:spcAft>
            <a:buChar char="••"/>
          </a:pPr>
          <a:r>
            <a:rPr lang="es-ES" sz="1300" b="1" i="0" u="none" kern="1200" dirty="0" smtClean="0"/>
            <a:t>(A) </a:t>
          </a:r>
          <a:r>
            <a:rPr lang="es-ES" sz="1300" b="1" i="0" kern="1200" dirty="0" smtClean="0"/>
            <a:t>https://www.hostinger.es/tutoriales/que-es-json/</a:t>
          </a:r>
          <a:endParaRPr lang="es-ES" sz="1300" b="1" i="0" u="none" kern="1200" dirty="0"/>
        </a:p>
        <a:p>
          <a:pPr marL="228600" lvl="2" indent="-114300" algn="l" defTabSz="577850" rtl="0">
            <a:lnSpc>
              <a:spcPct val="90000"/>
            </a:lnSpc>
            <a:spcBef>
              <a:spcPct val="0"/>
            </a:spcBef>
            <a:spcAft>
              <a:spcPct val="15000"/>
            </a:spcAft>
            <a:buChar char="••"/>
          </a:pPr>
          <a:r>
            <a:rPr lang="es-ES" sz="1300" b="0" i="0" u="none" kern="1200" dirty="0" smtClean="0"/>
            <a:t>(10 min)</a:t>
          </a:r>
          <a:endParaRPr lang="es-ES" sz="1300" b="0" i="0" u="none" kern="1200" dirty="0"/>
        </a:p>
        <a:p>
          <a:pPr marL="228600" lvl="2" indent="-114300" algn="l" defTabSz="577850" rtl="0">
            <a:lnSpc>
              <a:spcPct val="90000"/>
            </a:lnSpc>
            <a:spcBef>
              <a:spcPct val="0"/>
            </a:spcBef>
            <a:spcAft>
              <a:spcPct val="15000"/>
            </a:spcAft>
            <a:buChar char="••"/>
          </a:pPr>
          <a:r>
            <a:rPr lang="es-ES" sz="1300" b="0" i="0" u="none" kern="1200" dirty="0" smtClean="0"/>
            <a:t>Concepto de JSON. Utilidades. Manipulación (ejemplos). </a:t>
          </a:r>
          <a:endParaRPr lang="es-ES" sz="1300" b="0" i="0" u="none" kern="1200" dirty="0"/>
        </a:p>
        <a:p>
          <a:pPr marL="114300" lvl="1" indent="-114300" algn="l" defTabSz="577850">
            <a:lnSpc>
              <a:spcPct val="90000"/>
            </a:lnSpc>
            <a:spcBef>
              <a:spcPct val="0"/>
            </a:spcBef>
            <a:spcAft>
              <a:spcPct val="15000"/>
            </a:spcAft>
            <a:buChar char="••"/>
          </a:pPr>
          <a:r>
            <a:rPr lang="es-ES" sz="1300" b="1" i="0" u="none" kern="1200" dirty="0" smtClean="0"/>
            <a:t>(A) </a:t>
          </a:r>
          <a:r>
            <a:rPr lang="es-ES" sz="1300" b="1" i="0" kern="1200" dirty="0" smtClean="0"/>
            <a:t>https://www.w3schools.com/js/js_json_intro.asp</a:t>
          </a:r>
          <a:endParaRPr lang="es-ES" sz="1300" b="1" kern="1200" dirty="0"/>
        </a:p>
        <a:p>
          <a:pPr marL="228600" lvl="2" indent="-114300" algn="l" defTabSz="577850">
            <a:lnSpc>
              <a:spcPct val="90000"/>
            </a:lnSpc>
            <a:spcBef>
              <a:spcPct val="0"/>
            </a:spcBef>
            <a:spcAft>
              <a:spcPct val="15000"/>
            </a:spcAft>
            <a:buChar char="••"/>
          </a:pPr>
          <a:r>
            <a:rPr lang="es-ES" sz="1300" b="0" i="0" u="none" kern="1200" dirty="0" smtClean="0"/>
            <a:t>(5 min)</a:t>
          </a:r>
          <a:endParaRPr lang="es-ES" sz="1300" kern="1200" dirty="0"/>
        </a:p>
        <a:p>
          <a:pPr marL="228600" lvl="2" indent="-114300" algn="l" defTabSz="577850">
            <a:lnSpc>
              <a:spcPct val="90000"/>
            </a:lnSpc>
            <a:spcBef>
              <a:spcPct val="0"/>
            </a:spcBef>
            <a:spcAft>
              <a:spcPct val="15000"/>
            </a:spcAft>
            <a:buChar char="••"/>
          </a:pPr>
          <a:r>
            <a:rPr lang="es-ES" sz="1300" b="0" i="0" u="none" kern="1200" dirty="0" smtClean="0"/>
            <a:t>Presenta JSON directamente mediante ejemplos con código. Tiene un enfoque didáctico (es una web de tutoriales). </a:t>
          </a:r>
          <a:endParaRPr lang="es-ES" sz="1300" kern="1200" dirty="0"/>
        </a:p>
        <a:p>
          <a:pPr marL="114300" lvl="1" indent="-114300" algn="l" defTabSz="577850" rtl="0">
            <a:lnSpc>
              <a:spcPct val="90000"/>
            </a:lnSpc>
            <a:spcBef>
              <a:spcPct val="0"/>
            </a:spcBef>
            <a:spcAft>
              <a:spcPct val="15000"/>
            </a:spcAft>
            <a:buChar char="••"/>
          </a:pPr>
          <a:r>
            <a:rPr lang="es-ES" sz="1300" b="1" kern="1200" dirty="0" smtClean="0"/>
            <a:t>(B) https://es.wikipedia.org/wiki/JSON#:~:text=JSON%20(acr%C3%B3nimo%20de%20JavaScript%20Object,para%20el%20intercambio%20de%20datos.</a:t>
          </a:r>
          <a:endParaRPr lang="es-ES" sz="1300" b="1" kern="1200" dirty="0"/>
        </a:p>
        <a:p>
          <a:pPr marL="228600" lvl="2" indent="-114300" algn="l" defTabSz="577850" rtl="0">
            <a:lnSpc>
              <a:spcPct val="90000"/>
            </a:lnSpc>
            <a:spcBef>
              <a:spcPct val="0"/>
            </a:spcBef>
            <a:spcAft>
              <a:spcPct val="15000"/>
            </a:spcAft>
            <a:buChar char="••"/>
          </a:pPr>
          <a:r>
            <a:rPr lang="es-ES" sz="1300" kern="1200" dirty="0" smtClean="0"/>
            <a:t>(10 min).</a:t>
          </a:r>
          <a:endParaRPr lang="es-ES" sz="1300" kern="1200" dirty="0"/>
        </a:p>
        <a:p>
          <a:pPr marL="228600" lvl="2" indent="-114300" algn="l" defTabSz="577850" rtl="0">
            <a:lnSpc>
              <a:spcPct val="90000"/>
            </a:lnSpc>
            <a:spcBef>
              <a:spcPct val="0"/>
            </a:spcBef>
            <a:spcAft>
              <a:spcPct val="15000"/>
            </a:spcAft>
            <a:buChar char="••"/>
          </a:pPr>
          <a:r>
            <a:rPr lang="es-ES" sz="1300" kern="1200" dirty="0" smtClean="0"/>
            <a:t>Tratar información general sobre JSON, desde una breve explicación, hasta comentar una de sus principales ventajas respecto a su alternativa (XML). Además incluye ejemplos, comparación con XML e incluso con otros lenguajes de marcado</a:t>
          </a:r>
          <a:endParaRPr lang="es-ES" sz="1300" kern="1200" dirty="0"/>
        </a:p>
        <a:p>
          <a:pPr marL="114300" lvl="1" indent="-114300" algn="l" defTabSz="577850" rtl="0">
            <a:lnSpc>
              <a:spcPct val="90000"/>
            </a:lnSpc>
            <a:spcBef>
              <a:spcPct val="0"/>
            </a:spcBef>
            <a:spcAft>
              <a:spcPct val="15000"/>
            </a:spcAft>
            <a:buChar char="••"/>
          </a:pPr>
          <a:r>
            <a:rPr lang="es-ES" sz="1300" b="1" kern="1200" dirty="0" smtClean="0"/>
            <a:t>(B) https://www.json.org/json-es.html</a:t>
          </a:r>
          <a:endParaRPr lang="es-ES" sz="1300" b="1" kern="1200" dirty="0"/>
        </a:p>
        <a:p>
          <a:pPr marL="228600" lvl="2" indent="-114300" algn="l" defTabSz="577850" rtl="0">
            <a:lnSpc>
              <a:spcPct val="90000"/>
            </a:lnSpc>
            <a:spcBef>
              <a:spcPct val="0"/>
            </a:spcBef>
            <a:spcAft>
              <a:spcPct val="15000"/>
            </a:spcAft>
            <a:buChar char="••"/>
          </a:pPr>
          <a:r>
            <a:rPr lang="es-ES" sz="1300" kern="1200" dirty="0" smtClean="0"/>
            <a:t>(2,5 min)</a:t>
          </a:r>
          <a:endParaRPr lang="es-ES" sz="1300" kern="1200" dirty="0"/>
        </a:p>
        <a:p>
          <a:pPr marL="228600" lvl="2" indent="-114300" algn="l" defTabSz="577850" rtl="0">
            <a:lnSpc>
              <a:spcPct val="90000"/>
            </a:lnSpc>
            <a:spcBef>
              <a:spcPct val="0"/>
            </a:spcBef>
            <a:spcAft>
              <a:spcPct val="15000"/>
            </a:spcAft>
            <a:buChar char="••"/>
          </a:pPr>
          <a:r>
            <a:rPr lang="es-ES" sz="1300" kern="1200" dirty="0" smtClean="0"/>
            <a:t>Contiene una breve descripción sobre el significado JSON, de que dos estructuras está constituido, y estructuras de datos de JSON.</a:t>
          </a:r>
          <a:endParaRPr lang="es-ES" sz="1300" kern="1200" dirty="0"/>
        </a:p>
      </dsp:txBody>
      <dsp:txXfrm>
        <a:off x="0" y="765943"/>
        <a:ext cx="11029949" cy="3568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45CD4-F7FD-4676-8719-F6E7DF8A372A}">
      <dsp:nvSpPr>
        <dsp:cNvPr id="0" name=""/>
        <dsp:cNvSpPr/>
      </dsp:nvSpPr>
      <dsp:spPr>
        <a:xfrm>
          <a:off x="0" y="171680"/>
          <a:ext cx="10058399"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s-ES" sz="1500" b="0" i="0" u="none" kern="1200" dirty="0" smtClean="0"/>
            <a:t>documentos JSON usando Java</a:t>
          </a:r>
          <a:endParaRPr lang="es-ES" sz="1500" kern="1200" dirty="0"/>
        </a:p>
      </dsp:txBody>
      <dsp:txXfrm>
        <a:off x="0" y="171680"/>
        <a:ext cx="10058399" cy="432000"/>
      </dsp:txXfrm>
    </dsp:sp>
    <dsp:sp modelId="{A284E164-D9FD-424C-B72A-8A5676527DC2}">
      <dsp:nvSpPr>
        <dsp:cNvPr id="0" name=""/>
        <dsp:cNvSpPr/>
      </dsp:nvSpPr>
      <dsp:spPr>
        <a:xfrm>
          <a:off x="0" y="603680"/>
          <a:ext cx="10058399" cy="35410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s-ES" sz="1500" b="1" i="0" u="none" kern="1200" smtClean="0"/>
            <a:t>(A) </a:t>
          </a:r>
          <a:r>
            <a:rPr lang="es-ES" sz="1500" b="1" i="0" kern="1200" smtClean="0"/>
            <a:t>https://picodotdev.github.io/blog-bitix/2019/01/generar-procesar-y-modificar-documentos-json-con-json-p-en-java/</a:t>
          </a:r>
          <a:endParaRPr lang="es-ES" sz="1500" b="0" i="0" u="none" kern="1200" dirty="0"/>
        </a:p>
        <a:p>
          <a:pPr marL="228600" lvl="2" indent="-114300" algn="l" defTabSz="666750" rtl="0">
            <a:lnSpc>
              <a:spcPct val="90000"/>
            </a:lnSpc>
            <a:spcBef>
              <a:spcPct val="0"/>
            </a:spcBef>
            <a:spcAft>
              <a:spcPct val="15000"/>
            </a:spcAft>
            <a:buChar char="••"/>
          </a:pPr>
          <a:r>
            <a:rPr lang="es-ES" sz="1500" b="0" i="0" u="none" kern="1200" smtClean="0"/>
            <a:t>(4 min)</a:t>
          </a:r>
          <a:endParaRPr lang="es-ES" sz="1500" b="1" i="0" u="none" kern="1200" dirty="0"/>
        </a:p>
        <a:p>
          <a:pPr marL="228600" lvl="2" indent="-114300" algn="l" defTabSz="666750" rtl="0">
            <a:lnSpc>
              <a:spcPct val="90000"/>
            </a:lnSpc>
            <a:spcBef>
              <a:spcPct val="0"/>
            </a:spcBef>
            <a:spcAft>
              <a:spcPct val="15000"/>
            </a:spcAft>
            <a:buChar char="••"/>
          </a:pPr>
          <a:r>
            <a:rPr lang="es-ES" sz="1500" b="0" i="0" u="none" kern="1200" smtClean="0"/>
            <a:t>Nos introduce una especificación de una librería para manipular JSON desde Java, JSON-P. </a:t>
          </a:r>
          <a:endParaRPr lang="es-ES" sz="1500" b="1" i="0" u="none" kern="1200" dirty="0"/>
        </a:p>
        <a:p>
          <a:pPr marL="114300" lvl="1" indent="-114300" algn="l" defTabSz="666750" rtl="0">
            <a:lnSpc>
              <a:spcPct val="90000"/>
            </a:lnSpc>
            <a:spcBef>
              <a:spcPct val="0"/>
            </a:spcBef>
            <a:spcAft>
              <a:spcPct val="15000"/>
            </a:spcAft>
            <a:buChar char="••"/>
          </a:pPr>
          <a:r>
            <a:rPr lang="es-ES" sz="1500" b="1" i="0" u="none" kern="1200" smtClean="0"/>
            <a:t>(A) </a:t>
          </a:r>
          <a:r>
            <a:rPr lang="es-ES" sz="1500" b="1" i="0" kern="1200" smtClean="0"/>
            <a:t>https://www.adictosaltrabajo.com/2012/09/17/gson-java-json/</a:t>
          </a:r>
          <a:endParaRPr lang="es-ES" sz="1500" b="1" i="0" u="none" kern="1200"/>
        </a:p>
        <a:p>
          <a:pPr marL="228600" lvl="2" indent="-114300" algn="l" defTabSz="666750" rtl="0">
            <a:lnSpc>
              <a:spcPct val="90000"/>
            </a:lnSpc>
            <a:spcBef>
              <a:spcPct val="0"/>
            </a:spcBef>
            <a:spcAft>
              <a:spcPct val="15000"/>
            </a:spcAft>
            <a:buChar char="••"/>
          </a:pPr>
          <a:r>
            <a:rPr lang="es-ES" sz="1500" b="0" i="0" u="none" kern="1200" smtClean="0"/>
            <a:t>(5 min)</a:t>
          </a:r>
          <a:endParaRPr lang="es-ES" sz="1500" b="0" i="0" u="none" kern="1200"/>
        </a:p>
        <a:p>
          <a:pPr marL="228600" lvl="2" indent="-114300" algn="l" defTabSz="666750" rtl="0">
            <a:lnSpc>
              <a:spcPct val="90000"/>
            </a:lnSpc>
            <a:spcBef>
              <a:spcPct val="0"/>
            </a:spcBef>
            <a:spcAft>
              <a:spcPct val="15000"/>
            </a:spcAft>
            <a:buChar char="••"/>
          </a:pPr>
          <a:r>
            <a:rPr lang="es-ES" sz="1500" b="0" i="0" u="none" kern="1200" smtClean="0"/>
            <a:t>Introducción a la librería GSON (manipulación de JSON desde Java) mediante una larga lista de ejemplos. </a:t>
          </a:r>
          <a:endParaRPr lang="es-ES" sz="1500" b="0" i="0" u="none" kern="1200"/>
        </a:p>
        <a:p>
          <a:pPr marL="114300" lvl="1" indent="-114300" algn="l" defTabSz="666750" rtl="0">
            <a:lnSpc>
              <a:spcPct val="90000"/>
            </a:lnSpc>
            <a:spcBef>
              <a:spcPct val="0"/>
            </a:spcBef>
            <a:spcAft>
              <a:spcPct val="15000"/>
            </a:spcAft>
            <a:buChar char="••"/>
          </a:pPr>
          <a:r>
            <a:rPr lang="es-ES" sz="1500" b="1" i="0" kern="1200" smtClean="0"/>
            <a:t>(B) https://jarroba.com/gson-json-java-ejemplos/</a:t>
          </a:r>
          <a:endParaRPr lang="es-ES" sz="1500" b="1" i="0" u="none" kern="1200" dirty="0"/>
        </a:p>
        <a:p>
          <a:pPr marL="228600" lvl="2" indent="-114300" algn="l" defTabSz="666750" rtl="0">
            <a:lnSpc>
              <a:spcPct val="90000"/>
            </a:lnSpc>
            <a:spcBef>
              <a:spcPct val="0"/>
            </a:spcBef>
            <a:spcAft>
              <a:spcPct val="15000"/>
            </a:spcAft>
            <a:buChar char="••"/>
          </a:pPr>
          <a:r>
            <a:rPr lang="es-ES" sz="1500" b="0" i="0" u="none" kern="1200" smtClean="0"/>
            <a:t>(7 min)</a:t>
          </a:r>
          <a:endParaRPr lang="es-ES" sz="1500" b="0" i="0" u="none" kern="1200" dirty="0"/>
        </a:p>
        <a:p>
          <a:pPr marL="228600" lvl="2" indent="-114300" algn="l" defTabSz="666750" rtl="0">
            <a:lnSpc>
              <a:spcPct val="90000"/>
            </a:lnSpc>
            <a:spcBef>
              <a:spcPct val="0"/>
            </a:spcBef>
            <a:spcAft>
              <a:spcPct val="15000"/>
            </a:spcAft>
            <a:buChar char="••"/>
          </a:pPr>
          <a:r>
            <a:rPr lang="es-ES" sz="1500" b="0" i="0" u="none" kern="1200" smtClean="0"/>
            <a:t>Presenta desde un enfoque íntegramente práctico (basado en ejemplos) la librería de Google GSON, para la manipulación de objetos JSON y Java. </a:t>
          </a:r>
          <a:endParaRPr lang="es-ES" sz="1500" b="0" i="0" u="none" kern="1200" dirty="0"/>
        </a:p>
        <a:p>
          <a:pPr marL="114300" lvl="1" indent="-114300" algn="l" defTabSz="666750">
            <a:lnSpc>
              <a:spcPct val="90000"/>
            </a:lnSpc>
            <a:spcBef>
              <a:spcPct val="0"/>
            </a:spcBef>
            <a:spcAft>
              <a:spcPct val="15000"/>
            </a:spcAft>
            <a:buChar char="••"/>
          </a:pPr>
          <a:r>
            <a:rPr lang="es-ES" sz="1500" b="1" i="0" kern="1200" smtClean="0"/>
            <a:t>(B) https://sodocumentation.net/es/java/topic/840/json-en-java</a:t>
          </a:r>
          <a:endParaRPr lang="es-ES" sz="1500" b="1" kern="1200" dirty="0"/>
        </a:p>
        <a:p>
          <a:pPr marL="228600" lvl="2" indent="-114300" algn="l" defTabSz="666750">
            <a:lnSpc>
              <a:spcPct val="90000"/>
            </a:lnSpc>
            <a:spcBef>
              <a:spcPct val="0"/>
            </a:spcBef>
            <a:spcAft>
              <a:spcPct val="15000"/>
            </a:spcAft>
            <a:buChar char="••"/>
          </a:pPr>
          <a:r>
            <a:rPr lang="es-ES" sz="1500" b="0" i="0" u="none" kern="1200" dirty="0" smtClean="0"/>
            <a:t>(10 min)</a:t>
          </a:r>
          <a:endParaRPr lang="es-ES" sz="1500" kern="1200" dirty="0"/>
        </a:p>
        <a:p>
          <a:pPr marL="228600" lvl="2" indent="-114300" algn="l" defTabSz="666750">
            <a:lnSpc>
              <a:spcPct val="90000"/>
            </a:lnSpc>
            <a:spcBef>
              <a:spcPct val="0"/>
            </a:spcBef>
            <a:spcAft>
              <a:spcPct val="15000"/>
            </a:spcAft>
            <a:buChar char="••"/>
          </a:pPr>
          <a:r>
            <a:rPr lang="es-ES" sz="1500" b="0" i="0" u="none" kern="1200" dirty="0" smtClean="0"/>
            <a:t>Aporta un nuevo tutorial sobre </a:t>
          </a:r>
          <a:r>
            <a:rPr lang="es-ES" sz="1500" b="0" i="1" u="none" kern="1200" dirty="0" err="1" smtClean="0"/>
            <a:t>javax.json.JSONObject</a:t>
          </a:r>
          <a:r>
            <a:rPr lang="es-ES" sz="1500" b="0" i="0" u="none" kern="1200" dirty="0" smtClean="0"/>
            <a:t> y cómo usar esta librería para manipular objetos JSON desde Java: codificación, decodificación, </a:t>
          </a:r>
          <a:r>
            <a:rPr lang="es-ES" sz="1500" b="0" i="0" u="none" kern="1200" dirty="0" err="1" smtClean="0"/>
            <a:t>serialización</a:t>
          </a:r>
          <a:r>
            <a:rPr lang="es-ES" sz="1500" b="0" i="0" u="none" kern="1200" dirty="0" smtClean="0"/>
            <a:t>, iteración, </a:t>
          </a:r>
          <a:r>
            <a:rPr lang="es-ES" sz="1500" b="0" i="0" u="none" kern="1200" dirty="0" err="1" smtClean="0"/>
            <a:t>etc</a:t>
          </a:r>
          <a:r>
            <a:rPr lang="es-ES" sz="1500" b="0" i="0" u="none" kern="1200" dirty="0" smtClean="0"/>
            <a:t>, todo ello con ejemplos. </a:t>
          </a:r>
          <a:endParaRPr lang="es-ES" sz="1500" kern="1200" dirty="0"/>
        </a:p>
      </dsp:txBody>
      <dsp:txXfrm>
        <a:off x="0" y="603680"/>
        <a:ext cx="10058399" cy="35410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A1D256-E971-411D-B417-6958C1B1FF0E}">
      <dsp:nvSpPr>
        <dsp:cNvPr id="0" name=""/>
        <dsp:cNvSpPr/>
      </dsp:nvSpPr>
      <dsp:spPr>
        <a:xfrm>
          <a:off x="0" y="16647"/>
          <a:ext cx="10058399" cy="547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s-ES" sz="1900" b="0" i="0" u="none" kern="1200" dirty="0" smtClean="0"/>
            <a:t>Cómo trabajar con </a:t>
          </a:r>
          <a:r>
            <a:rPr lang="es-ES" sz="1900" b="0" i="0" u="none" kern="1200" dirty="0" err="1" smtClean="0"/>
            <a:t>json</a:t>
          </a:r>
          <a:r>
            <a:rPr lang="es-ES" sz="1900" b="0" i="0" u="none" kern="1200" dirty="0" smtClean="0"/>
            <a:t> en java</a:t>
          </a:r>
          <a:endParaRPr lang="es-ES" sz="1900" kern="1200" dirty="0"/>
        </a:p>
      </dsp:txBody>
      <dsp:txXfrm>
        <a:off x="0" y="16647"/>
        <a:ext cx="10058399" cy="547200"/>
      </dsp:txXfrm>
    </dsp:sp>
    <dsp:sp modelId="{00F4DE73-1420-427C-B071-12EA01F9BB11}">
      <dsp:nvSpPr>
        <dsp:cNvPr id="0" name=""/>
        <dsp:cNvSpPr/>
      </dsp:nvSpPr>
      <dsp:spPr>
        <a:xfrm>
          <a:off x="0" y="563847"/>
          <a:ext cx="10058399" cy="344222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ES" sz="1900" b="1" kern="1200" dirty="0" smtClean="0"/>
            <a:t>(</a:t>
          </a:r>
          <a:r>
            <a:rPr lang="es-ES" sz="1900" b="1" kern="1200" dirty="0" smtClean="0"/>
            <a:t>A y B) </a:t>
          </a:r>
          <a:r>
            <a:rPr lang="es-ES" sz="1900" b="1" i="0" kern="1200" dirty="0" smtClean="0"/>
            <a:t>https://</a:t>
          </a:r>
          <a:r>
            <a:rPr lang="es-ES" sz="1900" b="1" i="0" kern="1200" dirty="0" smtClean="0"/>
            <a:t>es.ourcodeworld.com/articulos/leer/126/como-trabajar-con-json-facilmente-en-java </a:t>
          </a:r>
          <a:endParaRPr lang="es-ES" sz="1900" b="1" i="0" u="none" kern="1200" dirty="0"/>
        </a:p>
        <a:p>
          <a:pPr marL="342900" lvl="2" indent="-171450" algn="l" defTabSz="844550" rtl="0">
            <a:lnSpc>
              <a:spcPct val="90000"/>
            </a:lnSpc>
            <a:spcBef>
              <a:spcPct val="0"/>
            </a:spcBef>
            <a:spcAft>
              <a:spcPct val="15000"/>
            </a:spcAft>
            <a:buChar char="••"/>
          </a:pPr>
          <a:r>
            <a:rPr lang="es-ES" sz="1900" b="0" i="0" u="none" kern="1200" dirty="0" smtClean="0"/>
            <a:t>(5min)</a:t>
          </a:r>
          <a:endParaRPr lang="es-ES" sz="1900" b="0" i="0" u="none" kern="1200" dirty="0"/>
        </a:p>
        <a:p>
          <a:pPr marL="342900" lvl="2" indent="-171450" algn="l" defTabSz="844550" rtl="0">
            <a:lnSpc>
              <a:spcPct val="90000"/>
            </a:lnSpc>
            <a:spcBef>
              <a:spcPct val="0"/>
            </a:spcBef>
            <a:spcAft>
              <a:spcPct val="15000"/>
            </a:spcAft>
            <a:buChar char="••"/>
          </a:pPr>
          <a:r>
            <a:rPr lang="es-ES" sz="1900" b="0" i="0" u="none" kern="1200" dirty="0" smtClean="0"/>
            <a:t>Informa sobre que Java por defecto no ofrece ninguna funcionalidad integrada para crear o analizar JSON, a diferencia de PHP por ejemplo. De ahí que, haya que utilizar la librería </a:t>
          </a:r>
          <a:r>
            <a:rPr lang="es-ES" sz="1900" b="0" i="0" u="none" kern="1200" dirty="0" err="1" smtClean="0"/>
            <a:t>org.json</a:t>
          </a:r>
          <a:r>
            <a:rPr lang="es-ES" sz="1900" b="0" i="0" u="none" kern="1200" dirty="0" smtClean="0"/>
            <a:t>. A continuación, muestra distintos ejemplo sobre como crear objetos, </a:t>
          </a:r>
          <a:r>
            <a:rPr lang="es-ES" sz="1900" b="0" i="0" u="none" kern="1200" dirty="0" err="1" smtClean="0"/>
            <a:t>arrays</a:t>
          </a:r>
          <a:r>
            <a:rPr lang="es-ES" sz="1900" b="0" i="0" u="none" kern="1200" dirty="0" smtClean="0"/>
            <a:t> e interpretación de cadenas.</a:t>
          </a:r>
          <a:endParaRPr lang="es-ES" sz="1900" b="0" i="0" u="none" kern="1200" dirty="0"/>
        </a:p>
        <a:p>
          <a:pPr marL="171450" lvl="1" indent="-171450" algn="l" defTabSz="844550" rtl="0">
            <a:lnSpc>
              <a:spcPct val="90000"/>
            </a:lnSpc>
            <a:spcBef>
              <a:spcPct val="0"/>
            </a:spcBef>
            <a:spcAft>
              <a:spcPct val="15000"/>
            </a:spcAft>
            <a:buChar char="••"/>
          </a:pPr>
          <a:r>
            <a:rPr lang="es-ES" sz="1900" b="1" i="0" kern="1200" dirty="0" smtClean="0"/>
            <a:t>(B) https://www.discoduroderoer.es/leer-y-escribir-json-en-java/</a:t>
          </a:r>
          <a:endParaRPr lang="es-ES" sz="1900" b="1" i="0" u="none" kern="1200" dirty="0"/>
        </a:p>
        <a:p>
          <a:pPr marL="342900" lvl="2" indent="-171450" algn="l" defTabSz="844550" rtl="0">
            <a:lnSpc>
              <a:spcPct val="90000"/>
            </a:lnSpc>
            <a:spcBef>
              <a:spcPct val="0"/>
            </a:spcBef>
            <a:spcAft>
              <a:spcPct val="15000"/>
            </a:spcAft>
            <a:buChar char="••"/>
          </a:pPr>
          <a:r>
            <a:rPr lang="es-ES" sz="1900" b="0" i="0" u="none" kern="1200" dirty="0" smtClean="0"/>
            <a:t>(2 min)</a:t>
          </a:r>
          <a:endParaRPr lang="es-ES" sz="1900" b="0" i="0" u="none" kern="1200" dirty="0"/>
        </a:p>
        <a:p>
          <a:pPr marL="342900" lvl="2" indent="-171450" algn="l" defTabSz="844550" rtl="0">
            <a:lnSpc>
              <a:spcPct val="90000"/>
            </a:lnSpc>
            <a:spcBef>
              <a:spcPct val="0"/>
            </a:spcBef>
            <a:spcAft>
              <a:spcPct val="15000"/>
            </a:spcAft>
            <a:buChar char="••"/>
          </a:pPr>
          <a:r>
            <a:rPr lang="es-ES" sz="1900" b="0" i="0" u="none" kern="1200" dirty="0" smtClean="0"/>
            <a:t>Trata con breves ejemplos como leer y escribir JSON en java mediante la librería GSON.</a:t>
          </a:r>
          <a:endParaRPr lang="es-ES" sz="1900" kern="1200" dirty="0"/>
        </a:p>
        <a:p>
          <a:pPr marL="171450" lvl="1" indent="-171450" algn="l" defTabSz="844550">
            <a:lnSpc>
              <a:spcPct val="90000"/>
            </a:lnSpc>
            <a:spcBef>
              <a:spcPct val="0"/>
            </a:spcBef>
            <a:spcAft>
              <a:spcPct val="15000"/>
            </a:spcAft>
            <a:buChar char="••"/>
          </a:pPr>
          <a:endParaRPr lang="es-ES" sz="1900" kern="1200" dirty="0"/>
        </a:p>
      </dsp:txBody>
      <dsp:txXfrm>
        <a:off x="0" y="563847"/>
        <a:ext cx="10058399" cy="34422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10A19-A8ED-4A74-B90F-C5BCE94A8AB6}">
      <dsp:nvSpPr>
        <dsp:cNvPr id="0" name=""/>
        <dsp:cNvSpPr/>
      </dsp:nvSpPr>
      <dsp:spPr>
        <a:xfrm>
          <a:off x="54" y="1932449"/>
          <a:ext cx="5238698"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s-ES" sz="1500" b="0" i="0" u="none" kern="1200" smtClean="0"/>
            <a:t>perfil ingeniero en sistemas de información</a:t>
          </a:r>
          <a:endParaRPr lang="es-ES" sz="1500" kern="1200"/>
        </a:p>
      </dsp:txBody>
      <dsp:txXfrm>
        <a:off x="54" y="1932449"/>
        <a:ext cx="5238698" cy="432000"/>
      </dsp:txXfrm>
    </dsp:sp>
    <dsp:sp modelId="{FB6C0AC1-1497-4B8C-8E9C-619F3DE167B7}">
      <dsp:nvSpPr>
        <dsp:cNvPr id="0" name=""/>
        <dsp:cNvSpPr/>
      </dsp:nvSpPr>
      <dsp:spPr>
        <a:xfrm>
          <a:off x="54" y="2364449"/>
          <a:ext cx="5238698" cy="177052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s-ES" sz="1500" b="1" i="0" kern="1200" dirty="0" smtClean="0"/>
            <a:t>(A) https://www.uca.edu.ni/index.php/15-pregrado/carreras/91-ingenieria-en-sistemas-de-informacion</a:t>
          </a:r>
          <a:endParaRPr lang="es-ES" sz="1500" b="1" i="0" u="none" kern="1200" dirty="0"/>
        </a:p>
        <a:p>
          <a:pPr marL="228600" lvl="2" indent="-114300" algn="l" defTabSz="666750" rtl="0">
            <a:lnSpc>
              <a:spcPct val="90000"/>
            </a:lnSpc>
            <a:spcBef>
              <a:spcPct val="0"/>
            </a:spcBef>
            <a:spcAft>
              <a:spcPct val="15000"/>
            </a:spcAft>
            <a:buChar char="••"/>
          </a:pPr>
          <a:r>
            <a:rPr lang="es-ES" sz="1500" b="0" i="0" u="none" kern="1200" dirty="0" smtClean="0"/>
            <a:t>(5 min)</a:t>
          </a:r>
          <a:endParaRPr lang="es-ES" sz="1500" b="0" i="0" u="none" kern="1200" dirty="0"/>
        </a:p>
        <a:p>
          <a:pPr marL="228600" lvl="2" indent="-114300" algn="l" defTabSz="666750" rtl="0">
            <a:lnSpc>
              <a:spcPct val="90000"/>
            </a:lnSpc>
            <a:spcBef>
              <a:spcPct val="0"/>
            </a:spcBef>
            <a:spcAft>
              <a:spcPct val="15000"/>
            </a:spcAft>
            <a:buChar char="••"/>
          </a:pPr>
          <a:r>
            <a:rPr lang="es-ES" sz="1500" b="0" i="0" u="none" kern="1200" dirty="0" smtClean="0"/>
            <a:t>Aunque es una página descriptiva de un grado universitario, aporta las salidas profesionales del mismo de forma genérica y clara, además incluye las principales competencias que se adquieren. </a:t>
          </a:r>
          <a:endParaRPr lang="es-ES" sz="1500" b="0" i="0" u="none" kern="1200" dirty="0"/>
        </a:p>
      </dsp:txBody>
      <dsp:txXfrm>
        <a:off x="54" y="2364449"/>
        <a:ext cx="5238698" cy="1770525"/>
      </dsp:txXfrm>
    </dsp:sp>
    <dsp:sp modelId="{A609DC13-8DE4-4BAE-8FAA-1631F98364D9}">
      <dsp:nvSpPr>
        <dsp:cNvPr id="0" name=""/>
        <dsp:cNvSpPr/>
      </dsp:nvSpPr>
      <dsp:spPr>
        <a:xfrm>
          <a:off x="5972170" y="1932449"/>
          <a:ext cx="5238698"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s-ES" sz="1500" b="0" i="0" u="none" kern="1200" smtClean="0"/>
            <a:t>ingeniero en sistemas de información perfil</a:t>
          </a:r>
          <a:endParaRPr lang="es-ES" sz="1500" b="0" i="0" u="none" kern="1200"/>
        </a:p>
      </dsp:txBody>
      <dsp:txXfrm>
        <a:off x="5972170" y="1932449"/>
        <a:ext cx="5238698" cy="432000"/>
      </dsp:txXfrm>
    </dsp:sp>
    <dsp:sp modelId="{041000AE-F6AF-46A5-951E-4E47147C5449}">
      <dsp:nvSpPr>
        <dsp:cNvPr id="0" name=""/>
        <dsp:cNvSpPr/>
      </dsp:nvSpPr>
      <dsp:spPr>
        <a:xfrm>
          <a:off x="5972170" y="2364449"/>
          <a:ext cx="5238698" cy="177052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s-ES" sz="1500" b="1" i="0" kern="1200" dirty="0" smtClean="0"/>
            <a:t>(B) https://micarrerauniversitaria.com/c-ingenieria/ingenieria-de-sistemas-de-informacion/#Que_Ingenieria_en_sistemas_de_informacion</a:t>
          </a:r>
          <a:endParaRPr lang="es-ES" sz="1500" b="1" i="0" u="none" kern="1200" dirty="0"/>
        </a:p>
        <a:p>
          <a:pPr marL="228600" lvl="2" indent="-114300" algn="l" defTabSz="666750" rtl="0">
            <a:lnSpc>
              <a:spcPct val="90000"/>
            </a:lnSpc>
            <a:spcBef>
              <a:spcPct val="0"/>
            </a:spcBef>
            <a:spcAft>
              <a:spcPct val="15000"/>
            </a:spcAft>
            <a:buChar char="••"/>
          </a:pPr>
          <a:r>
            <a:rPr lang="es-ES" sz="1500" b="0" i="0" u="none" kern="1200" dirty="0" smtClean="0"/>
            <a:t>(8min) </a:t>
          </a:r>
          <a:endParaRPr lang="es-ES" sz="1500" b="0" i="0" u="none" kern="1200" dirty="0"/>
        </a:p>
        <a:p>
          <a:pPr marL="228600" lvl="2" indent="-114300" algn="l" defTabSz="666750" rtl="0">
            <a:lnSpc>
              <a:spcPct val="90000"/>
            </a:lnSpc>
            <a:spcBef>
              <a:spcPct val="0"/>
            </a:spcBef>
            <a:spcAft>
              <a:spcPct val="15000"/>
            </a:spcAft>
            <a:buChar char="••"/>
          </a:pPr>
          <a:r>
            <a:rPr lang="es-ES" sz="1500" b="0" i="0" u="none" kern="1200" dirty="0" smtClean="0"/>
            <a:t>Descripción sobre en qué consiste el grado en ingeniería en sistemas de información y posibles salidas profesionales tratadas de forma genérica. </a:t>
          </a:r>
          <a:endParaRPr lang="es-ES" sz="1500" kern="1200" dirty="0"/>
        </a:p>
      </dsp:txBody>
      <dsp:txXfrm>
        <a:off x="5972170" y="2364449"/>
        <a:ext cx="5238698" cy="17705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DE309-4E62-4067-AA8F-FF84BF0B8D7A}">
      <dsp:nvSpPr>
        <dsp:cNvPr id="0" name=""/>
        <dsp:cNvSpPr/>
      </dsp:nvSpPr>
      <dsp:spPr>
        <a:xfrm>
          <a:off x="0" y="481587"/>
          <a:ext cx="10058399" cy="163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270764" rIns="780644" bIns="92456" numCol="1" spcCol="1270" anchor="t" anchorCtr="0">
          <a:noAutofit/>
        </a:bodyPr>
        <a:lstStyle/>
        <a:p>
          <a:pPr marL="114300" lvl="1" indent="-114300" algn="l" defTabSz="577850" rtl="0">
            <a:lnSpc>
              <a:spcPct val="90000"/>
            </a:lnSpc>
            <a:spcBef>
              <a:spcPct val="0"/>
            </a:spcBef>
            <a:spcAft>
              <a:spcPct val="15000"/>
            </a:spcAft>
            <a:buChar char="••"/>
          </a:pPr>
          <a:r>
            <a:rPr lang="es-ES" sz="1300" b="1" i="0" u="none" kern="1200" dirty="0" smtClean="0"/>
            <a:t>(A) </a:t>
          </a:r>
          <a:r>
            <a:rPr lang="es-ES" sz="1300" b="1" i="0" kern="1200" dirty="0" smtClean="0"/>
            <a:t>https://study.com/articles/Information_Systems_Engineer_Salary_Requirements_and_Career_Information.html</a:t>
          </a:r>
          <a:endParaRPr lang="es-ES" sz="1300" b="0" i="0" u="none" kern="1200" dirty="0"/>
        </a:p>
        <a:p>
          <a:pPr marL="228600" lvl="2" indent="-114300" algn="l" defTabSz="577850" rtl="0">
            <a:lnSpc>
              <a:spcPct val="90000"/>
            </a:lnSpc>
            <a:spcBef>
              <a:spcPct val="0"/>
            </a:spcBef>
            <a:spcAft>
              <a:spcPct val="15000"/>
            </a:spcAft>
            <a:buChar char="••"/>
          </a:pPr>
          <a:r>
            <a:rPr lang="es-ES" sz="1300" b="0" i="0" u="none" kern="1200" smtClean="0"/>
            <a:t>(1 min)</a:t>
          </a:r>
          <a:endParaRPr lang="es-ES" sz="1300" b="1" i="0" u="none" kern="1200" dirty="0"/>
        </a:p>
        <a:p>
          <a:pPr marL="228600" lvl="2" indent="-114300" algn="l" defTabSz="577850" rtl="0">
            <a:lnSpc>
              <a:spcPct val="90000"/>
            </a:lnSpc>
            <a:spcBef>
              <a:spcPct val="0"/>
            </a:spcBef>
            <a:spcAft>
              <a:spcPct val="15000"/>
            </a:spcAft>
            <a:buChar char="••"/>
          </a:pPr>
          <a:r>
            <a:rPr lang="es-ES" sz="1300" b="0" i="0" u="none" kern="1200" smtClean="0"/>
            <a:t>Este enlace ya ha aparecido con otra búsqueda (y al mismo alumno). </a:t>
          </a:r>
          <a:endParaRPr lang="es-ES" sz="1300" b="1" i="0" u="none" kern="1200" dirty="0"/>
        </a:p>
        <a:p>
          <a:pPr marL="114300" lvl="1" indent="-114300" algn="l" defTabSz="577850" rtl="0">
            <a:lnSpc>
              <a:spcPct val="90000"/>
            </a:lnSpc>
            <a:spcBef>
              <a:spcPct val="0"/>
            </a:spcBef>
            <a:spcAft>
              <a:spcPct val="15000"/>
            </a:spcAft>
            <a:buChar char="••"/>
          </a:pPr>
          <a:r>
            <a:rPr lang="es-ES" sz="1300" b="1" i="0" kern="1200" dirty="0" smtClean="0"/>
            <a:t>(B) https://www.fieldengineer.com/skills/systems-engineer</a:t>
          </a:r>
          <a:endParaRPr lang="es-ES" sz="1300" b="1" i="0" u="none" kern="1200" dirty="0"/>
        </a:p>
        <a:p>
          <a:pPr marL="228600" lvl="2" indent="-114300" algn="l" defTabSz="577850" rtl="0">
            <a:lnSpc>
              <a:spcPct val="90000"/>
            </a:lnSpc>
            <a:spcBef>
              <a:spcPct val="0"/>
            </a:spcBef>
            <a:spcAft>
              <a:spcPct val="15000"/>
            </a:spcAft>
            <a:buChar char="••"/>
          </a:pPr>
          <a:r>
            <a:rPr lang="es-ES" sz="1300" b="0" i="0" u="none" kern="1200" smtClean="0"/>
            <a:t>5 min</a:t>
          </a:r>
          <a:endParaRPr lang="es-ES" sz="1300" b="0" i="0" u="none" kern="1200" dirty="0"/>
        </a:p>
        <a:p>
          <a:pPr marL="228600" lvl="2" indent="-114300" algn="l" defTabSz="577850" rtl="0">
            <a:lnSpc>
              <a:spcPct val="90000"/>
            </a:lnSpc>
            <a:spcBef>
              <a:spcPct val="0"/>
            </a:spcBef>
            <a:spcAft>
              <a:spcPct val="15000"/>
            </a:spcAft>
            <a:buChar char="••"/>
          </a:pPr>
          <a:r>
            <a:rPr lang="es-ES" sz="1300" b="0" i="0" u="none" kern="1200" dirty="0" smtClean="0"/>
            <a:t>Trata las especialidades, deberes y capacidades que ha de tener un ingeniero en sistemas. </a:t>
          </a:r>
          <a:endParaRPr lang="es-ES" sz="1300" b="0" i="0" u="none" kern="1200" dirty="0"/>
        </a:p>
      </dsp:txBody>
      <dsp:txXfrm>
        <a:off x="0" y="481587"/>
        <a:ext cx="10058399" cy="1638000"/>
      </dsp:txXfrm>
    </dsp:sp>
    <dsp:sp modelId="{82D36141-BA21-4FAF-A0DE-275B0ED9246D}">
      <dsp:nvSpPr>
        <dsp:cNvPr id="0" name=""/>
        <dsp:cNvSpPr/>
      </dsp:nvSpPr>
      <dsp:spPr>
        <a:xfrm>
          <a:off x="502920" y="289707"/>
          <a:ext cx="7040880"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577850" rtl="0">
            <a:lnSpc>
              <a:spcPct val="90000"/>
            </a:lnSpc>
            <a:spcBef>
              <a:spcPct val="0"/>
            </a:spcBef>
            <a:spcAft>
              <a:spcPct val="35000"/>
            </a:spcAft>
          </a:pPr>
          <a:r>
            <a:rPr lang="en-US" sz="1300" b="0" i="0" u="none" kern="1200" dirty="0" smtClean="0"/>
            <a:t>duties of an information systems engineer</a:t>
          </a:r>
          <a:endParaRPr lang="es-ES" sz="1300" kern="1200" dirty="0"/>
        </a:p>
      </dsp:txBody>
      <dsp:txXfrm>
        <a:off x="521654" y="308441"/>
        <a:ext cx="7003412" cy="346292"/>
      </dsp:txXfrm>
    </dsp:sp>
    <dsp:sp modelId="{816F3079-9123-4B0D-B81F-82429DAAE9DA}">
      <dsp:nvSpPr>
        <dsp:cNvPr id="0" name=""/>
        <dsp:cNvSpPr/>
      </dsp:nvSpPr>
      <dsp:spPr>
        <a:xfrm>
          <a:off x="0" y="2381667"/>
          <a:ext cx="10058399" cy="13513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270764" rIns="780644" bIns="92456" numCol="1" spcCol="1270" anchor="t" anchorCtr="0">
          <a:noAutofit/>
        </a:bodyPr>
        <a:lstStyle/>
        <a:p>
          <a:pPr marL="114300" lvl="1" indent="-114300" algn="l" defTabSz="577850">
            <a:lnSpc>
              <a:spcPct val="90000"/>
            </a:lnSpc>
            <a:spcBef>
              <a:spcPct val="0"/>
            </a:spcBef>
            <a:spcAft>
              <a:spcPct val="15000"/>
            </a:spcAft>
            <a:buChar char="••"/>
          </a:pPr>
          <a:r>
            <a:rPr lang="es-ES" sz="1300" b="1" i="0" kern="1200" dirty="0" smtClean="0"/>
            <a:t>(A) https://study.com/articles/Information_Systems_Engineer_Salary_Requirements_and_Career_Information.html</a:t>
          </a:r>
          <a:endParaRPr lang="es-ES" sz="1300" b="1" kern="1200" dirty="0"/>
        </a:p>
        <a:p>
          <a:pPr marL="228600" lvl="2" indent="-114300" algn="l" defTabSz="577850">
            <a:lnSpc>
              <a:spcPct val="90000"/>
            </a:lnSpc>
            <a:spcBef>
              <a:spcPct val="0"/>
            </a:spcBef>
            <a:spcAft>
              <a:spcPct val="15000"/>
            </a:spcAft>
            <a:buChar char="••"/>
          </a:pPr>
          <a:r>
            <a:rPr lang="es-ES" sz="1300" b="0" i="0" u="none" kern="1200" dirty="0" smtClean="0"/>
            <a:t>(12 min)</a:t>
          </a:r>
          <a:endParaRPr lang="es-ES" sz="1300" kern="1200" dirty="0"/>
        </a:p>
        <a:p>
          <a:pPr marL="228600" lvl="2" indent="-114300" algn="l" defTabSz="577850">
            <a:lnSpc>
              <a:spcPct val="90000"/>
            </a:lnSpc>
            <a:spcBef>
              <a:spcPct val="0"/>
            </a:spcBef>
            <a:spcAft>
              <a:spcPct val="15000"/>
            </a:spcAft>
            <a:buChar char="••"/>
          </a:pPr>
          <a:r>
            <a:rPr lang="es-ES" sz="1300" b="0" i="0" u="none" kern="1200" dirty="0" smtClean="0"/>
            <a:t>Información de corte laboral sobre qué hace, qué estudios necesita, cuáles son los centros más recomendados para los profesionales de los sistemas de Información. Aporta una gráfica muy interesante de comparativa de salarios medios de profesiones asociadas junto a esta. </a:t>
          </a:r>
          <a:endParaRPr lang="es-ES" sz="1300" kern="1200" dirty="0"/>
        </a:p>
      </dsp:txBody>
      <dsp:txXfrm>
        <a:off x="0" y="2381667"/>
        <a:ext cx="10058399" cy="1351350"/>
      </dsp:txXfrm>
    </dsp:sp>
    <dsp:sp modelId="{905D4BF3-47E4-4FDB-8AEE-9F28DCE2BF37}">
      <dsp:nvSpPr>
        <dsp:cNvPr id="0" name=""/>
        <dsp:cNvSpPr/>
      </dsp:nvSpPr>
      <dsp:spPr>
        <a:xfrm>
          <a:off x="502920" y="2189787"/>
          <a:ext cx="7040880"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577850" rtl="0">
            <a:lnSpc>
              <a:spcPct val="90000"/>
            </a:lnSpc>
            <a:spcBef>
              <a:spcPct val="0"/>
            </a:spcBef>
            <a:spcAft>
              <a:spcPct val="35000"/>
            </a:spcAft>
          </a:pPr>
          <a:r>
            <a:rPr lang="es-ES" sz="1300" b="0" i="0" u="none" kern="1200" dirty="0" err="1" smtClean="0"/>
            <a:t>information</a:t>
          </a:r>
          <a:r>
            <a:rPr lang="es-ES" sz="1300" b="0" i="0" u="none" kern="1200" dirty="0" smtClean="0"/>
            <a:t> </a:t>
          </a:r>
          <a:r>
            <a:rPr lang="es-ES" sz="1300" b="0" i="0" u="none" kern="1200" dirty="0" err="1" smtClean="0"/>
            <a:t>systems</a:t>
          </a:r>
          <a:r>
            <a:rPr lang="es-ES" sz="1300" b="0" i="0" u="none" kern="1200" dirty="0" smtClean="0"/>
            <a:t> </a:t>
          </a:r>
          <a:r>
            <a:rPr lang="es-ES" sz="1300" b="0" i="0" u="none" kern="1200" dirty="0" err="1" smtClean="0"/>
            <a:t>engineer</a:t>
          </a:r>
          <a:r>
            <a:rPr lang="es-ES" sz="1300" b="0" i="0" u="none" kern="1200" dirty="0" smtClean="0"/>
            <a:t> </a:t>
          </a:r>
          <a:r>
            <a:rPr lang="es-ES" sz="1300" b="0" i="0" u="none" kern="1200" dirty="0" err="1" smtClean="0"/>
            <a:t>job</a:t>
          </a:r>
          <a:r>
            <a:rPr lang="es-ES" sz="1300" b="0" i="0" u="none" kern="1200" dirty="0" smtClean="0"/>
            <a:t> </a:t>
          </a:r>
          <a:r>
            <a:rPr lang="es-ES" sz="1300" b="0" i="0" u="none" kern="1200" dirty="0" err="1" smtClean="0"/>
            <a:t>description</a:t>
          </a:r>
          <a:endParaRPr lang="es-ES" sz="1300" b="0" i="0" u="none" kern="1200" dirty="0"/>
        </a:p>
      </dsp:txBody>
      <dsp:txXfrm>
        <a:off x="521654" y="2208521"/>
        <a:ext cx="700341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DB3B3-8024-4540-AC9A-44F1250EDF9C}" type="datetimeFigureOut">
              <a:rPr lang="es-ES" smtClean="0"/>
              <a:t>27/09/2020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3AB38-EE4F-4247-A4E6-E1125FA28763}" type="slidenum">
              <a:rPr lang="es-ES" smtClean="0"/>
              <a:t>‹Nº›</a:t>
            </a:fld>
            <a:endParaRPr lang="es-ES"/>
          </a:p>
        </p:txBody>
      </p:sp>
    </p:spTree>
    <p:extLst>
      <p:ext uri="{BB962C8B-B14F-4D97-AF65-F5344CB8AC3E}">
        <p14:creationId xmlns:p14="http://schemas.microsoft.com/office/powerpoint/2010/main" val="1274726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7633AB38-EE4F-4247-A4E6-E1125FA28763}" type="slidenum">
              <a:rPr lang="es-ES" smtClean="0"/>
              <a:t>1</a:t>
            </a:fld>
            <a:endParaRPr lang="es-ES"/>
          </a:p>
        </p:txBody>
      </p:sp>
    </p:spTree>
    <p:extLst>
      <p:ext uri="{BB962C8B-B14F-4D97-AF65-F5344CB8AC3E}">
        <p14:creationId xmlns:p14="http://schemas.microsoft.com/office/powerpoint/2010/main" val="3393826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dirty="0"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D13F7EF-F44E-47E4-AD2A-4F3E9B454C62}" type="datetime1">
              <a:rPr lang="en-US" smtClean="0"/>
              <a:t>9/27/2020</a:t>
            </a:fld>
            <a:endParaRPr lang="en-US" dirty="0"/>
          </a:p>
        </p:txBody>
      </p:sp>
      <p:sp>
        <p:nvSpPr>
          <p:cNvPr id="5" name="Footer Placeholder 4"/>
          <p:cNvSpPr>
            <a:spLocks noGrp="1"/>
          </p:cNvSpPr>
          <p:nvPr>
            <p:ph type="ftr" sz="quarter" idx="11"/>
          </p:nvPr>
        </p:nvSpPr>
        <p:spPr/>
        <p:txBody>
          <a:bodyPr/>
          <a:lstStyle/>
          <a:p>
            <a:r>
              <a:rPr lang="en-US" smtClean="0"/>
              <a:t>RI - Práctica 0</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1303" y="174495"/>
            <a:ext cx="3199647" cy="890709"/>
          </a:xfrm>
          <a:prstGeom prst="rect">
            <a:avLst/>
          </a:prstGeom>
        </p:spPr>
      </p:pic>
      <p:pic>
        <p:nvPicPr>
          <p:cNvPr id="11" name="Imagen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35283" y="174494"/>
            <a:ext cx="2207411" cy="890709"/>
          </a:xfrm>
          <a:prstGeom prst="rect">
            <a:avLst/>
          </a:prstGeom>
        </p:spPr>
      </p:pic>
      <p:sp>
        <p:nvSpPr>
          <p:cNvPr id="12" name="CuadroTexto 11"/>
          <p:cNvSpPr txBox="1"/>
          <p:nvPr userDrawn="1"/>
        </p:nvSpPr>
        <p:spPr>
          <a:xfrm>
            <a:off x="4462834" y="265905"/>
            <a:ext cx="4400565" cy="707886"/>
          </a:xfrm>
          <a:prstGeom prst="rect">
            <a:avLst/>
          </a:prstGeom>
          <a:noFill/>
        </p:spPr>
        <p:txBody>
          <a:bodyPr wrap="none" rtlCol="0">
            <a:spAutoFit/>
          </a:bodyPr>
          <a:lstStyle/>
          <a:p>
            <a:pPr algn="ctr"/>
            <a:r>
              <a:rPr lang="es-ES" sz="2000" cap="small" dirty="0" smtClean="0">
                <a:solidFill>
                  <a:srgbClr val="002060"/>
                </a:solidFill>
                <a:effectLst>
                  <a:outerShdw blurRad="38100" dist="38100" dir="2700000" algn="tl">
                    <a:srgbClr val="000000">
                      <a:alpha val="43137"/>
                    </a:srgbClr>
                  </a:outerShdw>
                </a:effectLst>
                <a:latin typeface="Eras Bold ITC" panose="020B0907030504020204" pitchFamily="34" charset="0"/>
              </a:rPr>
              <a:t>Grado en Ingeniería Informática</a:t>
            </a:r>
          </a:p>
          <a:p>
            <a:pPr algn="ctr"/>
            <a:r>
              <a:rPr lang="es-ES" sz="2000" dirty="0" smtClean="0">
                <a:solidFill>
                  <a:srgbClr val="002060"/>
                </a:solidFill>
                <a:effectLst>
                  <a:outerShdw blurRad="38100" dist="38100" dir="2700000" algn="tl">
                    <a:srgbClr val="000000">
                      <a:alpha val="43137"/>
                    </a:srgbClr>
                  </a:outerShdw>
                </a:effectLst>
                <a:latin typeface="Eras Bold ITC" panose="020B0907030504020204" pitchFamily="34" charset="0"/>
              </a:rPr>
              <a:t>Curso 2020/21</a:t>
            </a:r>
            <a:endParaRPr lang="es-ES" sz="2000" dirty="0">
              <a:solidFill>
                <a:srgbClr val="002060"/>
              </a:solidFill>
              <a:effectLst>
                <a:outerShdw blurRad="38100" dist="38100" dir="2700000" algn="tl">
                  <a:srgbClr val="000000">
                    <a:alpha val="43137"/>
                  </a:srgbClr>
                </a:outerShdw>
              </a:effectLst>
              <a:latin typeface="Eras Bold ITC" panose="020B0907030504020204" pitchFamily="34" charset="0"/>
            </a:endParaRPr>
          </a:p>
        </p:txBody>
      </p:sp>
    </p:spTree>
    <p:extLst>
      <p:ext uri="{BB962C8B-B14F-4D97-AF65-F5344CB8AC3E}">
        <p14:creationId xmlns:p14="http://schemas.microsoft.com/office/powerpoint/2010/main" val="264929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22A2288-44F8-48E6-B86A-154DFBEFE802}" type="datetime1">
              <a:rPr lang="en-US" smtClean="0"/>
              <a:t>9/27/2020</a:t>
            </a:fld>
            <a:endParaRPr lang="en-US" dirty="0"/>
          </a:p>
        </p:txBody>
      </p:sp>
      <p:sp>
        <p:nvSpPr>
          <p:cNvPr id="5" name="Footer Placeholder 4"/>
          <p:cNvSpPr>
            <a:spLocks noGrp="1"/>
          </p:cNvSpPr>
          <p:nvPr>
            <p:ph type="ftr" sz="quarter" idx="11"/>
          </p:nvPr>
        </p:nvSpPr>
        <p:spPr/>
        <p:txBody>
          <a:bodyPr/>
          <a:lstStyle/>
          <a:p>
            <a:r>
              <a:rPr lang="en-US" smtClean="0"/>
              <a:t>RI - Práctica 0</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22355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72C6324-3739-474F-978A-BDBF7065EAE5}" type="datetime1">
              <a:rPr lang="en-US" smtClean="0"/>
              <a:t>9/27/2020</a:t>
            </a:fld>
            <a:endParaRPr lang="en-US" dirty="0"/>
          </a:p>
        </p:txBody>
      </p:sp>
      <p:sp>
        <p:nvSpPr>
          <p:cNvPr id="5" name="Footer Placeholder 4"/>
          <p:cNvSpPr>
            <a:spLocks noGrp="1"/>
          </p:cNvSpPr>
          <p:nvPr>
            <p:ph type="ftr" sz="quarter" idx="11"/>
          </p:nvPr>
        </p:nvSpPr>
        <p:spPr/>
        <p:txBody>
          <a:bodyPr/>
          <a:lstStyle/>
          <a:p>
            <a:r>
              <a:rPr lang="en-US" smtClean="0"/>
              <a:t>RI - Práctica 0</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0738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AC8FD7A-26A9-47E7-9E0B-9CECE0568530}" type="datetime1">
              <a:rPr lang="en-US" smtClean="0"/>
              <a:t>9/27/2020</a:t>
            </a:fld>
            <a:endParaRPr lang="en-US" dirty="0"/>
          </a:p>
        </p:txBody>
      </p:sp>
      <p:sp>
        <p:nvSpPr>
          <p:cNvPr id="5" name="Footer Placeholder 4"/>
          <p:cNvSpPr>
            <a:spLocks noGrp="1"/>
          </p:cNvSpPr>
          <p:nvPr>
            <p:ph type="ftr" sz="quarter" idx="11"/>
          </p:nvPr>
        </p:nvSpPr>
        <p:spPr/>
        <p:txBody>
          <a:bodyPr/>
          <a:lstStyle/>
          <a:p>
            <a:r>
              <a:rPr lang="en-US" smtClean="0"/>
              <a:t>RI - Práctica 0</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38479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859F6E3-699C-455B-909D-F40DF93E4D38}" type="datetime1">
              <a:rPr lang="en-US" smtClean="0"/>
              <a:t>9/27/2020</a:t>
            </a:fld>
            <a:endParaRPr lang="en-US" dirty="0"/>
          </a:p>
        </p:txBody>
      </p:sp>
      <p:sp>
        <p:nvSpPr>
          <p:cNvPr id="5" name="Footer Placeholder 4"/>
          <p:cNvSpPr>
            <a:spLocks noGrp="1"/>
          </p:cNvSpPr>
          <p:nvPr>
            <p:ph type="ftr" sz="quarter" idx="11"/>
          </p:nvPr>
        </p:nvSpPr>
        <p:spPr/>
        <p:txBody>
          <a:bodyPr/>
          <a:lstStyle/>
          <a:p>
            <a:r>
              <a:rPr lang="en-US" smtClean="0"/>
              <a:t>RI - Práctica 0</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677D4A4-D75D-426D-8556-C1A7030A2851}" type="datetime1">
              <a:rPr lang="en-US" smtClean="0"/>
              <a:t>9/27/2020</a:t>
            </a:fld>
            <a:endParaRPr lang="en-US" dirty="0"/>
          </a:p>
        </p:txBody>
      </p:sp>
      <p:sp>
        <p:nvSpPr>
          <p:cNvPr id="6" name="Footer Placeholder 5"/>
          <p:cNvSpPr>
            <a:spLocks noGrp="1"/>
          </p:cNvSpPr>
          <p:nvPr>
            <p:ph type="ftr" sz="quarter" idx="11"/>
          </p:nvPr>
        </p:nvSpPr>
        <p:spPr/>
        <p:txBody>
          <a:bodyPr/>
          <a:lstStyle/>
          <a:p>
            <a:r>
              <a:rPr lang="en-US" smtClean="0"/>
              <a:t>RI - Práctica 0</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21867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CF7B712-D7A4-4AB1-AC38-338303D36033}" type="datetime1">
              <a:rPr lang="en-US" smtClean="0"/>
              <a:t>9/27/2020</a:t>
            </a:fld>
            <a:endParaRPr lang="en-US" dirty="0"/>
          </a:p>
        </p:txBody>
      </p:sp>
      <p:sp>
        <p:nvSpPr>
          <p:cNvPr id="8" name="Footer Placeholder 7"/>
          <p:cNvSpPr>
            <a:spLocks noGrp="1"/>
          </p:cNvSpPr>
          <p:nvPr>
            <p:ph type="ftr" sz="quarter" idx="11"/>
          </p:nvPr>
        </p:nvSpPr>
        <p:spPr/>
        <p:txBody>
          <a:bodyPr/>
          <a:lstStyle/>
          <a:p>
            <a:r>
              <a:rPr lang="en-US" smtClean="0"/>
              <a:t>RI - Práctica 0</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81265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E8370E1-7392-4984-B631-1958BBB21747}" type="datetime1">
              <a:rPr lang="en-US" smtClean="0"/>
              <a:t>9/27/2020</a:t>
            </a:fld>
            <a:endParaRPr lang="en-US" dirty="0"/>
          </a:p>
        </p:txBody>
      </p:sp>
      <p:sp>
        <p:nvSpPr>
          <p:cNvPr id="4" name="Footer Placeholder 3"/>
          <p:cNvSpPr>
            <a:spLocks noGrp="1"/>
          </p:cNvSpPr>
          <p:nvPr>
            <p:ph type="ftr" sz="quarter" idx="11"/>
          </p:nvPr>
        </p:nvSpPr>
        <p:spPr/>
        <p:txBody>
          <a:bodyPr/>
          <a:lstStyle/>
          <a:p>
            <a:r>
              <a:rPr lang="en-US" smtClean="0"/>
              <a:t>RI - Práctica 0</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40643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3E1CBE-8D21-44F8-B39D-4DD59A4E060E}" type="datetime1">
              <a:rPr lang="en-US" smtClean="0"/>
              <a:t>9/27/2020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RI - Práctica 0</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7118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48342C-F543-4CA5-A1E3-5799178EB0E8}" type="datetime1">
              <a:rPr lang="en-US" smtClean="0"/>
              <a:t>9/27/2020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RI - Práctica 0</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50011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FC04892-809B-4BBD-881E-247B456F522F}" type="datetime1">
              <a:rPr lang="en-US" smtClean="0"/>
              <a:t>9/27/2020</a:t>
            </a:fld>
            <a:endParaRPr lang="en-US" dirty="0"/>
          </a:p>
        </p:txBody>
      </p:sp>
      <p:sp>
        <p:nvSpPr>
          <p:cNvPr id="6" name="Footer Placeholder 5"/>
          <p:cNvSpPr>
            <a:spLocks noGrp="1"/>
          </p:cNvSpPr>
          <p:nvPr>
            <p:ph type="ftr" sz="quarter" idx="11"/>
          </p:nvPr>
        </p:nvSpPr>
        <p:spPr/>
        <p:txBody>
          <a:bodyPr/>
          <a:lstStyle/>
          <a:p>
            <a:r>
              <a:rPr lang="en-US" smtClean="0"/>
              <a:t>RI - Práctica 0</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27915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9C688F-AFE7-4511-BF81-A29671BA0A27}" type="datetime1">
              <a:rPr lang="en-US" smtClean="0"/>
              <a:t>9/27/2020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RI - Práctica 0</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53892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Práctica 0: Búsqueda de información en la web</a:t>
            </a:r>
            <a:endParaRPr lang="es-ES" dirty="0"/>
          </a:p>
        </p:txBody>
      </p:sp>
      <p:sp>
        <p:nvSpPr>
          <p:cNvPr id="3" name="Subtítulo 2"/>
          <p:cNvSpPr>
            <a:spLocks noGrp="1"/>
          </p:cNvSpPr>
          <p:nvPr>
            <p:ph type="subTitle" idx="1"/>
          </p:nvPr>
        </p:nvSpPr>
        <p:spPr/>
        <p:txBody>
          <a:bodyPr>
            <a:normAutofit fontScale="77500" lnSpcReduction="20000"/>
          </a:bodyPr>
          <a:lstStyle/>
          <a:p>
            <a:r>
              <a:rPr lang="es-ES" sz="3400" b="1" dirty="0" smtClean="0">
                <a:latin typeface="Cambria" panose="02040503050406030204" pitchFamily="18" charset="0"/>
                <a:ea typeface="Cambria" panose="02040503050406030204" pitchFamily="18" charset="0"/>
              </a:rPr>
              <a:t>Recuperación de información</a:t>
            </a:r>
          </a:p>
          <a:p>
            <a:endParaRPr lang="es-ES" dirty="0"/>
          </a:p>
          <a:p>
            <a:r>
              <a:rPr lang="es-ES" dirty="0" smtClean="0"/>
              <a:t>Alonso bueno herrero, Bartolomé Zambrana Pérez </a:t>
            </a:r>
            <a:endParaRPr lang="es-ES" dirty="0"/>
          </a:p>
        </p:txBody>
      </p:sp>
      <p:sp>
        <p:nvSpPr>
          <p:cNvPr id="7" name="Marcador de fecha 6"/>
          <p:cNvSpPr>
            <a:spLocks noGrp="1"/>
          </p:cNvSpPr>
          <p:nvPr>
            <p:ph type="dt" sz="half" idx="10"/>
          </p:nvPr>
        </p:nvSpPr>
        <p:spPr/>
        <p:txBody>
          <a:bodyPr/>
          <a:lstStyle/>
          <a:p>
            <a:fld id="{1CB8DB47-594C-4F8D-8C4F-8996A07C0D2B}" type="datetime1">
              <a:rPr lang="en-US" smtClean="0"/>
              <a:t>9/27/2020</a:t>
            </a:fld>
            <a:endParaRPr lang="en-US" dirty="0"/>
          </a:p>
        </p:txBody>
      </p:sp>
      <p:sp>
        <p:nvSpPr>
          <p:cNvPr id="8" name="Marcador de pie de página 7"/>
          <p:cNvSpPr>
            <a:spLocks noGrp="1"/>
          </p:cNvSpPr>
          <p:nvPr>
            <p:ph type="ftr" sz="quarter" idx="11"/>
          </p:nvPr>
        </p:nvSpPr>
        <p:spPr/>
        <p:txBody>
          <a:bodyPr/>
          <a:lstStyle/>
          <a:p>
            <a:r>
              <a:rPr lang="en-US" smtClean="0"/>
              <a:t>RI - Práctica 0</a:t>
            </a:r>
            <a:endParaRPr lang="en-US" dirty="0"/>
          </a:p>
        </p:txBody>
      </p:sp>
      <p:sp>
        <p:nvSpPr>
          <p:cNvPr id="9" name="Marcador de número de diapositiva 8"/>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516150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 Proceso de búsqueda</a:t>
            </a:r>
            <a:br>
              <a:rPr lang="es-ES" dirty="0"/>
            </a:br>
            <a:r>
              <a:rPr lang="es-ES" sz="3600" dirty="0" smtClean="0"/>
              <a:t>2.2. </a:t>
            </a:r>
            <a:r>
              <a:rPr lang="es-ES" sz="3600" dirty="0"/>
              <a:t>JSON/JAVA </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97874679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descr="Raquel y las Nuevas Tecnologías: Oficinas Goog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20326" y="1983422"/>
            <a:ext cx="830262" cy="350203"/>
          </a:xfrm>
          <a:prstGeom prst="rect">
            <a:avLst/>
          </a:prstGeom>
          <a:noFill/>
          <a:ln>
            <a:noFill/>
          </a:ln>
        </p:spPr>
      </p:pic>
      <p:sp>
        <p:nvSpPr>
          <p:cNvPr id="3" name="Marcador de fecha 2"/>
          <p:cNvSpPr>
            <a:spLocks noGrp="1"/>
          </p:cNvSpPr>
          <p:nvPr>
            <p:ph type="dt" sz="half" idx="10"/>
          </p:nvPr>
        </p:nvSpPr>
        <p:spPr/>
        <p:txBody>
          <a:bodyPr/>
          <a:lstStyle/>
          <a:p>
            <a:fld id="{992E6BAC-A21E-40C1-AE4D-46EA67B8CBBC}" type="datetime1">
              <a:rPr lang="en-US" smtClean="0"/>
              <a:t>9/27/2020</a:t>
            </a:fld>
            <a:endParaRPr lang="en-US" dirty="0"/>
          </a:p>
        </p:txBody>
      </p:sp>
      <p:sp>
        <p:nvSpPr>
          <p:cNvPr id="6" name="Marcador de pie de página 5"/>
          <p:cNvSpPr>
            <a:spLocks noGrp="1"/>
          </p:cNvSpPr>
          <p:nvPr>
            <p:ph type="ftr" sz="quarter" idx="11"/>
          </p:nvPr>
        </p:nvSpPr>
        <p:spPr/>
        <p:txBody>
          <a:bodyPr/>
          <a:lstStyle/>
          <a:p>
            <a:r>
              <a:rPr lang="en-US" smtClean="0"/>
              <a:t>RI - Práctica 0</a:t>
            </a:r>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372352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 Proceso de búsqueda</a:t>
            </a:r>
            <a:br>
              <a:rPr lang="es-ES" dirty="0"/>
            </a:br>
            <a:r>
              <a:rPr lang="es-ES" sz="3600" dirty="0" smtClean="0"/>
              <a:t>2.3. PERFIL LABORAL ING. SIST. INFORMACIÓN </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565525653"/>
              </p:ext>
            </p:extLst>
          </p:nvPr>
        </p:nvGraphicFramePr>
        <p:xfrm>
          <a:off x="485776" y="628650"/>
          <a:ext cx="11210924" cy="6067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descr="Raquel y las Nuevas Tecnologías: Oficinas Goog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64847" y="2345372"/>
            <a:ext cx="685165" cy="281305"/>
          </a:xfrm>
          <a:prstGeom prst="rect">
            <a:avLst/>
          </a:prstGeom>
          <a:noFill/>
          <a:ln>
            <a:noFill/>
          </a:ln>
        </p:spPr>
      </p:pic>
      <p:sp>
        <p:nvSpPr>
          <p:cNvPr id="3" name="Marcador de fecha 2"/>
          <p:cNvSpPr>
            <a:spLocks noGrp="1"/>
          </p:cNvSpPr>
          <p:nvPr>
            <p:ph type="dt" sz="half" idx="10"/>
          </p:nvPr>
        </p:nvSpPr>
        <p:spPr/>
        <p:txBody>
          <a:bodyPr/>
          <a:lstStyle/>
          <a:p>
            <a:fld id="{75C8B460-3B36-4B3F-B08A-27DC5BF3457C}" type="datetime1">
              <a:rPr lang="en-US" smtClean="0"/>
              <a:t>9/27/2020</a:t>
            </a:fld>
            <a:endParaRPr lang="en-US" dirty="0"/>
          </a:p>
        </p:txBody>
      </p:sp>
      <p:sp>
        <p:nvSpPr>
          <p:cNvPr id="6" name="Marcador de pie de página 5"/>
          <p:cNvSpPr>
            <a:spLocks noGrp="1"/>
          </p:cNvSpPr>
          <p:nvPr>
            <p:ph type="ftr" sz="quarter" idx="11"/>
          </p:nvPr>
        </p:nvSpPr>
        <p:spPr/>
        <p:txBody>
          <a:bodyPr/>
          <a:lstStyle/>
          <a:p>
            <a:r>
              <a:rPr lang="en-US" smtClean="0"/>
              <a:t>RI - Práctica 0</a:t>
            </a:r>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592272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2. Proceso de búsqueda</a:t>
            </a:r>
            <a:br>
              <a:rPr lang="es-ES" dirty="0"/>
            </a:br>
            <a:r>
              <a:rPr lang="es-ES" sz="3600" dirty="0"/>
              <a:t>2.3. PERFIL LABORAL ING. SIST. INFORMACIÓN </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00388503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descr="Raquel y las Nuevas Tecnologías: Oficinas Goog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50822" y="2183447"/>
            <a:ext cx="685165" cy="281305"/>
          </a:xfrm>
          <a:prstGeom prst="rect">
            <a:avLst/>
          </a:prstGeom>
          <a:noFill/>
          <a:ln>
            <a:noFill/>
          </a:ln>
        </p:spPr>
      </p:pic>
      <p:pic>
        <p:nvPicPr>
          <p:cNvPr id="6" name="Imagen 5" descr="Raquel y las Nuevas Tecnologías: Oficinas Goog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50821" y="4088447"/>
            <a:ext cx="685165" cy="281305"/>
          </a:xfrm>
          <a:prstGeom prst="rect">
            <a:avLst/>
          </a:prstGeom>
          <a:noFill/>
          <a:ln>
            <a:noFill/>
          </a:ln>
        </p:spPr>
      </p:pic>
      <p:sp>
        <p:nvSpPr>
          <p:cNvPr id="3" name="Marcador de fecha 2"/>
          <p:cNvSpPr>
            <a:spLocks noGrp="1"/>
          </p:cNvSpPr>
          <p:nvPr>
            <p:ph type="dt" sz="half" idx="10"/>
          </p:nvPr>
        </p:nvSpPr>
        <p:spPr/>
        <p:txBody>
          <a:bodyPr/>
          <a:lstStyle/>
          <a:p>
            <a:fld id="{5EB58467-FA70-488F-949E-3563D7A149E7}" type="datetime1">
              <a:rPr lang="en-US" smtClean="0"/>
              <a:t>9/27/2020</a:t>
            </a:fld>
            <a:endParaRPr lang="en-US" dirty="0"/>
          </a:p>
        </p:txBody>
      </p:sp>
      <p:sp>
        <p:nvSpPr>
          <p:cNvPr id="7" name="Marcador de pie de página 6"/>
          <p:cNvSpPr>
            <a:spLocks noGrp="1"/>
          </p:cNvSpPr>
          <p:nvPr>
            <p:ph type="ftr" sz="quarter" idx="11"/>
          </p:nvPr>
        </p:nvSpPr>
        <p:spPr/>
        <p:txBody>
          <a:bodyPr/>
          <a:lstStyle/>
          <a:p>
            <a:r>
              <a:rPr lang="en-US" smtClean="0"/>
              <a:t>RI - Práctica 0</a:t>
            </a:r>
            <a:endParaRPr lang="en-US" dirty="0"/>
          </a:p>
        </p:txBody>
      </p:sp>
      <p:sp>
        <p:nvSpPr>
          <p:cNvPr id="8" name="Marcador de número de diapositiva 7"/>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2455854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Contenidos </a:t>
            </a:r>
            <a:endParaRPr lang="es-ES" dirty="0"/>
          </a:p>
        </p:txBody>
      </p:sp>
      <p:sp>
        <p:nvSpPr>
          <p:cNvPr id="3" name="Marcador de contenido 2"/>
          <p:cNvSpPr>
            <a:spLocks noGrp="1"/>
          </p:cNvSpPr>
          <p:nvPr>
            <p:ph idx="1"/>
          </p:nvPr>
        </p:nvSpPr>
        <p:spPr/>
        <p:txBody>
          <a:bodyPr>
            <a:normAutofit/>
          </a:bodyPr>
          <a:lstStyle/>
          <a:p>
            <a:pPr marL="457200" indent="-457200">
              <a:buFont typeface="+mj-lt"/>
              <a:buAutoNum type="arabicPeriod"/>
            </a:pPr>
            <a:r>
              <a:rPr lang="es-ES" sz="3200" dirty="0" smtClean="0"/>
              <a:t>Proceso genérico de búsqueda</a:t>
            </a:r>
          </a:p>
          <a:p>
            <a:pPr marL="457200" indent="-457200">
              <a:buFont typeface="+mj-lt"/>
              <a:buAutoNum type="arabicPeriod"/>
            </a:pPr>
            <a:r>
              <a:rPr lang="es-ES" sz="3200" dirty="0" smtClean="0"/>
              <a:t>Proceso de búsqueda</a:t>
            </a:r>
          </a:p>
          <a:p>
            <a:pPr marL="749808" lvl="1" indent="-457200">
              <a:buFont typeface="+mj-lt"/>
              <a:buAutoNum type="arabicPeriod"/>
            </a:pPr>
            <a:r>
              <a:rPr lang="es-ES" sz="2800" dirty="0" smtClean="0"/>
              <a:t>Cuestión 1: SEO</a:t>
            </a:r>
          </a:p>
          <a:p>
            <a:pPr marL="749808" lvl="1" indent="-457200">
              <a:buFont typeface="+mj-lt"/>
              <a:buAutoNum type="arabicPeriod"/>
            </a:pPr>
            <a:r>
              <a:rPr lang="es-ES" sz="2800" dirty="0" smtClean="0"/>
              <a:t>Cuestión 2: JSON/JAVA</a:t>
            </a:r>
          </a:p>
          <a:p>
            <a:pPr marL="749808" lvl="1" indent="-457200">
              <a:buFont typeface="+mj-lt"/>
              <a:buAutoNum type="arabicPeriod"/>
            </a:pPr>
            <a:r>
              <a:rPr lang="es-ES" sz="2800" dirty="0" smtClean="0"/>
              <a:t>Cuestión 3: Perfil laboral Ingeniero en Sistemas de Información </a:t>
            </a:r>
            <a:endParaRPr lang="es-ES" sz="2800" dirty="0"/>
          </a:p>
        </p:txBody>
      </p:sp>
      <p:sp>
        <p:nvSpPr>
          <p:cNvPr id="4" name="Marcador de fecha 3"/>
          <p:cNvSpPr>
            <a:spLocks noGrp="1"/>
          </p:cNvSpPr>
          <p:nvPr>
            <p:ph type="dt" sz="half" idx="10"/>
          </p:nvPr>
        </p:nvSpPr>
        <p:spPr/>
        <p:txBody>
          <a:bodyPr/>
          <a:lstStyle/>
          <a:p>
            <a:fld id="{6027163D-9DD0-4437-B024-B35E6C9CC76D}" type="datetime1">
              <a:rPr lang="en-US" smtClean="0"/>
              <a:t>9/27/2020</a:t>
            </a:fld>
            <a:endParaRPr lang="en-US" dirty="0"/>
          </a:p>
        </p:txBody>
      </p:sp>
      <p:sp>
        <p:nvSpPr>
          <p:cNvPr id="5" name="Marcador de pie de página 4"/>
          <p:cNvSpPr>
            <a:spLocks noGrp="1"/>
          </p:cNvSpPr>
          <p:nvPr>
            <p:ph type="ftr" sz="quarter" idx="11"/>
          </p:nvPr>
        </p:nvSpPr>
        <p:spPr/>
        <p:txBody>
          <a:bodyPr/>
          <a:lstStyle/>
          <a:p>
            <a:r>
              <a:rPr lang="en-US" smtClean="0"/>
              <a:t>RI - Práctica 0</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843439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Nomenclatura de esta presentación</a:t>
            </a:r>
            <a:endParaRPr lang="es-ES" dirty="0"/>
          </a:p>
        </p:txBody>
      </p:sp>
      <p:sp>
        <p:nvSpPr>
          <p:cNvPr id="3" name="Marcador de contenido 2"/>
          <p:cNvSpPr>
            <a:spLocks noGrp="1"/>
          </p:cNvSpPr>
          <p:nvPr>
            <p:ph idx="1"/>
          </p:nvPr>
        </p:nvSpPr>
        <p:spPr/>
        <p:txBody>
          <a:bodyPr>
            <a:normAutofit/>
          </a:bodyPr>
          <a:lstStyle/>
          <a:p>
            <a:r>
              <a:rPr lang="es-ES" sz="2800" dirty="0" smtClean="0"/>
              <a:t>En las distintas transparencias donde se expone, fraccionado y explicado, el diagrama de búsquedas, se presenta:</a:t>
            </a:r>
          </a:p>
          <a:p>
            <a:pPr lvl="1"/>
            <a:r>
              <a:rPr lang="es-ES" sz="2400" dirty="0" smtClean="0"/>
              <a:t>Para cada temática (SEO, JSON-JAVA, perfil SI), una serie de </a:t>
            </a:r>
            <a:r>
              <a:rPr lang="es-ES" sz="2400" b="1" dirty="0" smtClean="0"/>
              <a:t>criterios de búsqueda </a:t>
            </a:r>
            <a:r>
              <a:rPr lang="es-ES" sz="2400" dirty="0" smtClean="0"/>
              <a:t>(recuadros en </a:t>
            </a:r>
            <a:r>
              <a:rPr lang="es-ES" sz="2400" b="1" dirty="0" smtClean="0">
                <a:solidFill>
                  <a:schemeClr val="accent1"/>
                </a:solidFill>
              </a:rPr>
              <a:t>verde más intenso</a:t>
            </a:r>
            <a:r>
              <a:rPr lang="es-ES" sz="2400" dirty="0" smtClean="0"/>
              <a:t>), y bajo ellas, las entradas que el motor Google nos ha devuelto a cada uno, y de las que hemos seleccionado las más importantes. </a:t>
            </a:r>
          </a:p>
          <a:p>
            <a:pPr lvl="2"/>
            <a:r>
              <a:rPr lang="es-ES" sz="1800" dirty="0" smtClean="0"/>
              <a:t>Para cada entrada seleccionada, indicamos el tiempo que hemos estado en cada una de ellas y un comentario sobre la misma (qué nos ofrece, si nos ha servido, era relevante, etc.)</a:t>
            </a:r>
          </a:p>
          <a:p>
            <a:r>
              <a:rPr lang="es-ES" sz="2400" b="1" dirty="0"/>
              <a:t>Abreviaturas</a:t>
            </a:r>
            <a:r>
              <a:rPr lang="es-ES" sz="2400" dirty="0"/>
              <a:t>: (A) entrada encontrada por Alonso Bueno; (B) ídem por Bartolomé Zambrana. </a:t>
            </a:r>
            <a:endParaRPr lang="es-ES" sz="2400" dirty="0" smtClean="0"/>
          </a:p>
          <a:p>
            <a:pPr lvl="2"/>
            <a:endParaRPr lang="es-ES" sz="1800" dirty="0"/>
          </a:p>
        </p:txBody>
      </p:sp>
      <p:sp>
        <p:nvSpPr>
          <p:cNvPr id="4" name="Marcador de fecha 3"/>
          <p:cNvSpPr>
            <a:spLocks noGrp="1"/>
          </p:cNvSpPr>
          <p:nvPr>
            <p:ph type="dt" sz="half" idx="10"/>
          </p:nvPr>
        </p:nvSpPr>
        <p:spPr/>
        <p:txBody>
          <a:bodyPr/>
          <a:lstStyle/>
          <a:p>
            <a:fld id="{FF11BF97-40B1-4BF6-BB21-6B335223604C}" type="datetime1">
              <a:rPr lang="en-US" smtClean="0"/>
              <a:t>9/27/2020</a:t>
            </a:fld>
            <a:endParaRPr lang="en-US" dirty="0"/>
          </a:p>
        </p:txBody>
      </p:sp>
      <p:sp>
        <p:nvSpPr>
          <p:cNvPr id="5" name="Marcador de pie de página 4"/>
          <p:cNvSpPr>
            <a:spLocks noGrp="1"/>
          </p:cNvSpPr>
          <p:nvPr>
            <p:ph type="ftr" sz="quarter" idx="11"/>
          </p:nvPr>
        </p:nvSpPr>
        <p:spPr/>
        <p:txBody>
          <a:bodyPr/>
          <a:lstStyle/>
          <a:p>
            <a:r>
              <a:rPr lang="en-US" smtClean="0"/>
              <a:t>RI - Práctica 0</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3209125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 Proceso genérico de búsqueda</a:t>
            </a:r>
            <a:endParaRPr lang="es-ES" dirty="0"/>
          </a:p>
        </p:txBody>
      </p:sp>
      <p:sp>
        <p:nvSpPr>
          <p:cNvPr id="3" name="Marcador de contenido 2"/>
          <p:cNvSpPr>
            <a:spLocks noGrp="1"/>
          </p:cNvSpPr>
          <p:nvPr>
            <p:ph idx="1"/>
          </p:nvPr>
        </p:nvSpPr>
        <p:spPr/>
        <p:txBody>
          <a:bodyPr>
            <a:normAutofit/>
          </a:bodyPr>
          <a:lstStyle/>
          <a:p>
            <a:pPr marL="361950" indent="-361950">
              <a:buFont typeface="Arial" panose="020B0604020202020204" pitchFamily="34" charset="0"/>
              <a:buChar char="•"/>
            </a:pPr>
            <a:r>
              <a:rPr lang="es-ES" sz="2800" dirty="0" smtClean="0"/>
              <a:t>¿Cuál ha sido el tipo de </a:t>
            </a:r>
            <a:r>
              <a:rPr lang="es-ES" sz="2800" b="1" u="sng" dirty="0" smtClean="0">
                <a:solidFill>
                  <a:schemeClr val="tx2"/>
                </a:solidFill>
              </a:rPr>
              <a:t>necesidad de información</a:t>
            </a:r>
            <a:r>
              <a:rPr lang="es-ES" sz="2800" b="1" dirty="0" smtClean="0">
                <a:solidFill>
                  <a:schemeClr val="tx2"/>
                </a:solidFill>
              </a:rPr>
              <a:t> </a:t>
            </a:r>
            <a:r>
              <a:rPr lang="es-ES" sz="2800" dirty="0" smtClean="0"/>
              <a:t>a buscar? </a:t>
            </a:r>
            <a:r>
              <a:rPr lang="es-ES" sz="2800" dirty="0"/>
              <a:t>	</a:t>
            </a:r>
            <a:endParaRPr lang="es-ES" sz="2800" dirty="0" smtClean="0"/>
          </a:p>
          <a:p>
            <a:pPr marL="654558" lvl="1" indent="-361950">
              <a:buFont typeface="Arial" panose="020B0604020202020204" pitchFamily="34" charset="0"/>
              <a:buChar char="•"/>
            </a:pPr>
            <a:r>
              <a:rPr lang="es-ES" sz="2400" dirty="0" smtClean="0"/>
              <a:t>Aprender sobre algún concepto (en concreto, tres), es decir </a:t>
            </a:r>
            <a:r>
              <a:rPr lang="es-ES" sz="2400" b="1" dirty="0" smtClean="0"/>
              <a:t>información</a:t>
            </a:r>
            <a:r>
              <a:rPr lang="es-ES" sz="2400" dirty="0" smtClean="0"/>
              <a:t>. </a:t>
            </a:r>
          </a:p>
          <a:p>
            <a:pPr marL="292608" lvl="1" indent="0">
              <a:buNone/>
            </a:pPr>
            <a:endParaRPr lang="es-ES" sz="2400" dirty="0" smtClean="0"/>
          </a:p>
          <a:p>
            <a:pPr marL="361950" indent="-361950">
              <a:buFont typeface="Arial" panose="020B0604020202020204" pitchFamily="34" charset="0"/>
              <a:buChar char="•"/>
            </a:pPr>
            <a:r>
              <a:rPr lang="es-ES" sz="2800" dirty="0" smtClean="0"/>
              <a:t>Para cada temática propuesta, se han realizado diversas búsquedas progresivas usando en todas ellas el motor de búsqueda de Google.</a:t>
            </a:r>
          </a:p>
          <a:p>
            <a:pPr marL="654558" lvl="1" indent="-361950">
              <a:buFont typeface="Arial" panose="020B0604020202020204" pitchFamily="34" charset="0"/>
              <a:buChar char="•"/>
            </a:pPr>
            <a:r>
              <a:rPr lang="es-ES" sz="2400" dirty="0" smtClean="0"/>
              <a:t>Para cada búsqueda realizada, se han seleccionado los </a:t>
            </a:r>
            <a:r>
              <a:rPr lang="es-ES" sz="2400" dirty="0" smtClean="0"/>
              <a:t>resultados/entradas </a:t>
            </a:r>
            <a:r>
              <a:rPr lang="es-ES" sz="2400" dirty="0" smtClean="0"/>
              <a:t>considerados como más interesantes, indicando el tiempo empleado en la lectura de cada una y un breve comentario sobre la </a:t>
            </a:r>
            <a:r>
              <a:rPr lang="es-ES" sz="2400" dirty="0" smtClean="0"/>
              <a:t>misma. </a:t>
            </a:r>
            <a:endParaRPr lang="es-ES" sz="2400" dirty="0" smtClean="0"/>
          </a:p>
        </p:txBody>
      </p:sp>
      <p:sp>
        <p:nvSpPr>
          <p:cNvPr id="4" name="Marcador de fecha 3"/>
          <p:cNvSpPr>
            <a:spLocks noGrp="1"/>
          </p:cNvSpPr>
          <p:nvPr>
            <p:ph type="dt" sz="half" idx="10"/>
          </p:nvPr>
        </p:nvSpPr>
        <p:spPr/>
        <p:txBody>
          <a:bodyPr/>
          <a:lstStyle/>
          <a:p>
            <a:fld id="{39C03005-D636-45E1-9C05-E92605B047E9}" type="datetime1">
              <a:rPr lang="en-US" smtClean="0"/>
              <a:t>9/27/2020</a:t>
            </a:fld>
            <a:endParaRPr lang="en-US" dirty="0"/>
          </a:p>
        </p:txBody>
      </p:sp>
      <p:sp>
        <p:nvSpPr>
          <p:cNvPr id="5" name="Marcador de pie de página 4"/>
          <p:cNvSpPr>
            <a:spLocks noGrp="1"/>
          </p:cNvSpPr>
          <p:nvPr>
            <p:ph type="ftr" sz="quarter" idx="11"/>
          </p:nvPr>
        </p:nvSpPr>
        <p:spPr/>
        <p:txBody>
          <a:bodyPr/>
          <a:lstStyle/>
          <a:p>
            <a:r>
              <a:rPr lang="en-US" smtClean="0"/>
              <a:t>RI - Práctica 0</a:t>
            </a:r>
            <a:endParaRPr lang="en-US"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1408074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Proceso de búsqueda</a:t>
            </a:r>
            <a:br>
              <a:rPr lang="es-ES" dirty="0" smtClean="0"/>
            </a:br>
            <a:r>
              <a:rPr lang="es-ES" sz="3600" dirty="0" smtClean="0"/>
              <a:t>2.1. SEO</a:t>
            </a:r>
            <a:r>
              <a:rPr lang="es-ES" dirty="0" smtClean="0"/>
              <a:t> </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540905014"/>
              </p:ext>
            </p:extLst>
          </p:nvPr>
        </p:nvGraphicFramePr>
        <p:xfrm>
          <a:off x="447675" y="1600200"/>
          <a:ext cx="11325225" cy="5153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descr="Raquel y las Nuevas Tecnologías: Oficinas Goog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75022" y="1689735"/>
            <a:ext cx="685165" cy="281305"/>
          </a:xfrm>
          <a:prstGeom prst="rect">
            <a:avLst/>
          </a:prstGeom>
          <a:noFill/>
          <a:ln>
            <a:noFill/>
          </a:ln>
        </p:spPr>
      </p:pic>
      <p:sp>
        <p:nvSpPr>
          <p:cNvPr id="3" name="Marcador de fecha 2"/>
          <p:cNvSpPr>
            <a:spLocks noGrp="1"/>
          </p:cNvSpPr>
          <p:nvPr>
            <p:ph type="dt" sz="half" idx="10"/>
          </p:nvPr>
        </p:nvSpPr>
        <p:spPr/>
        <p:txBody>
          <a:bodyPr/>
          <a:lstStyle/>
          <a:p>
            <a:fld id="{FA9F9BEE-EC67-4217-AFB7-29C874219C9B}" type="datetime1">
              <a:rPr lang="en-US" smtClean="0"/>
              <a:t>9/27/2020</a:t>
            </a:fld>
            <a:endParaRPr lang="en-US" dirty="0"/>
          </a:p>
        </p:txBody>
      </p:sp>
      <p:sp>
        <p:nvSpPr>
          <p:cNvPr id="6" name="Marcador de pie de página 5"/>
          <p:cNvSpPr>
            <a:spLocks noGrp="1"/>
          </p:cNvSpPr>
          <p:nvPr>
            <p:ph type="ftr" sz="quarter" idx="11"/>
          </p:nvPr>
        </p:nvSpPr>
        <p:spPr/>
        <p:txBody>
          <a:bodyPr/>
          <a:lstStyle/>
          <a:p>
            <a:r>
              <a:rPr lang="en-US" smtClean="0"/>
              <a:t>RI - Práctica 0</a:t>
            </a:r>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4059339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Proceso de búsqueda</a:t>
            </a:r>
            <a:br>
              <a:rPr lang="es-ES" dirty="0" smtClean="0"/>
            </a:br>
            <a:r>
              <a:rPr lang="es-ES" sz="3600" dirty="0" smtClean="0"/>
              <a:t>2.1. SEO</a:t>
            </a:r>
            <a:r>
              <a:rPr lang="es-ES" dirty="0" smtClean="0"/>
              <a:t> </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975568274"/>
              </p:ext>
            </p:extLst>
          </p:nvPr>
        </p:nvGraphicFramePr>
        <p:xfrm>
          <a:off x="476250" y="1846263"/>
          <a:ext cx="11163299" cy="4868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descr="Raquel y las Nuevas Tecnologías: Oficinas Goog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0722" y="2021522"/>
            <a:ext cx="685165" cy="281305"/>
          </a:xfrm>
          <a:prstGeom prst="rect">
            <a:avLst/>
          </a:prstGeom>
          <a:noFill/>
          <a:ln>
            <a:noFill/>
          </a:ln>
        </p:spPr>
      </p:pic>
      <p:sp>
        <p:nvSpPr>
          <p:cNvPr id="3" name="Marcador de fecha 2"/>
          <p:cNvSpPr>
            <a:spLocks noGrp="1"/>
          </p:cNvSpPr>
          <p:nvPr>
            <p:ph type="dt" sz="half" idx="10"/>
          </p:nvPr>
        </p:nvSpPr>
        <p:spPr/>
        <p:txBody>
          <a:bodyPr/>
          <a:lstStyle/>
          <a:p>
            <a:fld id="{945A57C7-0BEA-4937-BC08-A70B101CC517}" type="datetime1">
              <a:rPr lang="en-US" smtClean="0"/>
              <a:t>9/27/2020</a:t>
            </a:fld>
            <a:endParaRPr lang="en-US" dirty="0"/>
          </a:p>
        </p:txBody>
      </p:sp>
      <p:sp>
        <p:nvSpPr>
          <p:cNvPr id="6" name="Marcador de pie de página 5"/>
          <p:cNvSpPr>
            <a:spLocks noGrp="1"/>
          </p:cNvSpPr>
          <p:nvPr>
            <p:ph type="ftr" sz="quarter" idx="11"/>
          </p:nvPr>
        </p:nvSpPr>
        <p:spPr/>
        <p:txBody>
          <a:bodyPr/>
          <a:lstStyle/>
          <a:p>
            <a:r>
              <a:rPr lang="en-US" smtClean="0"/>
              <a:t>RI - Práctica 0</a:t>
            </a:r>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14436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 Proceso de búsqueda</a:t>
            </a:r>
            <a:br>
              <a:rPr lang="es-ES" dirty="0"/>
            </a:br>
            <a:r>
              <a:rPr lang="es-ES" sz="3600" dirty="0" smtClean="0"/>
              <a:t>2.2. JSON/JAVA</a:t>
            </a:r>
            <a:r>
              <a:rPr lang="es-ES" dirty="0" smtClean="0"/>
              <a:t> </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280743578"/>
              </p:ext>
            </p:extLst>
          </p:nvPr>
        </p:nvGraphicFramePr>
        <p:xfrm>
          <a:off x="1097280" y="952501"/>
          <a:ext cx="100584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descr="Raquel y las Nuevas Tecnologías: Oficinas Goog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93997" y="2269172"/>
            <a:ext cx="685165" cy="281305"/>
          </a:xfrm>
          <a:prstGeom prst="rect">
            <a:avLst/>
          </a:prstGeom>
          <a:noFill/>
          <a:ln>
            <a:noFill/>
          </a:ln>
        </p:spPr>
      </p:pic>
      <p:sp>
        <p:nvSpPr>
          <p:cNvPr id="3" name="Marcador de fecha 2"/>
          <p:cNvSpPr>
            <a:spLocks noGrp="1"/>
          </p:cNvSpPr>
          <p:nvPr>
            <p:ph type="dt" sz="half" idx="10"/>
          </p:nvPr>
        </p:nvSpPr>
        <p:spPr/>
        <p:txBody>
          <a:bodyPr/>
          <a:lstStyle/>
          <a:p>
            <a:fld id="{312A4607-E37C-4A2C-A5F3-2474A00B0560}" type="datetime1">
              <a:rPr lang="en-US" smtClean="0"/>
              <a:t>9/27/2020</a:t>
            </a:fld>
            <a:endParaRPr lang="en-US" dirty="0"/>
          </a:p>
        </p:txBody>
      </p:sp>
      <p:sp>
        <p:nvSpPr>
          <p:cNvPr id="6" name="Marcador de pie de página 5"/>
          <p:cNvSpPr>
            <a:spLocks noGrp="1"/>
          </p:cNvSpPr>
          <p:nvPr>
            <p:ph type="ftr" sz="quarter" idx="11"/>
          </p:nvPr>
        </p:nvSpPr>
        <p:spPr/>
        <p:txBody>
          <a:bodyPr/>
          <a:lstStyle/>
          <a:p>
            <a:r>
              <a:rPr lang="en-US" smtClean="0"/>
              <a:t>RI - Práctica 0</a:t>
            </a:r>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4207377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 Proceso de búsqueda</a:t>
            </a:r>
            <a:br>
              <a:rPr lang="es-ES" dirty="0"/>
            </a:br>
            <a:r>
              <a:rPr lang="es-ES" sz="3600" dirty="0"/>
              <a:t>2.2. JSON/JAVA</a:t>
            </a:r>
            <a:r>
              <a:rPr lang="es-ES" dirty="0"/>
              <a:t> </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355663897"/>
              </p:ext>
            </p:extLst>
          </p:nvPr>
        </p:nvGraphicFramePr>
        <p:xfrm>
          <a:off x="590550" y="1846263"/>
          <a:ext cx="11029949" cy="4725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descr="Raquel y las Nuevas Tecnologías: Oficinas Goog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41672" y="2278697"/>
            <a:ext cx="685165" cy="281305"/>
          </a:xfrm>
          <a:prstGeom prst="rect">
            <a:avLst/>
          </a:prstGeom>
          <a:noFill/>
          <a:ln>
            <a:noFill/>
          </a:ln>
        </p:spPr>
      </p:pic>
      <p:sp>
        <p:nvSpPr>
          <p:cNvPr id="3" name="Marcador de fecha 2"/>
          <p:cNvSpPr>
            <a:spLocks noGrp="1"/>
          </p:cNvSpPr>
          <p:nvPr>
            <p:ph type="dt" sz="half" idx="10"/>
          </p:nvPr>
        </p:nvSpPr>
        <p:spPr/>
        <p:txBody>
          <a:bodyPr/>
          <a:lstStyle/>
          <a:p>
            <a:fld id="{8D484581-6BF8-4CA6-AD0D-6666226C3A93}" type="datetime1">
              <a:rPr lang="en-US" smtClean="0"/>
              <a:t>9/27/2020</a:t>
            </a:fld>
            <a:endParaRPr lang="en-US" dirty="0"/>
          </a:p>
        </p:txBody>
      </p:sp>
      <p:sp>
        <p:nvSpPr>
          <p:cNvPr id="6" name="Marcador de pie de página 5"/>
          <p:cNvSpPr>
            <a:spLocks noGrp="1"/>
          </p:cNvSpPr>
          <p:nvPr>
            <p:ph type="ftr" sz="quarter" idx="11"/>
          </p:nvPr>
        </p:nvSpPr>
        <p:spPr/>
        <p:txBody>
          <a:bodyPr/>
          <a:lstStyle/>
          <a:p>
            <a:r>
              <a:rPr lang="en-US" smtClean="0"/>
              <a:t>RI - Práctica 0</a:t>
            </a:r>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100951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 Proceso de búsqueda</a:t>
            </a:r>
            <a:br>
              <a:rPr lang="es-ES" dirty="0"/>
            </a:br>
            <a:r>
              <a:rPr lang="es-ES" sz="3600" dirty="0" smtClean="0"/>
              <a:t>2.2. JSON/JAVA </a:t>
            </a:r>
            <a:r>
              <a:rPr lang="es-ES" dirty="0" smtClean="0"/>
              <a:t> </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052162730"/>
              </p:ext>
            </p:extLst>
          </p:nvPr>
        </p:nvGraphicFramePr>
        <p:xfrm>
          <a:off x="1096963" y="1846263"/>
          <a:ext cx="10058400" cy="4316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descr="Raquel y las Nuevas Tecnologías: Oficinas Goog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84472" y="2088197"/>
            <a:ext cx="685165" cy="281305"/>
          </a:xfrm>
          <a:prstGeom prst="rect">
            <a:avLst/>
          </a:prstGeom>
          <a:noFill/>
          <a:ln>
            <a:noFill/>
          </a:ln>
        </p:spPr>
      </p:pic>
      <p:sp>
        <p:nvSpPr>
          <p:cNvPr id="3" name="Marcador de fecha 2"/>
          <p:cNvSpPr>
            <a:spLocks noGrp="1"/>
          </p:cNvSpPr>
          <p:nvPr>
            <p:ph type="dt" sz="half" idx="10"/>
          </p:nvPr>
        </p:nvSpPr>
        <p:spPr/>
        <p:txBody>
          <a:bodyPr/>
          <a:lstStyle/>
          <a:p>
            <a:fld id="{1622C646-00DC-4419-AEDF-7FEB1E697D6B}" type="datetime1">
              <a:rPr lang="en-US" smtClean="0"/>
              <a:t>9/27/2020</a:t>
            </a:fld>
            <a:endParaRPr lang="en-US" dirty="0"/>
          </a:p>
        </p:txBody>
      </p:sp>
      <p:sp>
        <p:nvSpPr>
          <p:cNvPr id="6" name="Marcador de pie de página 5"/>
          <p:cNvSpPr>
            <a:spLocks noGrp="1"/>
          </p:cNvSpPr>
          <p:nvPr>
            <p:ph type="ftr" sz="quarter" idx="11"/>
          </p:nvPr>
        </p:nvSpPr>
        <p:spPr/>
        <p:txBody>
          <a:bodyPr/>
          <a:lstStyle/>
          <a:p>
            <a:r>
              <a:rPr lang="en-US" smtClean="0"/>
              <a:t>RI - Práctica 0</a:t>
            </a:r>
            <a:endParaRPr lang="en-US"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391694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TotalTime>
  <Words>1493</Words>
  <Application>Microsoft Office PowerPoint</Application>
  <PresentationFormat>Panorámica</PresentationFormat>
  <Paragraphs>174</Paragraphs>
  <Slides>12</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Calibri Light</vt:lpstr>
      <vt:lpstr>Cambria</vt:lpstr>
      <vt:lpstr>Eras Bold ITC</vt:lpstr>
      <vt:lpstr>Retrospección</vt:lpstr>
      <vt:lpstr>Práctica 0: Búsqueda de información en la web</vt:lpstr>
      <vt:lpstr>Contenidos </vt:lpstr>
      <vt:lpstr>Nomenclatura de esta presentación</vt:lpstr>
      <vt:lpstr>1. Proceso genérico de búsqueda</vt:lpstr>
      <vt:lpstr>2. Proceso de búsqueda 2.1. SEO </vt:lpstr>
      <vt:lpstr>2. Proceso de búsqueda 2.1. SEO </vt:lpstr>
      <vt:lpstr>2. Proceso de búsqueda 2.2. JSON/JAVA </vt:lpstr>
      <vt:lpstr>2. Proceso de búsqueda 2.2. JSON/JAVA </vt:lpstr>
      <vt:lpstr>2. Proceso de búsqueda 2.2. JSON/JAVA  </vt:lpstr>
      <vt:lpstr>2. Proceso de búsqueda 2.2. JSON/JAVA </vt:lpstr>
      <vt:lpstr>2. Proceso de búsqueda 2.3. PERFIL LABORAL ING. SIST. INFORMACIÓN </vt:lpstr>
      <vt:lpstr>2. Proceso de búsqueda 2.3. PERFIL LABORAL ING. SIST. INFORMACIÓN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0: Búsqueda de información en la web</dc:title>
  <dc:creator>UX430U</dc:creator>
  <cp:lastModifiedBy>UX430U</cp:lastModifiedBy>
  <cp:revision>10</cp:revision>
  <dcterms:created xsi:type="dcterms:W3CDTF">2020-09-24T14:36:38Z</dcterms:created>
  <dcterms:modified xsi:type="dcterms:W3CDTF">2020-09-27T13:27:41Z</dcterms:modified>
</cp:coreProperties>
</file>