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40"/>
  </p:notesMasterIdLst>
  <p:sldIdLst>
    <p:sldId id="256" r:id="rId2"/>
    <p:sldId id="258" r:id="rId3"/>
    <p:sldId id="259" r:id="rId4"/>
    <p:sldId id="315" r:id="rId5"/>
    <p:sldId id="304" r:id="rId6"/>
    <p:sldId id="257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262" r:id="rId29"/>
    <p:sldId id="265" r:id="rId30"/>
    <p:sldId id="266" r:id="rId31"/>
    <p:sldId id="268" r:id="rId32"/>
    <p:sldId id="269" r:id="rId33"/>
    <p:sldId id="270" r:id="rId34"/>
    <p:sldId id="272" r:id="rId35"/>
    <p:sldId id="274" r:id="rId36"/>
    <p:sldId id="278" r:id="rId37"/>
    <p:sldId id="285" r:id="rId38"/>
    <p:sldId id="271" r:id="rId39"/>
  </p:sldIdLst>
  <p:sldSz cx="9144000" cy="5143500" type="screen16x9"/>
  <p:notesSz cx="6858000" cy="9144000"/>
  <p:embeddedFontLst>
    <p:embeddedFont>
      <p:font typeface="Barlow Semi Condensed" panose="020B0604020202020204" charset="0"/>
      <p:regular r:id="rId41"/>
      <p:bold r:id="rId42"/>
      <p:italic r:id="rId43"/>
      <p:boldItalic r:id="rId44"/>
    </p:embeddedFont>
    <p:embeddedFont>
      <p:font typeface="Barlow Semi Condensed Light" panose="020B0604020202020204" charset="0"/>
      <p:regular r:id="rId45"/>
      <p:bold r:id="rId46"/>
      <p:italic r:id="rId47"/>
      <p:boldItalic r:id="rId48"/>
    </p:embeddedFont>
    <p:embeddedFont>
      <p:font typeface="Barlow Semi Condensed Medium" panose="020B0604020202020204" charset="0"/>
      <p:regular r:id="rId49"/>
      <p:bold r:id="rId50"/>
      <p:italic r:id="rId51"/>
      <p:boldItalic r:id="rId52"/>
    </p:embeddedFont>
    <p:embeddedFont>
      <p:font typeface="Fjalla One" panose="020B0604020202020204" charset="0"/>
      <p:regular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861A21-D258-420D-864B-CC33F799C429}">
  <a:tblStyle styleId="{EF861A21-D258-420D-864B-CC33F799C4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291" autoAdjust="0"/>
  </p:normalViewPr>
  <p:slideViewPr>
    <p:cSldViewPr snapToGrid="0">
      <p:cViewPr varScale="1">
        <p:scale>
          <a:sx n="90" d="100"/>
          <a:sy n="90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463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684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6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020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673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917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887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177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513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66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324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98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237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678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53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9640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3265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390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2" name="Google Shape;3622;g8714a43093_5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3" name="Google Shape;3623;g8714a43093_5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695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636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181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580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05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1" r:id="rId9"/>
    <p:sldLayoutId id="2147483662" r:id="rId10"/>
    <p:sldLayoutId id="2147483664" r:id="rId11"/>
    <p:sldLayoutId id="2147483666" r:id="rId12"/>
    <p:sldLayoutId id="2147483667" r:id="rId13"/>
    <p:sldLayoutId id="2147483669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8BqcyjkIiJBqlCaDbLT11PKpCvkuHRg8Nuyg-PaR-rA/copy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ies.freepik.com/bro/?utm_source=slidesgo_template&amp;utm_medium=referral-link&amp;utm_campaign=sg_resources&amp;utm_content=stories#77c6fc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solidFill>
                  <a:schemeClr val="dk2"/>
                </a:solidFill>
              </a:rPr>
              <a:t>Komaparativna analiza algoritama klasifikacije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2300" dirty="0">
                <a:solidFill>
                  <a:schemeClr val="accent1">
                    <a:lumMod val="50000"/>
                  </a:schemeClr>
                </a:solidFill>
              </a:rPr>
              <a:t>Danica Đorđević 1121</a:t>
            </a:r>
            <a:endParaRPr sz="23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723850" y="221370"/>
            <a:ext cx="5891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latin typeface="Barlow Semi Condensed" panose="020B0604020202020204" charset="0"/>
              </a:rPr>
              <a:t>Čišćenje podataka – Tukey detekcija</a:t>
            </a:r>
            <a:endParaRPr b="1" dirty="0">
              <a:latin typeface="Barlow Semi Condensed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F3712-A377-4214-B66A-7A102EB9ED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3256" y="1078252"/>
            <a:ext cx="6602819" cy="3642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9698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723850" y="221370"/>
            <a:ext cx="5891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latin typeface="Barlow Semi Condensed" panose="020B0604020202020204" charset="0"/>
              </a:rPr>
              <a:t>Transformacija podataka</a:t>
            </a:r>
            <a:endParaRPr b="1" dirty="0">
              <a:latin typeface="Barlow Semi Condensed" panose="020B0604020202020204" charset="0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329609" y="797369"/>
            <a:ext cx="8090541" cy="32855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Ovaj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korak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se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preduzima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da bi se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podaci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transformisali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u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odgovarajuće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forme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pogodne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za data mining.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Transformacija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podataka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može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uključivate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sledeće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metode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:</a:t>
            </a:r>
            <a:endParaRPr lang="sr-Latn-R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sr-Latn-R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1200150" lvl="2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Normalizacija</a:t>
            </a:r>
            <a:r>
              <a:rPr lang="sr-Latn-RS" sz="1600" dirty="0">
                <a:latin typeface="Barlow Semi Condensed" panose="020B0604020202020204" charset="0"/>
                <a:ea typeface="Times New Roman" panose="02020603050405020304" pitchFamily="18" charset="0"/>
              </a:rPr>
              <a:t>,</a:t>
            </a:r>
          </a:p>
          <a:p>
            <a:pPr marL="1200150" lvl="2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Standardizacija</a:t>
            </a:r>
            <a:r>
              <a:rPr lang="sr-Latn-RS" sz="1600" dirty="0">
                <a:latin typeface="Barlow Semi Condensed" panose="020B0604020202020204" charset="0"/>
                <a:ea typeface="Times New Roman" panose="02020603050405020304" pitchFamily="18" charset="0"/>
              </a:rPr>
              <a:t>,</a:t>
            </a:r>
          </a:p>
          <a:p>
            <a:pPr marL="1200150" lvl="2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Decimalno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skaliranje</a:t>
            </a:r>
            <a:r>
              <a:rPr lang="sr-Latn-RS" sz="1600" dirty="0">
                <a:latin typeface="Barlow Semi Condensed" panose="020B0604020202020204" charset="0"/>
                <a:ea typeface="Times New Roman" panose="02020603050405020304" pitchFamily="18" charset="0"/>
              </a:rPr>
              <a:t>,</a:t>
            </a:r>
          </a:p>
          <a:p>
            <a:pPr marL="1200150" lvl="2" indent="-285750" algn="just"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Selekcija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atributa</a:t>
            </a:r>
            <a:r>
              <a:rPr lang="sr-Latn-RS" sz="1600" dirty="0">
                <a:latin typeface="Barlow Semi Condensed" panose="020B0604020202020204" charset="0"/>
                <a:ea typeface="Times New Roman" panose="02020603050405020304" pitchFamily="18" charset="0"/>
              </a:rPr>
              <a:t>,</a:t>
            </a:r>
          </a:p>
          <a:p>
            <a:pPr marL="1200150" lvl="2" indent="-285750" algn="just"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Diskretizacija</a:t>
            </a:r>
            <a:r>
              <a:rPr lang="sr-Latn-RS" sz="1600" dirty="0">
                <a:latin typeface="Barlow Semi Condensed" panose="020B0604020202020204" charset="0"/>
                <a:ea typeface="Times New Roman" panose="02020603050405020304" pitchFamily="18" charset="0"/>
              </a:rPr>
              <a:t>,</a:t>
            </a:r>
          </a:p>
          <a:p>
            <a:pPr marL="1200150" lvl="2" indent="-285750" algn="just"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Generisanje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kocepta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hijararhije</a:t>
            </a:r>
            <a:r>
              <a:rPr lang="sr-Latn-RS" sz="1600" dirty="0">
                <a:latin typeface="Barlow Semi Condensed" panose="020B0604020202020204" charset="0"/>
                <a:ea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422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723850" y="221370"/>
            <a:ext cx="5891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latin typeface="Barlow Semi Condensed" panose="020B0604020202020204" charset="0"/>
              </a:rPr>
              <a:t>Redukcija podataka</a:t>
            </a:r>
            <a:endParaRPr b="1" dirty="0">
              <a:latin typeface="Barlow Semi Condensed" panose="020B0604020202020204" charset="0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329609" y="797370"/>
            <a:ext cx="8090541" cy="2573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Da bi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analiza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bila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lakša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za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obavljanje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koristi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se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tehnika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za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smanjenja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podataka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Cilj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redukcije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podataka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je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povećati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efikasnost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skladištenja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smanjiti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troškove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skladištenja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analize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podataka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Neki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od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koraka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u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redukciji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podataka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:</a:t>
            </a:r>
            <a:endParaRPr lang="sr-Latn-R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Agregacija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podataka</a:t>
            </a:r>
            <a:r>
              <a:rPr lang="en-US" sz="1600" dirty="0">
                <a:latin typeface="Barlow Semi Condensed" panose="020B0604020202020204" charset="0"/>
                <a:ea typeface="Times New Roman" panose="02020603050405020304" pitchFamily="18" charset="0"/>
              </a:rPr>
              <a:t>,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Redukcija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dimenzionalnosti</a:t>
            </a:r>
            <a:r>
              <a:rPr lang="en-US" sz="1600" dirty="0">
                <a:latin typeface="Barlow Semi Condensed" panose="020B0604020202020204" charset="0"/>
                <a:ea typeface="Times New Roman" panose="02020603050405020304" pitchFamily="18" charset="0"/>
              </a:rPr>
              <a:t>,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Brojno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smanjenje</a:t>
            </a:r>
            <a:r>
              <a:rPr lang="en-US" sz="1600" dirty="0">
                <a:latin typeface="Barlow Semi Condensed" panose="020B0604020202020204" charset="0"/>
                <a:ea typeface="Times New Roman" panose="02020603050405020304" pitchFamily="18" charset="0"/>
              </a:rPr>
              <a:t>,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Selekcija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podskupa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atributa</a:t>
            </a:r>
            <a:r>
              <a:rPr lang="en-US" sz="1600" dirty="0">
                <a:latin typeface="Barlow Semi Condensed" panose="020B0604020202020204" charset="0"/>
                <a:ea typeface="Times New Roman" panose="02020603050405020304" pitchFamily="18" charset="0"/>
              </a:rPr>
              <a:t>.</a:t>
            </a:r>
            <a:endParaRPr lang="en-US" sz="1600" dirty="0">
              <a:latin typeface="Barlow Semi Condensed" panose="020B0604020202020204" charset="0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4003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723850" y="221370"/>
            <a:ext cx="5891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Barlow Semi Condensed" panose="020B0604020202020204" charset="0"/>
              </a:rPr>
              <a:t>Ma</a:t>
            </a:r>
            <a:r>
              <a:rPr lang="sr-Latn-RS" b="1" dirty="0">
                <a:latin typeface="Barlow Semi Condensed" panose="020B0604020202020204" charset="0"/>
              </a:rPr>
              <a:t>šinsko učenje</a:t>
            </a:r>
            <a:endParaRPr b="1" dirty="0">
              <a:latin typeface="Barlow Semi Condensed" panose="020B0604020202020204" charset="0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329609" y="797370"/>
            <a:ext cx="8090541" cy="2573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Mašinsko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učenje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predstavlja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deo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veštačke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inteligencije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proučava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računarske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algoritme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koji se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progresivno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poboljšavaju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kroz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iskustvo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Algoritmi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mašinskog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učenja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grade model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zasnovan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uzroku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podataka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poznatom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kao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trening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podaci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kako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bi radio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predikciju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ili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donosio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odluke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a da za to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nije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izričito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programiran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</a:t>
            </a:r>
            <a:r>
              <a:rPr lang="sr-Latn-RS" sz="1600" dirty="0"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Postoje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različiti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pristupi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u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mašinskom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učenju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koji se dele u tri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kategorije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:</a:t>
            </a:r>
          </a:p>
          <a:p>
            <a:pPr marL="1257300" lvl="2" indent="-342900" algn="just"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Nenadgledano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učenje</a:t>
            </a:r>
            <a:r>
              <a:rPr lang="sr-Latn-RS" sz="1600" dirty="0">
                <a:latin typeface="Barlow Semi Condensed" panose="020B0604020202020204" charset="0"/>
                <a:ea typeface="Times New Roman" panose="02020603050405020304" pitchFamily="18" charset="0"/>
              </a:rPr>
              <a:t>,</a:t>
            </a:r>
            <a:endParaRPr lang="en-U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1257300" lvl="2" indent="-342900" algn="just"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Nadgledano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učenje</a:t>
            </a:r>
            <a:r>
              <a:rPr lang="sr-Latn-RS" sz="1600" dirty="0">
                <a:latin typeface="Barlow Semi Condensed" panose="020B0604020202020204" charset="0"/>
                <a:ea typeface="Times New Roman" panose="02020603050405020304" pitchFamily="18" charset="0"/>
              </a:rPr>
              <a:t>,</a:t>
            </a:r>
          </a:p>
          <a:p>
            <a:pPr marL="1257300" lvl="2" indent="-342900" algn="just"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Pojačano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učenje</a:t>
            </a:r>
            <a:r>
              <a:rPr lang="sr-Latn-RS" sz="1600" dirty="0">
                <a:latin typeface="Barlow Semi Condensed" panose="020B0604020202020204" charset="0"/>
                <a:ea typeface="Times New Roman" panose="02020603050405020304" pitchFamily="18" charset="0"/>
              </a:rPr>
              <a:t>.</a:t>
            </a:r>
            <a:endParaRPr lang="en-US" sz="1600" dirty="0">
              <a:latin typeface="Barlow Semi Condensed" panose="020B0604020202020204" charset="0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23177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723850" y="221370"/>
            <a:ext cx="5891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latin typeface="Barlow Semi Condensed" panose="020B0604020202020204" charset="0"/>
              </a:rPr>
              <a:t>Nadgledano učenje i klasifikacija</a:t>
            </a:r>
            <a:endParaRPr b="1" dirty="0">
              <a:latin typeface="Barlow Semi Condensed" panose="020B0604020202020204" charset="0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329609" y="797370"/>
            <a:ext cx="8090541" cy="29027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Nadgledano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učenje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je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najčešće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korišćena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podgrana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mašinskog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učenja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danas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Nadgledani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algoritmi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mašinskog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učenja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dizajnirani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za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učenje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primerima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Naziv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„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nadgledano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“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učenje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potiče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od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ideje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da je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obuka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ove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vrste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algoritma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kao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da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nastavnik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nadgleda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čitav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proces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.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Nadgledano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učenje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se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može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podeliti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u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dve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potkategorije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: </a:t>
            </a:r>
          </a:p>
          <a:p>
            <a:pPr marL="1200150" lvl="2" indent="-285750" algn="just"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klasifikacija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</a:p>
          <a:p>
            <a:pPr marL="1200150" lvl="2" indent="-285750" algn="just"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regresija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</a:t>
            </a:r>
            <a:endParaRPr lang="sr-Latn-RS" sz="1600" dirty="0"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285750" indent="-285750" algn="just"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Klasifikacija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je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postupak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predviđanja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klase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zadatih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podataka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Klase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se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ponekad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nazivaju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ciljnim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atributima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ili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karakteristikama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Klasifikaciono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prediktivno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modeliranje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je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zadatak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približavanja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funkcije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mapiranja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(f) od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ulaznih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promenljivih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(X) do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diskretnih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izlaznih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promenljivih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(y).</a:t>
            </a:r>
            <a:endParaRPr lang="sr-Latn-R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762BC5-B792-4CC0-95C3-0BF5864F8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11" y="3700130"/>
            <a:ext cx="3911415" cy="108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63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723850" y="221370"/>
            <a:ext cx="5891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latin typeface="Barlow Semi Condensed" panose="020B0604020202020204" charset="0"/>
              </a:rPr>
              <a:t>Klasifikacija</a:t>
            </a:r>
            <a:endParaRPr b="1" dirty="0">
              <a:latin typeface="Barlow Semi Condensed" panose="020B0604020202020204" charset="0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329609" y="1173532"/>
            <a:ext cx="3340191" cy="3638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Sve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tehnike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klasifikacije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koriste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algoritme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učenja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da bi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pronašli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model koji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najbolje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opisuje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vezu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između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atributa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klasne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labele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trening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podataka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Model bi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trebalo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da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vrši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predikciju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nepoznatih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podataka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koji se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nazivaju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test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podaci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r>
              <a:rPr lang="sr-Latn-R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Najpoznatiji algoritmi klasifikacije su: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latin typeface="Barlow Semi Condensed" panose="020B0604020202020204" charset="0"/>
                <a:ea typeface="Times New Roman" panose="02020603050405020304" pitchFamily="18" charset="0"/>
              </a:rPr>
              <a:t>Stabla odluke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Naivni Bajesov algoritam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Algoritam K najbližih suseda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472125-1F0E-4983-A9D1-587EDC8EF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800" y="1373370"/>
            <a:ext cx="5267401" cy="34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37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723850" y="221370"/>
            <a:ext cx="5891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latin typeface="Barlow Semi Condensed" panose="020B0604020202020204" charset="0"/>
              </a:rPr>
              <a:t>Stabla odluke</a:t>
            </a:r>
            <a:endParaRPr b="1" dirty="0">
              <a:latin typeface="Barlow Semi Condensed" panose="020B0604020202020204" charset="0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329610" y="797369"/>
            <a:ext cx="5603358" cy="45508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Klasifikacija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korišćenjem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stabla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odluke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je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jednostavna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često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korišćena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tehnika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prilikom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klasifikacije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podataka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Ovakav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klasifikator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rešava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problem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tako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što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postavlja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niz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pitanja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u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vezi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atributa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kako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bi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došao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do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zaključka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endParaRPr lang="sr-Latn-RS" sz="1600" dirty="0"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latin typeface="Barlow Semi Condensed" panose="020B0604020202020204" charset="0"/>
                <a:ea typeface="Times New Roman" panose="02020603050405020304" pitchFamily="18" charset="0"/>
              </a:rPr>
              <a:t>S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tablo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ima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određenu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hijararhiju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sastoji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se od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tipa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čvora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:</a:t>
            </a:r>
          </a:p>
          <a:p>
            <a:pPr marL="1200150" lvl="2" indent="-285750" algn="just"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Koren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-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čvorovi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koji ne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poseduju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ulazne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grane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a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imaju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više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ili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nijednu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izlaznu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granu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</a:t>
            </a:r>
          </a:p>
          <a:p>
            <a:pPr marL="1200150" lvl="2" indent="-285750" algn="just"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Interni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čvorovi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-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čvorovi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koji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ima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tačno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jednu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ulaznu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granu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a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dve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ili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više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izlaznih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</a:t>
            </a:r>
          </a:p>
          <a:p>
            <a:pPr marL="1200150" lvl="2" indent="-285750" algn="just"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Listovi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-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čvorovi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koji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imaju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tačno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jednu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ulaznu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granu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a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nijednu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izlaznu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</a:t>
            </a:r>
            <a:endParaRPr lang="sr-Latn-R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sr-Latn-RS" sz="1600" dirty="0">
                <a:latin typeface="Barlow Semi Condensed" panose="020B0604020202020204" charset="0"/>
                <a:ea typeface="Times New Roman" panose="02020603050405020304" pitchFamily="18" charset="0"/>
              </a:rPr>
              <a:t>Dva velika pitanja: </a:t>
            </a:r>
          </a:p>
          <a:p>
            <a:pPr marL="800100" lvl="1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Kako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bi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trebalo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podeliti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trening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skup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? </a:t>
            </a:r>
            <a:endParaRPr lang="sr-Latn-R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800100" lvl="1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Kako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bi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procedura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deljenja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trebalo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biti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zaustavljena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? </a:t>
            </a:r>
          </a:p>
          <a:p>
            <a:pPr marL="285750" marR="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r-Latn-R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42DC9C-8739-4863-89D4-F591B7BC8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968" y="1796912"/>
            <a:ext cx="2992622" cy="230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28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723850" y="221370"/>
            <a:ext cx="5891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latin typeface="Barlow Semi Condensed" panose="020B0604020202020204" charset="0"/>
              </a:rPr>
              <a:t>Stabla odluke</a:t>
            </a:r>
            <a:endParaRPr b="1" dirty="0">
              <a:latin typeface="Barlow Semi Condensed" panose="020B0604020202020204" charset="0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329610" y="797369"/>
            <a:ext cx="5603358" cy="45508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Klasifikacija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korišćenjem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stabla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odluke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je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jednostavna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često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korišćena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tehnika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prilikom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klasifikacije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podataka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Ovakav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klasifikator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rešava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problem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tako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što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postavlja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niz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pitanja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u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vezi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atributa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kako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bi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došao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do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zaključka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endParaRPr lang="sr-Latn-RS" sz="1600" dirty="0"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latin typeface="Barlow Semi Condensed" panose="020B0604020202020204" charset="0"/>
                <a:ea typeface="Times New Roman" panose="02020603050405020304" pitchFamily="18" charset="0"/>
              </a:rPr>
              <a:t>S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tablo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ima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određenu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hijararhiju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sastoji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se od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tipa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čvora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:</a:t>
            </a:r>
          </a:p>
          <a:p>
            <a:pPr marL="1200150" lvl="2" indent="-285750" algn="just"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Koren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-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čvorovi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koji ne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poseduju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ulazne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grane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a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imaju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više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ili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nijednu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izlaznu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granu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</a:t>
            </a:r>
          </a:p>
          <a:p>
            <a:pPr marL="1200150" lvl="2" indent="-285750" algn="just"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Interni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čvorovi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-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čvorovi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koji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ima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tačno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jednu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ulaznu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granu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a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dve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ili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više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izlaznih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</a:t>
            </a:r>
          </a:p>
          <a:p>
            <a:pPr marL="1200150" lvl="2" indent="-285750" algn="just"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Listovi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-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čvorovi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koji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imaju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tačno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jednu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ulaznu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granu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a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nijednu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izlaznu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</a:t>
            </a:r>
            <a:endParaRPr lang="sr-Latn-R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sr-Latn-RS" sz="1600" dirty="0">
                <a:latin typeface="Barlow Semi Condensed" panose="020B0604020202020204" charset="0"/>
                <a:ea typeface="Times New Roman" panose="02020603050405020304" pitchFamily="18" charset="0"/>
              </a:rPr>
              <a:t>Dva velika pitanja: </a:t>
            </a:r>
          </a:p>
          <a:p>
            <a:pPr marL="800100" lvl="1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Kako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bi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trebalo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podeliti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trening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skup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? </a:t>
            </a:r>
            <a:endParaRPr lang="sr-Latn-R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800100" lvl="1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Kako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bi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procedura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deljenja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trebalo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biti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zaustavljena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? </a:t>
            </a:r>
          </a:p>
          <a:p>
            <a:pPr marL="285750" marR="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r-Latn-R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42DC9C-8739-4863-89D4-F591B7BC8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968" y="1796912"/>
            <a:ext cx="2992622" cy="230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12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723850" y="221370"/>
            <a:ext cx="5891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latin typeface="Barlow Semi Condensed" panose="020B0604020202020204" charset="0"/>
              </a:rPr>
              <a:t>Stabla odluke</a:t>
            </a:r>
            <a:r>
              <a:rPr lang="en-US" b="1" dirty="0">
                <a:latin typeface="Barlow Semi Condensed" panose="020B0604020202020204" charset="0"/>
              </a:rPr>
              <a:t> </a:t>
            </a:r>
            <a:r>
              <a:rPr lang="sr-Latn-RS" b="1" dirty="0">
                <a:latin typeface="Barlow Semi Condensed" panose="020B0604020202020204" charset="0"/>
              </a:rPr>
              <a:t>– Gini indeks</a:t>
            </a:r>
            <a:endParaRPr b="1" dirty="0">
              <a:latin typeface="Barlow Semi Condensed" panose="020B0604020202020204" charset="0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329609" y="797370"/>
            <a:ext cx="8420985" cy="3976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Bira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se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podela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najboljim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troškovima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(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najniži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trošak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jer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troškove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treba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minimizirati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).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Sve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ulazne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promenljive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sve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moguće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tačke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razdvajanja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procenjuju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se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biraju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pohlepan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način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(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npr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najbolja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tačka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podele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se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bira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svaki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put). Za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klasifikaciju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se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koristi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funkcija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Gini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indeksa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daje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pokazatelj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koliko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čvorovi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lista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„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čisti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”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tj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on meri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stepen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ili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verovatnoću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da je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određena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promenljiva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pogrešno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klasifikovana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kada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je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slučajno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izabrana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Gini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indeks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se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definiše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kao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:</a:t>
            </a:r>
            <a:endParaRPr lang="sr-Latn-R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sr-Latn-RS" sz="1600" dirty="0"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sr-Latn-R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r-Latn-R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Gde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je G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Ginijev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indeks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za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sve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klase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p</a:t>
            </a:r>
            <a:r>
              <a:rPr lang="en-US" sz="1600" baseline="-250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je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procenat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trening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primera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klasom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k u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pravougaoniku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od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interesa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endParaRPr lang="sr-Latn-R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latin typeface="Barlow Semi Condensed" panose="020B0604020202020204" charset="0"/>
                <a:ea typeface="Times New Roman" panose="02020603050405020304" pitchFamily="18" charset="0"/>
              </a:rPr>
              <a:t>P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ostupak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rekurzivnog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binarnog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cepanja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mora da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zna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kada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treba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da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zaustavi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cepanje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dok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prolazi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kroz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stablo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trening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podacima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Najčešći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postupak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zaustavljanja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je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korišćenje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minimalnog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broja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trening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primera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dodeljenih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svakom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čvoru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lista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Ako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je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broj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manji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od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nekog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minimuma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razdvajanje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se ne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prihvata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čvor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se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uzima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kao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završni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čvor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lista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C95F5-8A24-4000-AD40-199E3ADA8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005" y="2218786"/>
            <a:ext cx="1995600" cy="7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21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723850" y="221370"/>
            <a:ext cx="5891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latin typeface="Barlow Semi Condensed" panose="020B0604020202020204" charset="0"/>
              </a:rPr>
              <a:t>Stabla odluke</a:t>
            </a:r>
            <a:r>
              <a:rPr lang="en-US" b="1" dirty="0">
                <a:latin typeface="Barlow Semi Condensed" panose="020B0604020202020204" charset="0"/>
              </a:rPr>
              <a:t> </a:t>
            </a:r>
            <a:r>
              <a:rPr lang="sr-Latn-RS" b="1" dirty="0">
                <a:latin typeface="Barlow Semi Condensed" panose="020B0604020202020204" charset="0"/>
              </a:rPr>
              <a:t>– Pruning</a:t>
            </a:r>
            <a:endParaRPr b="1" dirty="0">
              <a:latin typeface="Barlow Semi Condensed" panose="020B0604020202020204" charset="0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329609" y="797370"/>
            <a:ext cx="8420985" cy="25837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Kriterijum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zaustavljanja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je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važan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jer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znatno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utiče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performanse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stabla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odluke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Jedna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od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tehnika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se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koristi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za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poboljšanje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performansa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je </a:t>
            </a:r>
            <a:r>
              <a:rPr lang="en-US" sz="1600" i="1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pruning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Pruning je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tehnika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kompresije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podataka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u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algoritmima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mašinskog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učenja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pretraživanja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smanjuje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veličinu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stabala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odluka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uklanjanjem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delova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stabla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koji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nekritični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suvišni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za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klasifikaciju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instanci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Pruning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smanjuje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složenost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konačnog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klasifikatora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a time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poboljšava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tačnost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predviđanja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smanjenjem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prekomerne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opremnjenosti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(</a:t>
            </a:r>
            <a:r>
              <a:rPr lang="en-US" sz="1600" i="1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eng.</a:t>
            </a:r>
            <a:r>
              <a:rPr lang="en-US" sz="1600" i="1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overfitting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). </a:t>
            </a:r>
            <a:endParaRPr lang="sr-Latn-R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Složenost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stabla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odluke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definiše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se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kao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broj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cepanja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u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stablu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Poželjnija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jednostavnija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stabla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2337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Sadržaj</a:t>
            </a:r>
            <a:endParaRPr dirty="0"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65099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>
                <a:solidFill>
                  <a:schemeClr val="accent1">
                    <a:lumMod val="50000"/>
                  </a:schemeClr>
                </a:solidFill>
              </a:rPr>
              <a:t>Uvod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>
                <a:solidFill>
                  <a:schemeClr val="accent1">
                    <a:lumMod val="50000"/>
                  </a:schemeClr>
                </a:solidFill>
              </a:rPr>
              <a:t>Data mining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1200" dirty="0"/>
              <a:t>Preprocesiranje podataka, mašinsko učenje, stabla osluke, Naivni Bajesov algoritam, K najbližih suseda algoritam</a:t>
            </a:r>
            <a:endParaRPr sz="1200"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>
                <a:solidFill>
                  <a:schemeClr val="accent1">
                    <a:lumMod val="50000"/>
                  </a:schemeClr>
                </a:solidFill>
              </a:rPr>
              <a:t>Implementacija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1200" dirty="0"/>
              <a:t>Faze obrade podataka, performanse klasifikatora</a:t>
            </a:r>
            <a:endParaRPr sz="1200"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3564" y="392187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solidFill>
                  <a:schemeClr val="accent1">
                    <a:lumMod val="50000"/>
                  </a:schemeClr>
                </a:solidFill>
              </a:rPr>
              <a:t>Zaključak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723850" y="221370"/>
            <a:ext cx="5891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latin typeface="Barlow Semi Condensed" panose="020B0604020202020204" charset="0"/>
              </a:rPr>
              <a:t>Stabla odluke</a:t>
            </a:r>
            <a:r>
              <a:rPr lang="en-US" b="1" dirty="0">
                <a:latin typeface="Barlow Semi Condensed" panose="020B0604020202020204" charset="0"/>
              </a:rPr>
              <a:t> </a:t>
            </a:r>
            <a:r>
              <a:rPr lang="sr-Latn-RS" b="1" dirty="0">
                <a:latin typeface="Barlow Semi Condensed" panose="020B0604020202020204" charset="0"/>
              </a:rPr>
              <a:t>– zaključak</a:t>
            </a:r>
            <a:endParaRPr b="1" dirty="0">
              <a:latin typeface="Barlow Semi Condensed" panose="020B0604020202020204" charset="0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329609" y="797370"/>
            <a:ext cx="8420985" cy="25837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Dobre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strane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ovog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algoritma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jesu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to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što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nije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neophodno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pripremati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skalirati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normalizovati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podatke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pre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primene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algoritma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nedostajuće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vrednosti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ne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utiču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značajno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proces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izgradnje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stabla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odluke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ovaj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algoritam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je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veoma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lako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razumeti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endParaRPr lang="sr-Latn-R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Loše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strane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to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što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mala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promena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podataka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može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prouzrokovati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veliku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promenu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u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strukturi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stabla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može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izazvati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nestabilnost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modela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Sračunavanja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se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vrše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u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ovom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algoritmu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ponekad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mogu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biti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mnogo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složenija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u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poređenju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ostalim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algoritmima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cešto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je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vreme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za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obuku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modela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duže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6519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723850" y="221370"/>
            <a:ext cx="5891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latin typeface="Barlow Semi Condensed" panose="020B0604020202020204" charset="0"/>
              </a:rPr>
              <a:t>Naivni Bajesov algoritam</a:t>
            </a:r>
            <a:endParaRPr b="1" dirty="0">
              <a:latin typeface="Barlow Semi Condensed" panose="020B0604020202020204" charset="0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329609" y="797370"/>
            <a:ext cx="8420985" cy="41247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mašinskom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učenju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često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postoji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zainteresovanost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za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odabir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najbolje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hipoteze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(h)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datih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podataka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(d). U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klasifikacionom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problemu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hipoteza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(h)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može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biti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klasa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koju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treba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dodeliti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za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novu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instancu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podataka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(d).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Bajesova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teorema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daje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način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koji se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može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izračunati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verovatnoća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hipoteze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s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obzirom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prethodno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znanje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Bajesova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teorema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navodi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se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kao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:</a:t>
            </a:r>
            <a:endParaRPr lang="sr-Latn-R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sr-Latn-RS" sz="1600" dirty="0"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sr-Latn-R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sr-Latn-R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Gde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je P(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h|d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)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verovatnoća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hipoteze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h, s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obzirom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podatke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d. To se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naziva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posterior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verovatnoća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P(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d|h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) je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verovatnoća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podataka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d,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obzirom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da je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hipoteza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h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bila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tačna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P(h) je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verovatnoća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da je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hipoteza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h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tačna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(bez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obzira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podatke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). To se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naziva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prethodnom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verovatnoćom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h. P(d) je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verovatnoća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podataka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(bez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obzira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hipotezu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). </a:t>
            </a:r>
          </a:p>
          <a:p>
            <a:pPr marL="285750" marR="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7DA8DB-C1FF-47BC-B50C-484668E9D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029" y="2271712"/>
            <a:ext cx="2091283" cy="71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79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723850" y="221370"/>
            <a:ext cx="5891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latin typeface="Barlow Semi Condensed" panose="020B0604020202020204" charset="0"/>
              </a:rPr>
              <a:t>Naivni Bajesov algoritam</a:t>
            </a:r>
            <a:endParaRPr b="1" dirty="0">
              <a:latin typeface="Barlow Semi Condensed" panose="020B0604020202020204" charset="0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329609" y="797370"/>
            <a:ext cx="8420985" cy="3285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Reprezentacija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za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naivni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Bajesov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algoritam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je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verovatnoća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Lista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verovatnoća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se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čuva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u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evidenciji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za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naučeni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naivni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Bajesov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model. Ovo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uključuje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Verovatnoću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klase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Verovatnoće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svake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klase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u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skupu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trening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podataka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Uslovne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verovatnoće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Uslovne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verovatnoće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svake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ulazne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vrednosti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date za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svaku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vrednost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klase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</a:t>
            </a:r>
          </a:p>
          <a:p>
            <a:pPr marL="0" marR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Trening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je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brz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jer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treba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izračunati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samo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verovatnoću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svake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klase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verovatnoću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svake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klase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s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obzirom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različite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ulazne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vrednosti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Postupcima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optimizacije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nije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potrebno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podešavati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koeficijente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</a:t>
            </a:r>
          </a:p>
          <a:p>
            <a:pPr marL="285750" marR="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Verovatnoće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klase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jednostavno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učestalost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instanci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pripadaju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svakoj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klasi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podeljena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ukupnim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brojem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instanci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Na primer, u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binarnoj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klasifikaciji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verovatnoća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instance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pripada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klasi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1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izračunava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se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kao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855AB-0031-4148-9656-909996738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441" y="3908111"/>
            <a:ext cx="5742916" cy="87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81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5181" y="221370"/>
            <a:ext cx="6943061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latin typeface="Barlow Semi Condensed" panose="020B0604020202020204" charset="0"/>
              </a:rPr>
              <a:t>Naivni Bajesov algoritam – Gausova raspodela</a:t>
            </a:r>
            <a:endParaRPr b="1" dirty="0">
              <a:latin typeface="Barlow Semi Condensed" panose="020B0604020202020204" charset="0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329609" y="797370"/>
            <a:ext cx="8420985" cy="39979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latin typeface="Barlow Semi Condensed" panose="020B0604020202020204" charset="0"/>
                <a:ea typeface="Times New Roman" panose="02020603050405020304" pitchFamily="18" charset="0"/>
              </a:rPr>
              <a:t>TODO</a:t>
            </a:r>
            <a:endParaRPr lang="en-U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91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520995" y="221370"/>
            <a:ext cx="6677247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latin typeface="Barlow Semi Condensed" panose="020B0604020202020204" charset="0"/>
              </a:rPr>
              <a:t>Naivni Bajesov algoritam – zaključak</a:t>
            </a:r>
            <a:endParaRPr b="1" dirty="0">
              <a:latin typeface="Barlow Semi Condensed" panose="020B0604020202020204" charset="0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329609" y="797370"/>
            <a:ext cx="8420985" cy="39979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latin typeface="Barlow Semi Condensed" panose="020B0604020202020204" charset="0"/>
                <a:ea typeface="Times New Roman" panose="02020603050405020304" pitchFamily="18" charset="0"/>
              </a:rPr>
              <a:t>TODO</a:t>
            </a:r>
            <a:endParaRPr lang="en-U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583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520995" y="221370"/>
            <a:ext cx="6677247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latin typeface="Barlow Semi Condensed" panose="020B0604020202020204" charset="0"/>
              </a:rPr>
              <a:t>Algoritam K najbližih suseda</a:t>
            </a:r>
            <a:endParaRPr b="1" dirty="0">
              <a:latin typeface="Barlow Semi Condensed" panose="020B0604020202020204" charset="0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329610" y="797369"/>
            <a:ext cx="3721395" cy="3838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Ovaj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algoritam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pretpostavlja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da se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slične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stvari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nalaze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u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neposrednoj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blizini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Algoritam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izračunava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udaljenost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nove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tačke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podataka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do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svih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ostalih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tačaka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trening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podataka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Udaljenost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može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biti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bilo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vrste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npr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Euklid</a:t>
            </a:r>
            <a:r>
              <a:rPr lang="sr-Latn-R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sk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ili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Manhattans</a:t>
            </a:r>
            <a:r>
              <a:rPr lang="sr-Latn-R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rastojanje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itd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Zatim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se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bira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K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najbližih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tačka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gde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K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može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biti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bilo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koji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ceo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broj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Na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kraju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algoritam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tačku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dodeljuje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klasi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kojoj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pripada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većina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tačaka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K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podataka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78BECB-2287-4D69-96FC-724B41693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911" y="1349616"/>
            <a:ext cx="4472787" cy="357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66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967563" y="221370"/>
            <a:ext cx="623067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latin typeface="Barlow Semi Condensed" panose="020B0604020202020204" charset="0"/>
              </a:rPr>
              <a:t>Algoritam K najbližih suseda</a:t>
            </a:r>
            <a:endParaRPr b="1" dirty="0">
              <a:latin typeface="Barlow Semi Condensed" panose="020B0604020202020204" charset="0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457201" y="797370"/>
            <a:ext cx="4965404" cy="40829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Koraci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u KNN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algoritmu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sledeći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: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Učitati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podatke</a:t>
            </a:r>
            <a:endParaRPr lang="en-U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Inicijalizovati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K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Za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svaku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tačku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u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podacima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odraditi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:</a:t>
            </a:r>
          </a:p>
          <a:p>
            <a:pPr marL="742950" lvl="1" indent="-285750" algn="just"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Izvračunati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udaljenost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između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upitne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tačke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trenutne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tačke</a:t>
            </a:r>
            <a:endParaRPr lang="en-U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742950" lvl="1" indent="-285750" algn="just"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Dodati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rastojanje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indeks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u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uređenu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kolekciju</a:t>
            </a:r>
            <a:endParaRPr lang="en-U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Sortirati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uređenu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kolekciju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rastojanja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indeksa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u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rastućem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redosledu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prema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rastojanjima</a:t>
            </a:r>
            <a:endParaRPr lang="en-U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Izabrati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prvih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K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elemenata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iz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sortirane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kolekcije</a:t>
            </a:r>
            <a:endParaRPr lang="en-U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Izdvojiti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labele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izabranih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K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elemenata</a:t>
            </a:r>
            <a:endParaRPr lang="en-U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Vratiti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labelu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se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najviše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pojavljuje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u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tih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K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elemenata</a:t>
            </a:r>
            <a:endParaRPr lang="en-U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78BECB-2287-4D69-96FC-724B41693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716" y="2272575"/>
            <a:ext cx="3302266" cy="263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84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967563" y="221370"/>
            <a:ext cx="623067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latin typeface="Barlow Semi Condensed" panose="020B0604020202020204" charset="0"/>
              </a:rPr>
              <a:t>Algoritam K najbližih suseda - zaključak</a:t>
            </a:r>
            <a:endParaRPr b="1" dirty="0">
              <a:latin typeface="Barlow Semi Condensed" panose="020B0604020202020204" charset="0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457200" y="797370"/>
            <a:ext cx="8452883" cy="40829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Dobre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strane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ovog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algoritma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jesu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jednostavna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implementacija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to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što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novi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podaci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koji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neće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uticati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tačnost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algoritma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mogu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neprimetno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dodavati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s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obzirom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da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ovaj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algoritam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ne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zahteva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nikakav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trening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pre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predviđanja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endParaRPr lang="sr-Latn-RS" sz="18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Loše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strane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jesu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te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što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je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neophodno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izvršiti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standardizaciju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normalizaciju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pre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primene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KNN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algoritma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bilo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koji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skup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ne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radi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dobro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velikim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dimenzijama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jer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velikim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brojem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dimenzija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postaje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teško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izračunati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udaljenost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u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svakoj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dimenziji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ne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radi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dobro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prevelikim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skupovima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jer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su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troškovi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izračunavanja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udajenosti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velike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osetljiv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je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odstupanja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nedostajuće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podatke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2818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Solutions</a:t>
            </a:r>
            <a:endParaRPr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Mercury</a:t>
            </a:r>
            <a:endParaRPr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Mercury is the closest planet to the sun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Venus</a:t>
            </a:r>
            <a:endParaRPr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Venus is the second planet from the sun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Jupiter</a:t>
            </a:r>
            <a:endParaRPr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Jupiter is the biggest planet</a:t>
            </a:r>
            <a:r>
              <a:rPr lang="en" sz="1600"/>
              <a:t> of them all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Neptune</a:t>
            </a:r>
            <a:endParaRPr/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Neptune is the farthest planet from the </a:t>
            </a:r>
            <a:r>
              <a:rPr lang="en" sz="1600"/>
              <a:t>S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9" name="Google Shape;2329;p44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—Someone Famous</a:t>
            </a:r>
            <a:endParaRPr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“This is a quote</a:t>
            </a:r>
            <a:r>
              <a:rPr lang="en"/>
              <a:t>,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/>
              <a:t>w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ords full of wisdom that someone important said and can make the reader get inspired.”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331" name="Google Shape;2331;p44"/>
          <p:cNvPicPr preferRelativeResize="0"/>
          <p:nvPr/>
        </p:nvPicPr>
        <p:blipFill rotWithShape="1">
          <a:blip r:embed="rId3">
            <a:alphaModFix/>
          </a:blip>
          <a:srcRect l="34985" r="2674"/>
          <a:stretch/>
        </p:blipFill>
        <p:spPr>
          <a:xfrm>
            <a:off x="4718153" y="995200"/>
            <a:ext cx="3144600" cy="3153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700" dirty="0"/>
              <a:t>Uvod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0" name="Google Shape;2620;p47"/>
          <p:cNvGrpSpPr/>
          <p:nvPr/>
        </p:nvGrpSpPr>
        <p:grpSpPr>
          <a:xfrm>
            <a:off x="2831850" y="526920"/>
            <a:ext cx="3480300" cy="1145236"/>
            <a:chOff x="2771600" y="526920"/>
            <a:chExt cx="3480300" cy="1145236"/>
          </a:xfrm>
        </p:grpSpPr>
        <p:sp>
          <p:nvSpPr>
            <p:cNvPr id="2621" name="Google Shape;2621;p47"/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3" name="Google Shape;2623;p47"/>
          <p:cNvGrpSpPr/>
          <p:nvPr/>
        </p:nvGrpSpPr>
        <p:grpSpPr>
          <a:xfrm>
            <a:off x="2831850" y="3471345"/>
            <a:ext cx="3480300" cy="1145100"/>
            <a:chOff x="2771600" y="526920"/>
            <a:chExt cx="3480300" cy="1145100"/>
          </a:xfrm>
        </p:grpSpPr>
        <p:sp>
          <p:nvSpPr>
            <p:cNvPr id="2624" name="Google Shape;2624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47"/>
          <p:cNvGrpSpPr/>
          <p:nvPr/>
        </p:nvGrpSpPr>
        <p:grpSpPr>
          <a:xfrm>
            <a:off x="2831850" y="1999195"/>
            <a:ext cx="3480300" cy="1145100"/>
            <a:chOff x="2771600" y="526920"/>
            <a:chExt cx="3480300" cy="1145100"/>
          </a:xfrm>
        </p:grpSpPr>
        <p:sp>
          <p:nvSpPr>
            <p:cNvPr id="2627" name="Google Shape;2627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9" name="Google Shape;2629;p47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Jupiter’s rotation period</a:t>
            </a:r>
            <a:endParaRPr/>
          </a:p>
        </p:txBody>
      </p:sp>
      <p:sp>
        <p:nvSpPr>
          <p:cNvPr id="2630" name="Google Shape;2630;p47"/>
          <p:cNvSpPr txBox="1">
            <a:spLocks noGrp="1"/>
          </p:cNvSpPr>
          <p:nvPr>
            <p:ph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333,000.00</a:t>
            </a:r>
            <a:endParaRPr/>
          </a:p>
        </p:txBody>
      </p:sp>
      <p:sp>
        <p:nvSpPr>
          <p:cNvPr id="2631" name="Google Shape;2631;p47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earths is the sun’s mass</a:t>
            </a:r>
            <a:endParaRPr/>
          </a:p>
        </p:txBody>
      </p:sp>
      <p:sp>
        <p:nvSpPr>
          <p:cNvPr id="2632" name="Google Shape;2632;p47"/>
          <p:cNvSpPr txBox="1">
            <a:spLocks noGrp="1"/>
          </p:cNvSpPr>
          <p:nvPr>
            <p:ph type="title" idx="2"/>
          </p:nvPr>
        </p:nvSpPr>
        <p:spPr>
          <a:xfrm>
            <a:off x="2825496" y="2177082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24h 37m 23s</a:t>
            </a:r>
            <a:endParaRPr/>
          </a:p>
        </p:txBody>
      </p:sp>
      <p:sp>
        <p:nvSpPr>
          <p:cNvPr id="2633" name="Google Shape;2633;p47"/>
          <p:cNvSpPr txBox="1">
            <a:spLocks noGrp="1"/>
          </p:cNvSpPr>
          <p:nvPr>
            <p:ph type="title" idx="4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386,000 km</a:t>
            </a:r>
            <a:endParaRPr/>
          </a:p>
        </p:txBody>
      </p:sp>
      <p:sp>
        <p:nvSpPr>
          <p:cNvPr id="2634" name="Google Shape;2634;p47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is the distance </a:t>
            </a:r>
            <a:r>
              <a:rPr lang="en"/>
              <a:t>to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 the Moon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9" name="Google Shape;2639;p48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699" y="1524850"/>
            <a:ext cx="3218699" cy="2094979"/>
          </a:xfrm>
          <a:prstGeom prst="rect">
            <a:avLst/>
          </a:prstGeom>
          <a:noFill/>
          <a:ln>
            <a:noFill/>
          </a:ln>
        </p:spPr>
      </p:pic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723750" y="338323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2641" name="Google Shape;2641;p48"/>
          <p:cNvSpPr txBox="1"/>
          <p:nvPr/>
        </p:nvSpPr>
        <p:spPr>
          <a:xfrm>
            <a:off x="5184648" y="2825496"/>
            <a:ext cx="2752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Interests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642" name="Google Shape;2642;p48"/>
          <p:cNvSpPr txBox="1"/>
          <p:nvPr/>
        </p:nvSpPr>
        <p:spPr>
          <a:xfrm>
            <a:off x="1124712" y="1078992"/>
            <a:ext cx="3218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Age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643" name="Google Shape;2643;p48"/>
          <p:cNvSpPr txBox="1"/>
          <p:nvPr/>
        </p:nvSpPr>
        <p:spPr>
          <a:xfrm>
            <a:off x="5184648" y="1078992"/>
            <a:ext cx="2752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Gender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644" name="Google Shape;2644;p48"/>
          <p:cNvSpPr txBox="1"/>
          <p:nvPr/>
        </p:nvSpPr>
        <p:spPr>
          <a:xfrm>
            <a:off x="5084064" y="2139696"/>
            <a:ext cx="6219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30%</a:t>
            </a:r>
            <a:endParaRPr sz="16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645" name="Google Shape;2645;p48"/>
          <p:cNvSpPr txBox="1"/>
          <p:nvPr/>
        </p:nvSpPr>
        <p:spPr>
          <a:xfrm>
            <a:off x="7415784" y="2139696"/>
            <a:ext cx="6222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70%</a:t>
            </a:r>
            <a:endParaRPr sz="16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646" name="Google Shape;2646;p48"/>
          <p:cNvSpPr/>
          <p:nvPr/>
        </p:nvSpPr>
        <p:spPr>
          <a:xfrm rot="5400000">
            <a:off x="6447764" y="632350"/>
            <a:ext cx="218100" cy="27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48"/>
          <p:cNvSpPr/>
          <p:nvPr/>
        </p:nvSpPr>
        <p:spPr>
          <a:xfrm rot="5400000">
            <a:off x="5521039" y="1559350"/>
            <a:ext cx="218100" cy="89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2648;p48"/>
          <p:cNvSpPr txBox="1"/>
          <p:nvPr/>
        </p:nvSpPr>
        <p:spPr>
          <a:xfrm>
            <a:off x="1125550" y="3825475"/>
            <a:ext cx="32169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To modify this graph, click on it, follow the link, change the data and paste the new graph here</a:t>
            </a:r>
            <a:endParaRPr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49" name="Google Shape;2649;p48"/>
          <p:cNvGrpSpPr/>
          <p:nvPr/>
        </p:nvGrpSpPr>
        <p:grpSpPr>
          <a:xfrm>
            <a:off x="5181414" y="1525569"/>
            <a:ext cx="256500" cy="290463"/>
            <a:chOff x="-57950750" y="2296300"/>
            <a:chExt cx="279625" cy="316650"/>
          </a:xfrm>
        </p:grpSpPr>
        <p:sp>
          <p:nvSpPr>
            <p:cNvPr id="2650" name="Google Shape;2650;p48"/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8"/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8"/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8"/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4" name="Google Shape;2654;p48"/>
          <p:cNvGrpSpPr/>
          <p:nvPr/>
        </p:nvGrpSpPr>
        <p:grpSpPr>
          <a:xfrm>
            <a:off x="7639818" y="1524849"/>
            <a:ext cx="292642" cy="291908"/>
            <a:chOff x="-57578225" y="1904075"/>
            <a:chExt cx="319025" cy="318225"/>
          </a:xfrm>
        </p:grpSpPr>
        <p:sp>
          <p:nvSpPr>
            <p:cNvPr id="2655" name="Google Shape;2655;p48"/>
            <p:cNvSpPr/>
            <p:nvPr/>
          </p:nvSpPr>
          <p:spPr>
            <a:xfrm>
              <a:off x="-57578225" y="1904075"/>
              <a:ext cx="319025" cy="318225"/>
            </a:xfrm>
            <a:custGeom>
              <a:avLst/>
              <a:gdLst/>
              <a:ahLst/>
              <a:cxnLst/>
              <a:rect l="l" t="t" r="r" b="b"/>
              <a:pathLst>
                <a:path w="12761" h="12729" extrusionOk="0">
                  <a:moveTo>
                    <a:pt x="4601" y="1418"/>
                  </a:moveTo>
                  <a:cubicBezTo>
                    <a:pt x="4632" y="1702"/>
                    <a:pt x="4727" y="1922"/>
                    <a:pt x="4790" y="2206"/>
                  </a:cubicBezTo>
                  <a:cubicBezTo>
                    <a:pt x="3687" y="2962"/>
                    <a:pt x="2994" y="4254"/>
                    <a:pt x="2994" y="5640"/>
                  </a:cubicBezTo>
                  <a:lnTo>
                    <a:pt x="2994" y="5986"/>
                  </a:lnTo>
                  <a:cubicBezTo>
                    <a:pt x="2710" y="5986"/>
                    <a:pt x="2458" y="6081"/>
                    <a:pt x="2238" y="6175"/>
                  </a:cubicBezTo>
                  <a:lnTo>
                    <a:pt x="2238" y="5608"/>
                  </a:lnTo>
                  <a:cubicBezTo>
                    <a:pt x="2238" y="3876"/>
                    <a:pt x="3183" y="2300"/>
                    <a:pt x="4601" y="1418"/>
                  </a:cubicBezTo>
                  <a:close/>
                  <a:moveTo>
                    <a:pt x="7121" y="757"/>
                  </a:moveTo>
                  <a:cubicBezTo>
                    <a:pt x="9799" y="757"/>
                    <a:pt x="12004" y="2930"/>
                    <a:pt x="12004" y="5640"/>
                  </a:cubicBezTo>
                  <a:lnTo>
                    <a:pt x="12004" y="6238"/>
                  </a:lnTo>
                  <a:cubicBezTo>
                    <a:pt x="11752" y="6112"/>
                    <a:pt x="11532" y="6018"/>
                    <a:pt x="11248" y="6018"/>
                  </a:cubicBezTo>
                  <a:lnTo>
                    <a:pt x="10902" y="6018"/>
                  </a:lnTo>
                  <a:cubicBezTo>
                    <a:pt x="8098" y="6018"/>
                    <a:pt x="5703" y="3907"/>
                    <a:pt x="5325" y="1103"/>
                  </a:cubicBezTo>
                  <a:cubicBezTo>
                    <a:pt x="5861" y="883"/>
                    <a:pt x="6491" y="757"/>
                    <a:pt x="7121" y="757"/>
                  </a:cubicBezTo>
                  <a:close/>
                  <a:moveTo>
                    <a:pt x="2994" y="6742"/>
                  </a:moveTo>
                  <a:lnTo>
                    <a:pt x="2994" y="8223"/>
                  </a:lnTo>
                  <a:cubicBezTo>
                    <a:pt x="2616" y="8223"/>
                    <a:pt x="2238" y="7971"/>
                    <a:pt x="2238" y="7436"/>
                  </a:cubicBezTo>
                  <a:cubicBezTo>
                    <a:pt x="2269" y="7058"/>
                    <a:pt x="2584" y="6742"/>
                    <a:pt x="2994" y="6742"/>
                  </a:cubicBezTo>
                  <a:close/>
                  <a:moveTo>
                    <a:pt x="11248" y="6742"/>
                  </a:moveTo>
                  <a:cubicBezTo>
                    <a:pt x="11658" y="6742"/>
                    <a:pt x="12004" y="7058"/>
                    <a:pt x="12004" y="7499"/>
                  </a:cubicBezTo>
                  <a:cubicBezTo>
                    <a:pt x="12004" y="7908"/>
                    <a:pt x="11658" y="8223"/>
                    <a:pt x="11248" y="8223"/>
                  </a:cubicBezTo>
                  <a:lnTo>
                    <a:pt x="11248" y="6742"/>
                  </a:lnTo>
                  <a:close/>
                  <a:moveTo>
                    <a:pt x="1828" y="8444"/>
                  </a:moveTo>
                  <a:cubicBezTo>
                    <a:pt x="2112" y="8790"/>
                    <a:pt x="2553" y="8979"/>
                    <a:pt x="3025" y="8979"/>
                  </a:cubicBezTo>
                  <a:cubicBezTo>
                    <a:pt x="3088" y="9830"/>
                    <a:pt x="3466" y="10681"/>
                    <a:pt x="4034" y="11311"/>
                  </a:cubicBezTo>
                  <a:cubicBezTo>
                    <a:pt x="3656" y="11752"/>
                    <a:pt x="3183" y="11972"/>
                    <a:pt x="2616" y="11972"/>
                  </a:cubicBezTo>
                  <a:cubicBezTo>
                    <a:pt x="1608" y="11972"/>
                    <a:pt x="789" y="11153"/>
                    <a:pt x="789" y="10113"/>
                  </a:cubicBezTo>
                  <a:cubicBezTo>
                    <a:pt x="789" y="9420"/>
                    <a:pt x="1198" y="8759"/>
                    <a:pt x="1828" y="8444"/>
                  </a:cubicBezTo>
                  <a:close/>
                  <a:moveTo>
                    <a:pt x="5042" y="2962"/>
                  </a:moveTo>
                  <a:cubicBezTo>
                    <a:pt x="5987" y="5073"/>
                    <a:pt x="8066" y="6616"/>
                    <a:pt x="10461" y="6774"/>
                  </a:cubicBezTo>
                  <a:lnTo>
                    <a:pt x="10461" y="8664"/>
                  </a:lnTo>
                  <a:cubicBezTo>
                    <a:pt x="10492" y="10492"/>
                    <a:pt x="8980" y="11972"/>
                    <a:pt x="7121" y="11972"/>
                  </a:cubicBezTo>
                  <a:cubicBezTo>
                    <a:pt x="5262" y="11972"/>
                    <a:pt x="3719" y="10460"/>
                    <a:pt x="3719" y="8633"/>
                  </a:cubicBezTo>
                  <a:lnTo>
                    <a:pt x="3719" y="5640"/>
                  </a:lnTo>
                  <a:cubicBezTo>
                    <a:pt x="3719" y="4600"/>
                    <a:pt x="4254" y="3592"/>
                    <a:pt x="5042" y="2962"/>
                  </a:cubicBezTo>
                  <a:close/>
                  <a:moveTo>
                    <a:pt x="7121" y="0"/>
                  </a:moveTo>
                  <a:cubicBezTo>
                    <a:pt x="5577" y="0"/>
                    <a:pt x="4191" y="631"/>
                    <a:pt x="3151" y="1670"/>
                  </a:cubicBezTo>
                  <a:cubicBezTo>
                    <a:pt x="2080" y="2710"/>
                    <a:pt x="1482" y="4128"/>
                    <a:pt x="1482" y="5640"/>
                  </a:cubicBezTo>
                  <a:lnTo>
                    <a:pt x="1482" y="7751"/>
                  </a:lnTo>
                  <a:cubicBezTo>
                    <a:pt x="568" y="8192"/>
                    <a:pt x="1" y="9105"/>
                    <a:pt x="1" y="10113"/>
                  </a:cubicBezTo>
                  <a:cubicBezTo>
                    <a:pt x="1" y="11594"/>
                    <a:pt x="1167" y="12728"/>
                    <a:pt x="2584" y="12728"/>
                  </a:cubicBezTo>
                  <a:cubicBezTo>
                    <a:pt x="3340" y="12728"/>
                    <a:pt x="4034" y="12413"/>
                    <a:pt x="4569" y="11846"/>
                  </a:cubicBezTo>
                  <a:cubicBezTo>
                    <a:pt x="5262" y="12413"/>
                    <a:pt x="6176" y="12728"/>
                    <a:pt x="7121" y="12728"/>
                  </a:cubicBezTo>
                  <a:cubicBezTo>
                    <a:pt x="8224" y="12728"/>
                    <a:pt x="9232" y="12287"/>
                    <a:pt x="10020" y="11500"/>
                  </a:cubicBezTo>
                  <a:cubicBezTo>
                    <a:pt x="10744" y="10838"/>
                    <a:pt x="11122" y="9924"/>
                    <a:pt x="11217" y="8979"/>
                  </a:cubicBezTo>
                  <a:cubicBezTo>
                    <a:pt x="12036" y="8979"/>
                    <a:pt x="12697" y="8318"/>
                    <a:pt x="12697" y="7499"/>
                  </a:cubicBezTo>
                  <a:lnTo>
                    <a:pt x="12697" y="5640"/>
                  </a:lnTo>
                  <a:cubicBezTo>
                    <a:pt x="12760" y="4128"/>
                    <a:pt x="12162" y="2710"/>
                    <a:pt x="11091" y="1670"/>
                  </a:cubicBezTo>
                  <a:cubicBezTo>
                    <a:pt x="10020" y="599"/>
                    <a:pt x="8602" y="0"/>
                    <a:pt x="7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8"/>
            <p:cNvSpPr/>
            <p:nvPr/>
          </p:nvSpPr>
          <p:spPr>
            <a:xfrm>
              <a:off x="-57446675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67" y="726"/>
                    <a:pt x="725" y="568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8"/>
            <p:cNvSpPr/>
            <p:nvPr/>
          </p:nvSpPr>
          <p:spPr>
            <a:xfrm>
              <a:off x="-57371850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37"/>
                    <a:pt x="158" y="726"/>
                    <a:pt x="347" y="726"/>
                  </a:cubicBezTo>
                  <a:cubicBezTo>
                    <a:pt x="567" y="726"/>
                    <a:pt x="725" y="537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8"/>
            <p:cNvSpPr/>
            <p:nvPr/>
          </p:nvSpPr>
          <p:spPr>
            <a:xfrm>
              <a:off x="-57436450" y="2136625"/>
              <a:ext cx="72500" cy="29750"/>
            </a:xfrm>
            <a:custGeom>
              <a:avLst/>
              <a:gdLst/>
              <a:ahLst/>
              <a:cxnLst/>
              <a:rect l="l" t="t" r="r" b="b"/>
              <a:pathLst>
                <a:path w="2900" h="1190" extrusionOk="0">
                  <a:moveTo>
                    <a:pt x="387" y="0"/>
                  </a:moveTo>
                  <a:cubicBezTo>
                    <a:pt x="292" y="0"/>
                    <a:pt x="206" y="40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90"/>
                    <a:pt x="1450" y="1190"/>
                  </a:cubicBezTo>
                  <a:cubicBezTo>
                    <a:pt x="1923" y="1190"/>
                    <a:pt x="2427" y="969"/>
                    <a:pt x="2742" y="622"/>
                  </a:cubicBezTo>
                  <a:cubicBezTo>
                    <a:pt x="2899" y="465"/>
                    <a:pt x="2899" y="244"/>
                    <a:pt x="2742" y="118"/>
                  </a:cubicBezTo>
                  <a:cubicBezTo>
                    <a:pt x="2679" y="40"/>
                    <a:pt x="2592" y="0"/>
                    <a:pt x="2502" y="0"/>
                  </a:cubicBezTo>
                  <a:cubicBezTo>
                    <a:pt x="2411" y="0"/>
                    <a:pt x="2316" y="40"/>
                    <a:pt x="2238" y="118"/>
                  </a:cubicBezTo>
                  <a:cubicBezTo>
                    <a:pt x="2049" y="307"/>
                    <a:pt x="1734" y="433"/>
                    <a:pt x="1450" y="433"/>
                  </a:cubicBezTo>
                  <a:cubicBezTo>
                    <a:pt x="1167" y="433"/>
                    <a:pt x="851" y="307"/>
                    <a:pt x="662" y="118"/>
                  </a:cubicBezTo>
                  <a:cubicBezTo>
                    <a:pt x="58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9" name="Google Shape;2659;p48"/>
          <p:cNvGrpSpPr/>
          <p:nvPr/>
        </p:nvGrpSpPr>
        <p:grpSpPr>
          <a:xfrm>
            <a:off x="5809702" y="3745800"/>
            <a:ext cx="1151564" cy="129600"/>
            <a:chOff x="5986376" y="1587999"/>
            <a:chExt cx="1151564" cy="129600"/>
          </a:xfrm>
        </p:grpSpPr>
        <p:sp>
          <p:nvSpPr>
            <p:cNvPr id="2660" name="Google Shape;2660;p48"/>
            <p:cNvSpPr/>
            <p:nvPr/>
          </p:nvSpPr>
          <p:spPr>
            <a:xfrm>
              <a:off x="5986376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8"/>
            <p:cNvSpPr/>
            <p:nvPr/>
          </p:nvSpPr>
          <p:spPr>
            <a:xfrm>
              <a:off x="6241867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8"/>
            <p:cNvSpPr/>
            <p:nvPr/>
          </p:nvSpPr>
          <p:spPr>
            <a:xfrm>
              <a:off x="6500843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8"/>
            <p:cNvSpPr/>
            <p:nvPr/>
          </p:nvSpPr>
          <p:spPr>
            <a:xfrm>
              <a:off x="6756334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8"/>
            <p:cNvSpPr/>
            <p:nvPr/>
          </p:nvSpPr>
          <p:spPr>
            <a:xfrm>
              <a:off x="7008340" y="1587999"/>
              <a:ext cx="129600" cy="129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5" name="Google Shape;2665;p48"/>
          <p:cNvGrpSpPr/>
          <p:nvPr/>
        </p:nvGrpSpPr>
        <p:grpSpPr>
          <a:xfrm>
            <a:off x="5809702" y="4175575"/>
            <a:ext cx="1151564" cy="129600"/>
            <a:chOff x="5986376" y="2065201"/>
            <a:chExt cx="1151564" cy="129600"/>
          </a:xfrm>
        </p:grpSpPr>
        <p:sp>
          <p:nvSpPr>
            <p:cNvPr id="2666" name="Google Shape;2666;p48"/>
            <p:cNvSpPr/>
            <p:nvPr/>
          </p:nvSpPr>
          <p:spPr>
            <a:xfrm>
              <a:off x="5986376" y="2065201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8"/>
            <p:cNvSpPr/>
            <p:nvPr/>
          </p:nvSpPr>
          <p:spPr>
            <a:xfrm>
              <a:off x="6241867" y="2065201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8"/>
            <p:cNvSpPr/>
            <p:nvPr/>
          </p:nvSpPr>
          <p:spPr>
            <a:xfrm>
              <a:off x="6500843" y="2065201"/>
              <a:ext cx="129600" cy="129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8"/>
            <p:cNvSpPr/>
            <p:nvPr/>
          </p:nvSpPr>
          <p:spPr>
            <a:xfrm>
              <a:off x="6756334" y="2065201"/>
              <a:ext cx="129600" cy="129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8"/>
            <p:cNvSpPr/>
            <p:nvPr/>
          </p:nvSpPr>
          <p:spPr>
            <a:xfrm>
              <a:off x="7008340" y="2065201"/>
              <a:ext cx="129600" cy="129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1" name="Google Shape;2671;p48"/>
          <p:cNvGrpSpPr/>
          <p:nvPr/>
        </p:nvGrpSpPr>
        <p:grpSpPr>
          <a:xfrm>
            <a:off x="5809702" y="3316176"/>
            <a:ext cx="1151564" cy="129600"/>
            <a:chOff x="5986376" y="1114525"/>
            <a:chExt cx="1151564" cy="129600"/>
          </a:xfrm>
        </p:grpSpPr>
        <p:sp>
          <p:nvSpPr>
            <p:cNvPr id="2672" name="Google Shape;2672;p48"/>
            <p:cNvSpPr/>
            <p:nvPr/>
          </p:nvSpPr>
          <p:spPr>
            <a:xfrm>
              <a:off x="5986376" y="1114525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8"/>
            <p:cNvSpPr/>
            <p:nvPr/>
          </p:nvSpPr>
          <p:spPr>
            <a:xfrm>
              <a:off x="6241867" y="1114525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8"/>
            <p:cNvSpPr/>
            <p:nvPr/>
          </p:nvSpPr>
          <p:spPr>
            <a:xfrm>
              <a:off x="6500843" y="1114525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8"/>
            <p:cNvSpPr/>
            <p:nvPr/>
          </p:nvSpPr>
          <p:spPr>
            <a:xfrm>
              <a:off x="6756334" y="1114525"/>
              <a:ext cx="129600" cy="129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8"/>
            <p:cNvSpPr/>
            <p:nvPr/>
          </p:nvSpPr>
          <p:spPr>
            <a:xfrm>
              <a:off x="7008340" y="1114525"/>
              <a:ext cx="129600" cy="129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7" name="Google Shape;2677;p48"/>
          <p:cNvSpPr txBox="1"/>
          <p:nvPr/>
        </p:nvSpPr>
        <p:spPr>
          <a:xfrm>
            <a:off x="7068312" y="3218826"/>
            <a:ext cx="9876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Security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78" name="Google Shape;2678;p48"/>
          <p:cNvSpPr txBox="1"/>
          <p:nvPr/>
        </p:nvSpPr>
        <p:spPr>
          <a:xfrm>
            <a:off x="7068300" y="3648450"/>
            <a:ext cx="9876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Usability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79" name="Google Shape;2679;p48"/>
          <p:cNvSpPr txBox="1"/>
          <p:nvPr/>
        </p:nvSpPr>
        <p:spPr>
          <a:xfrm>
            <a:off x="7068301" y="4078225"/>
            <a:ext cx="9876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Interface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80" name="Google Shape;2680;p48"/>
          <p:cNvGrpSpPr/>
          <p:nvPr/>
        </p:nvGrpSpPr>
        <p:grpSpPr>
          <a:xfrm>
            <a:off x="5227723" y="3258271"/>
            <a:ext cx="218254" cy="245410"/>
            <a:chOff x="2523000" y="1954875"/>
            <a:chExt cx="262325" cy="295000"/>
          </a:xfrm>
        </p:grpSpPr>
        <p:sp>
          <p:nvSpPr>
            <p:cNvPr id="2681" name="Google Shape;2681;p48"/>
            <p:cNvSpPr/>
            <p:nvPr/>
          </p:nvSpPr>
          <p:spPr>
            <a:xfrm>
              <a:off x="2523000" y="1954875"/>
              <a:ext cx="262325" cy="295000"/>
            </a:xfrm>
            <a:custGeom>
              <a:avLst/>
              <a:gdLst/>
              <a:ahLst/>
              <a:cxnLst/>
              <a:rect l="l" t="t" r="r" b="b"/>
              <a:pathLst>
                <a:path w="10493" h="11800" extrusionOk="0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8"/>
            <p:cNvSpPr/>
            <p:nvPr/>
          </p:nvSpPr>
          <p:spPr>
            <a:xfrm>
              <a:off x="2595475" y="2024575"/>
              <a:ext cx="122100" cy="138650"/>
            </a:xfrm>
            <a:custGeom>
              <a:avLst/>
              <a:gdLst/>
              <a:ahLst/>
              <a:cxnLst/>
              <a:rect l="l" t="t" r="r" b="b"/>
              <a:pathLst>
                <a:path w="4884" h="5546" extrusionOk="0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3" name="Google Shape;2683;p48"/>
          <p:cNvGrpSpPr/>
          <p:nvPr/>
        </p:nvGrpSpPr>
        <p:grpSpPr>
          <a:xfrm>
            <a:off x="5226242" y="3682593"/>
            <a:ext cx="227592" cy="256013"/>
            <a:chOff x="3299850" y="238575"/>
            <a:chExt cx="427725" cy="482225"/>
          </a:xfrm>
        </p:grpSpPr>
        <p:sp>
          <p:nvSpPr>
            <p:cNvPr id="2684" name="Google Shape;2684;p48"/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85" name="Google Shape;2685;p48"/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86" name="Google Shape;2686;p48"/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87" name="Google Shape;2687;p48"/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88" name="Google Shape;2688;p48"/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689" name="Google Shape;2689;p48"/>
          <p:cNvSpPr/>
          <p:nvPr/>
        </p:nvSpPr>
        <p:spPr>
          <a:xfrm>
            <a:off x="5208607" y="4112442"/>
            <a:ext cx="256487" cy="255865"/>
          </a:xfrm>
          <a:custGeom>
            <a:avLst/>
            <a:gdLst/>
            <a:ahLst/>
            <a:cxnLst/>
            <a:rect l="l" t="t" r="r" b="b"/>
            <a:pathLst>
              <a:path w="12036" h="12004" extrusionOk="0">
                <a:moveTo>
                  <a:pt x="1450" y="693"/>
                </a:moveTo>
                <a:lnTo>
                  <a:pt x="1450" y="1418"/>
                </a:lnTo>
                <a:lnTo>
                  <a:pt x="756" y="1418"/>
                </a:lnTo>
                <a:lnTo>
                  <a:pt x="756" y="693"/>
                </a:lnTo>
                <a:close/>
                <a:moveTo>
                  <a:pt x="11342" y="693"/>
                </a:moveTo>
                <a:lnTo>
                  <a:pt x="11342" y="1418"/>
                </a:lnTo>
                <a:lnTo>
                  <a:pt x="10618" y="1418"/>
                </a:lnTo>
                <a:lnTo>
                  <a:pt x="10618" y="693"/>
                </a:lnTo>
                <a:close/>
                <a:moveTo>
                  <a:pt x="6049" y="4191"/>
                </a:moveTo>
                <a:cubicBezTo>
                  <a:pt x="6270" y="4191"/>
                  <a:pt x="6427" y="4380"/>
                  <a:pt x="6427" y="4569"/>
                </a:cubicBezTo>
                <a:cubicBezTo>
                  <a:pt x="6427" y="4758"/>
                  <a:pt x="6270" y="4915"/>
                  <a:pt x="6049" y="4915"/>
                </a:cubicBezTo>
                <a:cubicBezTo>
                  <a:pt x="5860" y="4915"/>
                  <a:pt x="5703" y="4758"/>
                  <a:pt x="5703" y="4569"/>
                </a:cubicBezTo>
                <a:cubicBezTo>
                  <a:pt x="5703" y="4380"/>
                  <a:pt x="5860" y="4191"/>
                  <a:pt x="6049" y="4191"/>
                </a:cubicBezTo>
                <a:close/>
                <a:moveTo>
                  <a:pt x="6081" y="1040"/>
                </a:moveTo>
                <a:cubicBezTo>
                  <a:pt x="6144" y="1166"/>
                  <a:pt x="8381" y="5167"/>
                  <a:pt x="8475" y="5262"/>
                </a:cubicBezTo>
                <a:lnTo>
                  <a:pt x="7278" y="7026"/>
                </a:lnTo>
                <a:lnTo>
                  <a:pt x="6427" y="7026"/>
                </a:lnTo>
                <a:lnTo>
                  <a:pt x="6427" y="5577"/>
                </a:lnTo>
                <a:cubicBezTo>
                  <a:pt x="6805" y="5419"/>
                  <a:pt x="7120" y="5041"/>
                  <a:pt x="7120" y="4600"/>
                </a:cubicBezTo>
                <a:cubicBezTo>
                  <a:pt x="7120" y="4001"/>
                  <a:pt x="6648" y="3529"/>
                  <a:pt x="6081" y="3529"/>
                </a:cubicBezTo>
                <a:cubicBezTo>
                  <a:pt x="5482" y="3529"/>
                  <a:pt x="5010" y="4001"/>
                  <a:pt x="5010" y="4600"/>
                </a:cubicBezTo>
                <a:cubicBezTo>
                  <a:pt x="5010" y="5073"/>
                  <a:pt x="5293" y="5451"/>
                  <a:pt x="5703" y="5577"/>
                </a:cubicBezTo>
                <a:lnTo>
                  <a:pt x="5703" y="7026"/>
                </a:lnTo>
                <a:lnTo>
                  <a:pt x="4852" y="7026"/>
                </a:lnTo>
                <a:lnTo>
                  <a:pt x="3655" y="5262"/>
                </a:lnTo>
                <a:cubicBezTo>
                  <a:pt x="3749" y="5167"/>
                  <a:pt x="5986" y="1166"/>
                  <a:pt x="6081" y="1040"/>
                </a:cubicBezTo>
                <a:close/>
                <a:moveTo>
                  <a:pt x="3812" y="3529"/>
                </a:moveTo>
                <a:lnTo>
                  <a:pt x="2899" y="5104"/>
                </a:lnTo>
                <a:cubicBezTo>
                  <a:pt x="2836" y="5230"/>
                  <a:pt x="2836" y="5388"/>
                  <a:pt x="2899" y="5451"/>
                </a:cubicBezTo>
                <a:lnTo>
                  <a:pt x="4064" y="7215"/>
                </a:lnTo>
                <a:cubicBezTo>
                  <a:pt x="3749" y="7404"/>
                  <a:pt x="3529" y="7719"/>
                  <a:pt x="3529" y="8097"/>
                </a:cubicBezTo>
                <a:lnTo>
                  <a:pt x="3529" y="8475"/>
                </a:lnTo>
                <a:lnTo>
                  <a:pt x="693" y="8475"/>
                </a:lnTo>
                <a:lnTo>
                  <a:pt x="693" y="3907"/>
                </a:lnTo>
                <a:cubicBezTo>
                  <a:pt x="788" y="3686"/>
                  <a:pt x="945" y="3529"/>
                  <a:pt x="1103" y="3529"/>
                </a:cubicBezTo>
                <a:close/>
                <a:moveTo>
                  <a:pt x="7436" y="7751"/>
                </a:moveTo>
                <a:cubicBezTo>
                  <a:pt x="7625" y="7751"/>
                  <a:pt x="7782" y="7908"/>
                  <a:pt x="7782" y="8097"/>
                </a:cubicBezTo>
                <a:lnTo>
                  <a:pt x="7782" y="8475"/>
                </a:lnTo>
                <a:lnTo>
                  <a:pt x="4285" y="8475"/>
                </a:lnTo>
                <a:lnTo>
                  <a:pt x="4285" y="8097"/>
                </a:lnTo>
                <a:cubicBezTo>
                  <a:pt x="4285" y="7908"/>
                  <a:pt x="4443" y="7751"/>
                  <a:pt x="4632" y="7751"/>
                </a:cubicBezTo>
                <a:close/>
                <a:moveTo>
                  <a:pt x="10996" y="3529"/>
                </a:moveTo>
                <a:cubicBezTo>
                  <a:pt x="11185" y="3529"/>
                  <a:pt x="11342" y="3686"/>
                  <a:pt x="11342" y="3907"/>
                </a:cubicBezTo>
                <a:lnTo>
                  <a:pt x="11342" y="8475"/>
                </a:lnTo>
                <a:lnTo>
                  <a:pt x="8507" y="8475"/>
                </a:lnTo>
                <a:lnTo>
                  <a:pt x="8507" y="8097"/>
                </a:lnTo>
                <a:cubicBezTo>
                  <a:pt x="8507" y="7719"/>
                  <a:pt x="8318" y="7404"/>
                  <a:pt x="8003" y="7215"/>
                </a:cubicBezTo>
                <a:lnTo>
                  <a:pt x="9137" y="5451"/>
                </a:lnTo>
                <a:cubicBezTo>
                  <a:pt x="9200" y="5356"/>
                  <a:pt x="9200" y="5230"/>
                  <a:pt x="9137" y="5104"/>
                </a:cubicBezTo>
                <a:lnTo>
                  <a:pt x="8223" y="3529"/>
                </a:lnTo>
                <a:close/>
                <a:moveTo>
                  <a:pt x="11342" y="9137"/>
                </a:moveTo>
                <a:lnTo>
                  <a:pt x="11342" y="9483"/>
                </a:lnTo>
                <a:cubicBezTo>
                  <a:pt x="11342" y="9672"/>
                  <a:pt x="11185" y="9830"/>
                  <a:pt x="10996" y="9830"/>
                </a:cubicBezTo>
                <a:lnTo>
                  <a:pt x="1103" y="9830"/>
                </a:lnTo>
                <a:cubicBezTo>
                  <a:pt x="914" y="9830"/>
                  <a:pt x="756" y="9672"/>
                  <a:pt x="756" y="9483"/>
                </a:cubicBezTo>
                <a:lnTo>
                  <a:pt x="756" y="9137"/>
                </a:lnTo>
                <a:close/>
                <a:moveTo>
                  <a:pt x="6427" y="10554"/>
                </a:moveTo>
                <a:lnTo>
                  <a:pt x="6427" y="11248"/>
                </a:lnTo>
                <a:lnTo>
                  <a:pt x="5703" y="11248"/>
                </a:lnTo>
                <a:lnTo>
                  <a:pt x="5703" y="10554"/>
                </a:lnTo>
                <a:close/>
                <a:moveTo>
                  <a:pt x="347" y="0"/>
                </a:moveTo>
                <a:cubicBezTo>
                  <a:pt x="158" y="0"/>
                  <a:pt x="0" y="158"/>
                  <a:pt x="0" y="347"/>
                </a:cubicBezTo>
                <a:lnTo>
                  <a:pt x="0" y="1765"/>
                </a:lnTo>
                <a:cubicBezTo>
                  <a:pt x="0" y="1954"/>
                  <a:pt x="158" y="2111"/>
                  <a:pt x="347" y="2111"/>
                </a:cubicBezTo>
                <a:lnTo>
                  <a:pt x="1765" y="2111"/>
                </a:lnTo>
                <a:cubicBezTo>
                  <a:pt x="1954" y="2111"/>
                  <a:pt x="2111" y="1954"/>
                  <a:pt x="2111" y="1765"/>
                </a:cubicBezTo>
                <a:lnTo>
                  <a:pt x="2111" y="1418"/>
                </a:lnTo>
                <a:lnTo>
                  <a:pt x="5010" y="1418"/>
                </a:lnTo>
                <a:lnTo>
                  <a:pt x="4159" y="2836"/>
                </a:lnTo>
                <a:lnTo>
                  <a:pt x="1072" y="2836"/>
                </a:lnTo>
                <a:cubicBezTo>
                  <a:pt x="473" y="2836"/>
                  <a:pt x="0" y="3308"/>
                  <a:pt x="0" y="3907"/>
                </a:cubicBezTo>
                <a:lnTo>
                  <a:pt x="0" y="9515"/>
                </a:lnTo>
                <a:cubicBezTo>
                  <a:pt x="0" y="10113"/>
                  <a:pt x="473" y="10586"/>
                  <a:pt x="1072" y="10586"/>
                </a:cubicBezTo>
                <a:lnTo>
                  <a:pt x="4947" y="10586"/>
                </a:lnTo>
                <a:lnTo>
                  <a:pt x="4947" y="11311"/>
                </a:lnTo>
                <a:lnTo>
                  <a:pt x="3907" y="11311"/>
                </a:lnTo>
                <a:cubicBezTo>
                  <a:pt x="3686" y="11311"/>
                  <a:pt x="3529" y="11468"/>
                  <a:pt x="3529" y="11657"/>
                </a:cubicBezTo>
                <a:cubicBezTo>
                  <a:pt x="3529" y="11846"/>
                  <a:pt x="3686" y="12004"/>
                  <a:pt x="3907" y="12004"/>
                </a:cubicBezTo>
                <a:lnTo>
                  <a:pt x="8097" y="12004"/>
                </a:lnTo>
                <a:cubicBezTo>
                  <a:pt x="8318" y="12004"/>
                  <a:pt x="8475" y="11846"/>
                  <a:pt x="8475" y="11657"/>
                </a:cubicBezTo>
                <a:cubicBezTo>
                  <a:pt x="8475" y="11468"/>
                  <a:pt x="8318" y="11311"/>
                  <a:pt x="8097" y="11311"/>
                </a:cubicBezTo>
                <a:lnTo>
                  <a:pt x="7057" y="11311"/>
                </a:lnTo>
                <a:lnTo>
                  <a:pt x="7057" y="10586"/>
                </a:lnTo>
                <a:lnTo>
                  <a:pt x="10933" y="10586"/>
                </a:lnTo>
                <a:cubicBezTo>
                  <a:pt x="11531" y="10586"/>
                  <a:pt x="12004" y="10113"/>
                  <a:pt x="12004" y="9515"/>
                </a:cubicBezTo>
                <a:lnTo>
                  <a:pt x="12004" y="3907"/>
                </a:lnTo>
                <a:cubicBezTo>
                  <a:pt x="12035" y="3308"/>
                  <a:pt x="11563" y="2836"/>
                  <a:pt x="10996" y="2836"/>
                </a:cubicBezTo>
                <a:lnTo>
                  <a:pt x="7877" y="2836"/>
                </a:lnTo>
                <a:lnTo>
                  <a:pt x="7057" y="1418"/>
                </a:lnTo>
                <a:lnTo>
                  <a:pt x="9924" y="1418"/>
                </a:lnTo>
                <a:lnTo>
                  <a:pt x="9924" y="1765"/>
                </a:lnTo>
                <a:cubicBezTo>
                  <a:pt x="9924" y="1954"/>
                  <a:pt x="10082" y="2111"/>
                  <a:pt x="10271" y="2111"/>
                </a:cubicBezTo>
                <a:lnTo>
                  <a:pt x="11689" y="2111"/>
                </a:lnTo>
                <a:cubicBezTo>
                  <a:pt x="11878" y="2111"/>
                  <a:pt x="12035" y="1954"/>
                  <a:pt x="12035" y="1765"/>
                </a:cubicBezTo>
                <a:lnTo>
                  <a:pt x="12035" y="347"/>
                </a:lnTo>
                <a:cubicBezTo>
                  <a:pt x="12035" y="158"/>
                  <a:pt x="11878" y="0"/>
                  <a:pt x="11689" y="0"/>
                </a:cubicBezTo>
                <a:lnTo>
                  <a:pt x="10271" y="0"/>
                </a:lnTo>
                <a:cubicBezTo>
                  <a:pt x="10082" y="0"/>
                  <a:pt x="9924" y="158"/>
                  <a:pt x="9924" y="347"/>
                </a:cubicBezTo>
                <a:lnTo>
                  <a:pt x="9924" y="693"/>
                </a:lnTo>
                <a:lnTo>
                  <a:pt x="6648" y="693"/>
                </a:lnTo>
                <a:lnTo>
                  <a:pt x="6333" y="189"/>
                </a:lnTo>
                <a:cubicBezTo>
                  <a:pt x="6270" y="63"/>
                  <a:pt x="6144" y="0"/>
                  <a:pt x="6018" y="0"/>
                </a:cubicBezTo>
                <a:cubicBezTo>
                  <a:pt x="5892" y="0"/>
                  <a:pt x="5797" y="63"/>
                  <a:pt x="5703" y="189"/>
                </a:cubicBezTo>
                <a:lnTo>
                  <a:pt x="5388" y="693"/>
                </a:lnTo>
                <a:lnTo>
                  <a:pt x="2111" y="693"/>
                </a:lnTo>
                <a:lnTo>
                  <a:pt x="2111" y="347"/>
                </a:lnTo>
                <a:cubicBezTo>
                  <a:pt x="2111" y="158"/>
                  <a:pt x="1954" y="0"/>
                  <a:pt x="17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sp>
        <p:nvSpPr>
          <p:cNvPr id="2695" name="Google Shape;2695;p49"/>
          <p:cNvSpPr txBox="1"/>
          <p:nvPr/>
        </p:nvSpPr>
        <p:spPr>
          <a:xfrm>
            <a:off x="10054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Mercury is the closest planet to the Sun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2812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Venus is the second planet from the Sun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6433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Jupiter is the biggest planet in the Solar System 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9191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Neptune is the farthest planet from the Sun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62947" y="272391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Day 1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4008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Day 2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Day 3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6766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Day 4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51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Consultants</a:t>
            </a:r>
            <a:endParaRPr/>
          </a:p>
        </p:txBody>
      </p:sp>
      <p:grpSp>
        <p:nvGrpSpPr>
          <p:cNvPr id="2739" name="Google Shape;2739;p51"/>
          <p:cNvGrpSpPr/>
          <p:nvPr/>
        </p:nvGrpSpPr>
        <p:grpSpPr>
          <a:xfrm>
            <a:off x="1980375" y="1074788"/>
            <a:ext cx="5183250" cy="3541786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1" name="Google Shape;2931;p51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James</a:t>
            </a:r>
            <a:endParaRPr/>
          </a:p>
        </p:txBody>
      </p:sp>
      <p:sp>
        <p:nvSpPr>
          <p:cNvPr id="2932" name="Google Shape;2932;p51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Doe</a:t>
            </a:r>
            <a:endParaRPr/>
          </a:p>
        </p:txBody>
      </p:sp>
      <p:sp>
        <p:nvSpPr>
          <p:cNvPr id="2933" name="Google Shape;2933;p51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 Patterson</a:t>
            </a:r>
            <a:endParaRPr/>
          </a:p>
        </p:txBody>
      </p:sp>
      <p:sp>
        <p:nvSpPr>
          <p:cNvPr id="2934" name="Google Shape;2934;p51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Neptune is the farthest planet from the </a:t>
            </a:r>
            <a:r>
              <a:rPr lang="en"/>
              <a:t>S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un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35" name="Google Shape;2935;p51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Venus is the second planet from the </a:t>
            </a:r>
            <a:r>
              <a:rPr lang="en"/>
              <a:t>S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un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36" name="Google Shape;2936;p51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Mercury is the closest planet to the </a:t>
            </a:r>
            <a:r>
              <a:rPr lang="en"/>
              <a:t>S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un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937" name="Google Shape;2937;p51"/>
          <p:cNvGrpSpPr/>
          <p:nvPr/>
        </p:nvGrpSpPr>
        <p:grpSpPr>
          <a:xfrm>
            <a:off x="2021644" y="1725712"/>
            <a:ext cx="175013" cy="27000"/>
            <a:chOff x="5662375" y="212375"/>
            <a:chExt cx="175013" cy="27000"/>
          </a:xfrm>
        </p:grpSpPr>
        <p:sp>
          <p:nvSpPr>
            <p:cNvPr id="2938" name="Google Shape;2938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1" name="Google Shape;2941;p51"/>
          <p:cNvGrpSpPr/>
          <p:nvPr/>
        </p:nvGrpSpPr>
        <p:grpSpPr>
          <a:xfrm>
            <a:off x="4484519" y="1167573"/>
            <a:ext cx="175013" cy="27000"/>
            <a:chOff x="5662375" y="212375"/>
            <a:chExt cx="175013" cy="27000"/>
          </a:xfrm>
        </p:grpSpPr>
        <p:sp>
          <p:nvSpPr>
            <p:cNvPr id="2942" name="Google Shape;2942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5" name="Google Shape;2945;p51"/>
          <p:cNvGrpSpPr/>
          <p:nvPr/>
        </p:nvGrpSpPr>
        <p:grpSpPr>
          <a:xfrm>
            <a:off x="6949194" y="1725699"/>
            <a:ext cx="175013" cy="27000"/>
            <a:chOff x="5662375" y="212375"/>
            <a:chExt cx="175013" cy="27000"/>
          </a:xfrm>
        </p:grpSpPr>
        <p:sp>
          <p:nvSpPr>
            <p:cNvPr id="2946" name="Google Shape;2946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/>
          <p:cNvSpPr/>
          <p:nvPr/>
        </p:nvSpPr>
        <p:spPr>
          <a:xfrm>
            <a:off x="1183525" y="1040025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53"/>
          <p:cNvSpPr/>
          <p:nvPr/>
        </p:nvSpPr>
        <p:spPr>
          <a:xfrm>
            <a:off x="1183525" y="2314693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53"/>
          <p:cNvSpPr/>
          <p:nvPr/>
        </p:nvSpPr>
        <p:spPr>
          <a:xfrm>
            <a:off x="1183525" y="3592724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Testimonials</a:t>
            </a:r>
            <a:endParaRPr/>
          </a:p>
        </p:txBody>
      </p:sp>
      <p:grpSp>
        <p:nvGrpSpPr>
          <p:cNvPr id="3013" name="Google Shape;3013;p53"/>
          <p:cNvGrpSpPr/>
          <p:nvPr/>
        </p:nvGrpSpPr>
        <p:grpSpPr>
          <a:xfrm>
            <a:off x="3789873" y="1086902"/>
            <a:ext cx="4253274" cy="3501506"/>
            <a:chOff x="801025" y="358275"/>
            <a:chExt cx="6170425" cy="5079800"/>
          </a:xfrm>
        </p:grpSpPr>
        <p:sp>
          <p:nvSpPr>
            <p:cNvPr id="3014" name="Google Shape;3014;p53"/>
            <p:cNvSpPr/>
            <p:nvPr/>
          </p:nvSpPr>
          <p:spPr>
            <a:xfrm>
              <a:off x="801025" y="358275"/>
              <a:ext cx="6170425" cy="5079600"/>
            </a:xfrm>
            <a:custGeom>
              <a:avLst/>
              <a:gdLst/>
              <a:ahLst/>
              <a:cxnLst/>
              <a:rect l="l" t="t" r="r" b="b"/>
              <a:pathLst>
                <a:path w="246817" h="203184" extrusionOk="0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3"/>
            <p:cNvSpPr/>
            <p:nvPr/>
          </p:nvSpPr>
          <p:spPr>
            <a:xfrm>
              <a:off x="1068150" y="358275"/>
              <a:ext cx="5711975" cy="5079800"/>
            </a:xfrm>
            <a:custGeom>
              <a:avLst/>
              <a:gdLst/>
              <a:ahLst/>
              <a:cxnLst/>
              <a:rect l="l" t="t" r="r" b="b"/>
              <a:pathLst>
                <a:path w="228479" h="203192" extrusionOk="0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3"/>
            <p:cNvSpPr/>
            <p:nvPr/>
          </p:nvSpPr>
          <p:spPr>
            <a:xfrm>
              <a:off x="1686475" y="2966550"/>
              <a:ext cx="4461450" cy="2319500"/>
            </a:xfrm>
            <a:custGeom>
              <a:avLst/>
              <a:gdLst/>
              <a:ahLst/>
              <a:cxnLst/>
              <a:rect l="l" t="t" r="r" b="b"/>
              <a:pathLst>
                <a:path w="178458" h="92780" extrusionOk="0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3"/>
            <p:cNvSpPr/>
            <p:nvPr/>
          </p:nvSpPr>
          <p:spPr>
            <a:xfrm>
              <a:off x="1381475" y="545825"/>
              <a:ext cx="4084350" cy="2894900"/>
            </a:xfrm>
            <a:custGeom>
              <a:avLst/>
              <a:gdLst/>
              <a:ahLst/>
              <a:cxnLst/>
              <a:rect l="l" t="t" r="r" b="b"/>
              <a:pathLst>
                <a:path w="163374" h="115796" extrusionOk="0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3"/>
            <p:cNvSpPr/>
            <p:nvPr/>
          </p:nvSpPr>
          <p:spPr>
            <a:xfrm>
              <a:off x="1606075" y="545900"/>
              <a:ext cx="3859750" cy="2894825"/>
            </a:xfrm>
            <a:custGeom>
              <a:avLst/>
              <a:gdLst/>
              <a:ahLst/>
              <a:cxnLst/>
              <a:rect l="l" t="t" r="r" b="b"/>
              <a:pathLst>
                <a:path w="154390" h="115793" extrusionOk="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3"/>
            <p:cNvSpPr/>
            <p:nvPr/>
          </p:nvSpPr>
          <p:spPr>
            <a:xfrm>
              <a:off x="4047975" y="1140200"/>
              <a:ext cx="2499225" cy="2630500"/>
            </a:xfrm>
            <a:custGeom>
              <a:avLst/>
              <a:gdLst/>
              <a:ahLst/>
              <a:cxnLst/>
              <a:rect l="l" t="t" r="r" b="b"/>
              <a:pathLst>
                <a:path w="99969" h="105220" extrusionOk="0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3"/>
            <p:cNvSpPr/>
            <p:nvPr/>
          </p:nvSpPr>
          <p:spPr>
            <a:xfrm>
              <a:off x="3702300" y="10579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3"/>
            <p:cNvSpPr/>
            <p:nvPr/>
          </p:nvSpPr>
          <p:spPr>
            <a:xfrm>
              <a:off x="3702300" y="1157750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3"/>
            <p:cNvSpPr/>
            <p:nvPr/>
          </p:nvSpPr>
          <p:spPr>
            <a:xfrm>
              <a:off x="3702300" y="125757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3"/>
            <p:cNvSpPr/>
            <p:nvPr/>
          </p:nvSpPr>
          <p:spPr>
            <a:xfrm>
              <a:off x="3702300" y="135740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3"/>
            <p:cNvSpPr/>
            <p:nvPr/>
          </p:nvSpPr>
          <p:spPr>
            <a:xfrm>
              <a:off x="4225425" y="242862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3"/>
            <p:cNvSpPr/>
            <p:nvPr/>
          </p:nvSpPr>
          <p:spPr>
            <a:xfrm>
              <a:off x="4225425" y="2528450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3"/>
            <p:cNvSpPr/>
            <p:nvPr/>
          </p:nvSpPr>
          <p:spPr>
            <a:xfrm>
              <a:off x="4225425" y="2628275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3"/>
            <p:cNvSpPr/>
            <p:nvPr/>
          </p:nvSpPr>
          <p:spPr>
            <a:xfrm>
              <a:off x="4225425" y="2727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3"/>
            <p:cNvSpPr/>
            <p:nvPr/>
          </p:nvSpPr>
          <p:spPr>
            <a:xfrm>
              <a:off x="2344550" y="372445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3"/>
            <p:cNvSpPr/>
            <p:nvPr/>
          </p:nvSpPr>
          <p:spPr>
            <a:xfrm>
              <a:off x="2344550" y="38233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3"/>
            <p:cNvSpPr/>
            <p:nvPr/>
          </p:nvSpPr>
          <p:spPr>
            <a:xfrm>
              <a:off x="2344550" y="3923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3"/>
            <p:cNvSpPr/>
            <p:nvPr/>
          </p:nvSpPr>
          <p:spPr>
            <a:xfrm>
              <a:off x="2344550" y="402300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3"/>
            <p:cNvSpPr/>
            <p:nvPr/>
          </p:nvSpPr>
          <p:spPr>
            <a:xfrm>
              <a:off x="2424975" y="1254800"/>
              <a:ext cx="1139625" cy="1286625"/>
            </a:xfrm>
            <a:custGeom>
              <a:avLst/>
              <a:gdLst/>
              <a:ahLst/>
              <a:cxnLst/>
              <a:rect l="l" t="t" r="r" b="b"/>
              <a:pathLst>
                <a:path w="45585" h="51465" extrusionOk="0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3"/>
            <p:cNvSpPr/>
            <p:nvPr/>
          </p:nvSpPr>
          <p:spPr>
            <a:xfrm>
              <a:off x="2462850" y="1693825"/>
              <a:ext cx="1038900" cy="674750"/>
            </a:xfrm>
            <a:custGeom>
              <a:avLst/>
              <a:gdLst/>
              <a:ahLst/>
              <a:cxnLst/>
              <a:rect l="l" t="t" r="r" b="b"/>
              <a:pathLst>
                <a:path w="41556" h="26990" extrusionOk="0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3"/>
            <p:cNvSpPr/>
            <p:nvPr/>
          </p:nvSpPr>
          <p:spPr>
            <a:xfrm>
              <a:off x="2416650" y="1246500"/>
              <a:ext cx="1156275" cy="1303225"/>
            </a:xfrm>
            <a:custGeom>
              <a:avLst/>
              <a:gdLst/>
              <a:ahLst/>
              <a:cxnLst/>
              <a:rect l="l" t="t" r="r" b="b"/>
              <a:pathLst>
                <a:path w="46251" h="52129" extrusionOk="0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3"/>
            <p:cNvSpPr/>
            <p:nvPr/>
          </p:nvSpPr>
          <p:spPr>
            <a:xfrm>
              <a:off x="2556200" y="1537450"/>
              <a:ext cx="50875" cy="1017975"/>
            </a:xfrm>
            <a:custGeom>
              <a:avLst/>
              <a:gdLst/>
              <a:ahLst/>
              <a:cxnLst/>
              <a:rect l="l" t="t" r="r" b="b"/>
              <a:pathLst>
                <a:path w="2035" h="40719" extrusionOk="0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3"/>
            <p:cNvSpPr/>
            <p:nvPr/>
          </p:nvSpPr>
          <p:spPr>
            <a:xfrm>
              <a:off x="2661575" y="1557050"/>
              <a:ext cx="64725" cy="988200"/>
            </a:xfrm>
            <a:custGeom>
              <a:avLst/>
              <a:gdLst/>
              <a:ahLst/>
              <a:cxnLst/>
              <a:rect l="l" t="t" r="r" b="b"/>
              <a:pathLst>
                <a:path w="2589" h="39528" extrusionOk="0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3"/>
            <p:cNvSpPr/>
            <p:nvPr/>
          </p:nvSpPr>
          <p:spPr>
            <a:xfrm>
              <a:off x="3105225" y="1671650"/>
              <a:ext cx="81350" cy="858675"/>
            </a:xfrm>
            <a:custGeom>
              <a:avLst/>
              <a:gdLst/>
              <a:ahLst/>
              <a:cxnLst/>
              <a:rect l="l" t="t" r="r" b="b"/>
              <a:pathLst>
                <a:path w="3254" h="34347" extrusionOk="0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3"/>
            <p:cNvSpPr/>
            <p:nvPr/>
          </p:nvSpPr>
          <p:spPr>
            <a:xfrm>
              <a:off x="3169925" y="1582000"/>
              <a:ext cx="157150" cy="953650"/>
            </a:xfrm>
            <a:custGeom>
              <a:avLst/>
              <a:gdLst/>
              <a:ahLst/>
              <a:cxnLst/>
              <a:rect l="l" t="t" r="r" b="b"/>
              <a:pathLst>
                <a:path w="6286" h="38146" extrusionOk="0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3"/>
            <p:cNvSpPr/>
            <p:nvPr/>
          </p:nvSpPr>
          <p:spPr>
            <a:xfrm>
              <a:off x="3234625" y="1447800"/>
              <a:ext cx="256975" cy="1077700"/>
            </a:xfrm>
            <a:custGeom>
              <a:avLst/>
              <a:gdLst/>
              <a:ahLst/>
              <a:cxnLst/>
              <a:rect l="l" t="t" r="r" b="b"/>
              <a:pathLst>
                <a:path w="10279" h="43108" extrusionOk="0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3"/>
            <p:cNvSpPr/>
            <p:nvPr/>
          </p:nvSpPr>
          <p:spPr>
            <a:xfrm>
              <a:off x="2356575" y="1508525"/>
              <a:ext cx="207050" cy="265150"/>
            </a:xfrm>
            <a:custGeom>
              <a:avLst/>
              <a:gdLst/>
              <a:ahLst/>
              <a:cxnLst/>
              <a:rect l="l" t="t" r="r" b="b"/>
              <a:pathLst>
                <a:path w="8282" h="10606" extrusionOk="0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3"/>
            <p:cNvSpPr/>
            <p:nvPr/>
          </p:nvSpPr>
          <p:spPr>
            <a:xfrm>
              <a:off x="2389850" y="1516375"/>
              <a:ext cx="159000" cy="249575"/>
            </a:xfrm>
            <a:custGeom>
              <a:avLst/>
              <a:gdLst/>
              <a:ahLst/>
              <a:cxnLst/>
              <a:rect l="l" t="t" r="r" b="b"/>
              <a:pathLst>
                <a:path w="6360" h="9983" extrusionOk="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3"/>
            <p:cNvSpPr/>
            <p:nvPr/>
          </p:nvSpPr>
          <p:spPr>
            <a:xfrm>
              <a:off x="2414800" y="1576450"/>
              <a:ext cx="110925" cy="105150"/>
            </a:xfrm>
            <a:custGeom>
              <a:avLst/>
              <a:gdLst/>
              <a:ahLst/>
              <a:cxnLst/>
              <a:rect l="l" t="t" r="r" b="b"/>
              <a:pathLst>
                <a:path w="4437" h="4206" extrusionOk="0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3"/>
            <p:cNvSpPr/>
            <p:nvPr/>
          </p:nvSpPr>
          <p:spPr>
            <a:xfrm>
              <a:off x="2375050" y="1500650"/>
              <a:ext cx="196900" cy="281025"/>
            </a:xfrm>
            <a:custGeom>
              <a:avLst/>
              <a:gdLst/>
              <a:ahLst/>
              <a:cxnLst/>
              <a:rect l="l" t="t" r="r" b="b"/>
              <a:pathLst>
                <a:path w="7876" h="11241" extrusionOk="0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3"/>
            <p:cNvSpPr/>
            <p:nvPr/>
          </p:nvSpPr>
          <p:spPr>
            <a:xfrm>
              <a:off x="3269750" y="1420400"/>
              <a:ext cx="156225" cy="275075"/>
            </a:xfrm>
            <a:custGeom>
              <a:avLst/>
              <a:gdLst/>
              <a:ahLst/>
              <a:cxnLst/>
              <a:rect l="l" t="t" r="r" b="b"/>
              <a:pathLst>
                <a:path w="6249" h="11003" extrusionOk="0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3"/>
            <p:cNvSpPr/>
            <p:nvPr/>
          </p:nvSpPr>
          <p:spPr>
            <a:xfrm>
              <a:off x="3286375" y="1428575"/>
              <a:ext cx="120175" cy="258825"/>
            </a:xfrm>
            <a:custGeom>
              <a:avLst/>
              <a:gdLst/>
              <a:ahLst/>
              <a:cxnLst/>
              <a:rect l="l" t="t" r="r" b="b"/>
              <a:pathLst>
                <a:path w="4807" h="10353" extrusionOk="0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3"/>
            <p:cNvSpPr/>
            <p:nvPr/>
          </p:nvSpPr>
          <p:spPr>
            <a:xfrm>
              <a:off x="3302100" y="1488650"/>
              <a:ext cx="98925" cy="113950"/>
            </a:xfrm>
            <a:custGeom>
              <a:avLst/>
              <a:gdLst/>
              <a:ahLst/>
              <a:cxnLst/>
              <a:rect l="l" t="t" r="r" b="b"/>
              <a:pathLst>
                <a:path w="3957" h="4558" extrusionOk="0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3"/>
            <p:cNvSpPr/>
            <p:nvPr/>
          </p:nvSpPr>
          <p:spPr>
            <a:xfrm>
              <a:off x="3261425" y="1412850"/>
              <a:ext cx="159925" cy="290250"/>
            </a:xfrm>
            <a:custGeom>
              <a:avLst/>
              <a:gdLst/>
              <a:ahLst/>
              <a:cxnLst/>
              <a:rect l="l" t="t" r="r" b="b"/>
              <a:pathLst>
                <a:path w="6397" h="11610" extrusionOk="0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3"/>
            <p:cNvSpPr/>
            <p:nvPr/>
          </p:nvSpPr>
          <p:spPr>
            <a:xfrm>
              <a:off x="2054325" y="1865750"/>
              <a:ext cx="1766300" cy="1469600"/>
            </a:xfrm>
            <a:custGeom>
              <a:avLst/>
              <a:gdLst/>
              <a:ahLst/>
              <a:cxnLst/>
              <a:rect l="l" t="t" r="r" b="b"/>
              <a:pathLst>
                <a:path w="70652" h="58784" extrusionOk="0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2062650" y="2189250"/>
              <a:ext cx="1729325" cy="1135950"/>
            </a:xfrm>
            <a:custGeom>
              <a:avLst/>
              <a:gdLst/>
              <a:ahLst/>
              <a:cxnLst/>
              <a:rect l="l" t="t" r="r" b="b"/>
              <a:pathLst>
                <a:path w="69173" h="45438" extrusionOk="0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3"/>
            <p:cNvSpPr/>
            <p:nvPr/>
          </p:nvSpPr>
          <p:spPr>
            <a:xfrm>
              <a:off x="2790050" y="2053375"/>
              <a:ext cx="325375" cy="171025"/>
            </a:xfrm>
            <a:custGeom>
              <a:avLst/>
              <a:gdLst/>
              <a:ahLst/>
              <a:cxnLst/>
              <a:rect l="l" t="t" r="r" b="b"/>
              <a:pathLst>
                <a:path w="13015" h="6841" extrusionOk="0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3"/>
            <p:cNvSpPr/>
            <p:nvPr/>
          </p:nvSpPr>
          <p:spPr>
            <a:xfrm>
              <a:off x="3013725" y="2504425"/>
              <a:ext cx="311500" cy="57325"/>
            </a:xfrm>
            <a:custGeom>
              <a:avLst/>
              <a:gdLst/>
              <a:ahLst/>
              <a:cxnLst/>
              <a:rect l="l" t="t" r="r" b="b"/>
              <a:pathLst>
                <a:path w="12460" h="2293" extrusionOk="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3"/>
            <p:cNvSpPr/>
            <p:nvPr/>
          </p:nvSpPr>
          <p:spPr>
            <a:xfrm>
              <a:off x="2566375" y="2447125"/>
              <a:ext cx="287475" cy="122025"/>
            </a:xfrm>
            <a:custGeom>
              <a:avLst/>
              <a:gdLst/>
              <a:ahLst/>
              <a:cxnLst/>
              <a:rect l="l" t="t" r="r" b="b"/>
              <a:pathLst>
                <a:path w="11499" h="4881" extrusionOk="0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3"/>
            <p:cNvSpPr/>
            <p:nvPr/>
          </p:nvSpPr>
          <p:spPr>
            <a:xfrm>
              <a:off x="2046025" y="1858000"/>
              <a:ext cx="1782000" cy="1485125"/>
            </a:xfrm>
            <a:custGeom>
              <a:avLst/>
              <a:gdLst/>
              <a:ahLst/>
              <a:cxnLst/>
              <a:rect l="l" t="t" r="r" b="b"/>
              <a:pathLst>
                <a:path w="71280" h="59405" extrusionOk="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3"/>
            <p:cNvSpPr/>
            <p:nvPr/>
          </p:nvSpPr>
          <p:spPr>
            <a:xfrm>
              <a:off x="2348250" y="2372250"/>
              <a:ext cx="1243150" cy="890100"/>
            </a:xfrm>
            <a:custGeom>
              <a:avLst/>
              <a:gdLst/>
              <a:ahLst/>
              <a:cxnLst/>
              <a:rect l="l" t="t" r="r" b="b"/>
              <a:pathLst>
                <a:path w="49726" h="35604" extrusionOk="0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3"/>
            <p:cNvSpPr/>
            <p:nvPr/>
          </p:nvSpPr>
          <p:spPr>
            <a:xfrm>
              <a:off x="2340850" y="2363925"/>
              <a:ext cx="1259800" cy="906425"/>
            </a:xfrm>
            <a:custGeom>
              <a:avLst/>
              <a:gdLst/>
              <a:ahLst/>
              <a:cxnLst/>
              <a:rect l="l" t="t" r="r" b="b"/>
              <a:pathLst>
                <a:path w="50392" h="36257" extrusionOk="0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3"/>
            <p:cNvSpPr/>
            <p:nvPr/>
          </p:nvSpPr>
          <p:spPr>
            <a:xfrm>
              <a:off x="2357500" y="766675"/>
              <a:ext cx="964950" cy="1349825"/>
            </a:xfrm>
            <a:custGeom>
              <a:avLst/>
              <a:gdLst/>
              <a:ahLst/>
              <a:cxnLst/>
              <a:rect l="l" t="t" r="r" b="b"/>
              <a:pathLst>
                <a:path w="38598" h="53993" extrusionOk="0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3"/>
            <p:cNvSpPr/>
            <p:nvPr/>
          </p:nvSpPr>
          <p:spPr>
            <a:xfrm>
              <a:off x="2466550" y="1083825"/>
              <a:ext cx="843875" cy="1025025"/>
            </a:xfrm>
            <a:custGeom>
              <a:avLst/>
              <a:gdLst/>
              <a:ahLst/>
              <a:cxnLst/>
              <a:rect l="l" t="t" r="r" b="b"/>
              <a:pathLst>
                <a:path w="33755" h="41001" extrusionOk="0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3"/>
            <p:cNvSpPr/>
            <p:nvPr/>
          </p:nvSpPr>
          <p:spPr>
            <a:xfrm>
              <a:off x="2395400" y="758475"/>
              <a:ext cx="930750" cy="1366100"/>
            </a:xfrm>
            <a:custGeom>
              <a:avLst/>
              <a:gdLst/>
              <a:ahLst/>
              <a:cxnLst/>
              <a:rect l="l" t="t" r="r" b="b"/>
              <a:pathLst>
                <a:path w="37230" h="54644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3"/>
            <p:cNvSpPr/>
            <p:nvPr/>
          </p:nvSpPr>
          <p:spPr>
            <a:xfrm>
              <a:off x="2828875" y="1628375"/>
              <a:ext cx="212600" cy="129250"/>
            </a:xfrm>
            <a:custGeom>
              <a:avLst/>
              <a:gdLst/>
              <a:ahLst/>
              <a:cxnLst/>
              <a:rect l="l" t="t" r="r" b="b"/>
              <a:pathLst>
                <a:path w="8504" h="5170" extrusionOk="0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3"/>
            <p:cNvSpPr/>
            <p:nvPr/>
          </p:nvSpPr>
          <p:spPr>
            <a:xfrm>
              <a:off x="2814075" y="1814925"/>
              <a:ext cx="290250" cy="143775"/>
            </a:xfrm>
            <a:custGeom>
              <a:avLst/>
              <a:gdLst/>
              <a:ahLst/>
              <a:cxnLst/>
              <a:rect l="l" t="t" r="r" b="b"/>
              <a:pathLst>
                <a:path w="11610" h="5751" extrusionOk="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3"/>
            <p:cNvSpPr/>
            <p:nvPr/>
          </p:nvSpPr>
          <p:spPr>
            <a:xfrm>
              <a:off x="2830725" y="1828775"/>
              <a:ext cx="260650" cy="122025"/>
            </a:xfrm>
            <a:custGeom>
              <a:avLst/>
              <a:gdLst/>
              <a:ahLst/>
              <a:cxnLst/>
              <a:rect l="l" t="t" r="r" b="b"/>
              <a:pathLst>
                <a:path w="10426" h="4881" extrusionOk="0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3"/>
            <p:cNvSpPr/>
            <p:nvPr/>
          </p:nvSpPr>
          <p:spPr>
            <a:xfrm>
              <a:off x="2805750" y="1806900"/>
              <a:ext cx="306900" cy="159625"/>
            </a:xfrm>
            <a:custGeom>
              <a:avLst/>
              <a:gdLst/>
              <a:ahLst/>
              <a:cxnLst/>
              <a:rect l="l" t="t" r="r" b="b"/>
              <a:pathLst>
                <a:path w="12276" h="6385" extrusionOk="0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3"/>
            <p:cNvSpPr/>
            <p:nvPr/>
          </p:nvSpPr>
          <p:spPr>
            <a:xfrm>
              <a:off x="2814075" y="1798525"/>
              <a:ext cx="290250" cy="66100"/>
            </a:xfrm>
            <a:custGeom>
              <a:avLst/>
              <a:gdLst/>
              <a:ahLst/>
              <a:cxnLst/>
              <a:rect l="l" t="t" r="r" b="b"/>
              <a:pathLst>
                <a:path w="11610" h="2644" extrusionOk="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3"/>
            <p:cNvSpPr/>
            <p:nvPr/>
          </p:nvSpPr>
          <p:spPr>
            <a:xfrm>
              <a:off x="2814075" y="1798275"/>
              <a:ext cx="290250" cy="65650"/>
            </a:xfrm>
            <a:custGeom>
              <a:avLst/>
              <a:gdLst/>
              <a:ahLst/>
              <a:cxnLst/>
              <a:rect l="l" t="t" r="r" b="b"/>
              <a:pathLst>
                <a:path w="11610" h="2626" extrusionOk="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3"/>
            <p:cNvSpPr/>
            <p:nvPr/>
          </p:nvSpPr>
          <p:spPr>
            <a:xfrm>
              <a:off x="2805750" y="1790875"/>
              <a:ext cx="305975" cy="81375"/>
            </a:xfrm>
            <a:custGeom>
              <a:avLst/>
              <a:gdLst/>
              <a:ahLst/>
              <a:cxnLst/>
              <a:rect l="l" t="t" r="r" b="b"/>
              <a:pathLst>
                <a:path w="12239" h="3255" extrusionOk="0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3"/>
            <p:cNvSpPr/>
            <p:nvPr/>
          </p:nvSpPr>
          <p:spPr>
            <a:xfrm>
              <a:off x="3056225" y="1479400"/>
              <a:ext cx="52725" cy="99850"/>
            </a:xfrm>
            <a:custGeom>
              <a:avLst/>
              <a:gdLst/>
              <a:ahLst/>
              <a:cxnLst/>
              <a:rect l="l" t="t" r="r" b="b"/>
              <a:pathLst>
                <a:path w="2109" h="3994" extrusionOk="0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3"/>
            <p:cNvSpPr/>
            <p:nvPr/>
          </p:nvSpPr>
          <p:spPr>
            <a:xfrm>
              <a:off x="2738300" y="1507125"/>
              <a:ext cx="52700" cy="99850"/>
            </a:xfrm>
            <a:custGeom>
              <a:avLst/>
              <a:gdLst/>
              <a:ahLst/>
              <a:cxnLst/>
              <a:rect l="l" t="t" r="r" b="b"/>
              <a:pathLst>
                <a:path w="2108" h="3994" extrusionOk="0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3"/>
            <p:cNvSpPr/>
            <p:nvPr/>
          </p:nvSpPr>
          <p:spPr>
            <a:xfrm>
              <a:off x="2618125" y="1404550"/>
              <a:ext cx="187650" cy="83925"/>
            </a:xfrm>
            <a:custGeom>
              <a:avLst/>
              <a:gdLst/>
              <a:ahLst/>
              <a:cxnLst/>
              <a:rect l="l" t="t" r="r" b="b"/>
              <a:pathLst>
                <a:path w="7506" h="3357" extrusionOk="0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3"/>
            <p:cNvSpPr/>
            <p:nvPr/>
          </p:nvSpPr>
          <p:spPr>
            <a:xfrm>
              <a:off x="2980450" y="1388825"/>
              <a:ext cx="199675" cy="71950"/>
            </a:xfrm>
            <a:custGeom>
              <a:avLst/>
              <a:gdLst/>
              <a:ahLst/>
              <a:cxnLst/>
              <a:rect l="l" t="t" r="r" b="b"/>
              <a:pathLst>
                <a:path w="7987" h="2878" extrusionOk="0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3"/>
            <p:cNvSpPr/>
            <p:nvPr/>
          </p:nvSpPr>
          <p:spPr>
            <a:xfrm>
              <a:off x="2362125" y="766675"/>
              <a:ext cx="956625" cy="758050"/>
            </a:xfrm>
            <a:custGeom>
              <a:avLst/>
              <a:gdLst/>
              <a:ahLst/>
              <a:cxnLst/>
              <a:rect l="l" t="t" r="r" b="b"/>
              <a:pathLst>
                <a:path w="38265" h="30322" extrusionOk="0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3"/>
            <p:cNvSpPr/>
            <p:nvPr/>
          </p:nvSpPr>
          <p:spPr>
            <a:xfrm>
              <a:off x="2402775" y="765875"/>
              <a:ext cx="915975" cy="758850"/>
            </a:xfrm>
            <a:custGeom>
              <a:avLst/>
              <a:gdLst/>
              <a:ahLst/>
              <a:cxnLst/>
              <a:rect l="l" t="t" r="r" b="b"/>
              <a:pathLst>
                <a:path w="36639" h="30354" extrusionOk="0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3"/>
            <p:cNvSpPr/>
            <p:nvPr/>
          </p:nvSpPr>
          <p:spPr>
            <a:xfrm>
              <a:off x="2395400" y="758475"/>
              <a:ext cx="930750" cy="773825"/>
            </a:xfrm>
            <a:custGeom>
              <a:avLst/>
              <a:gdLst/>
              <a:ahLst/>
              <a:cxnLst/>
              <a:rect l="l" t="t" r="r" b="b"/>
              <a:pathLst>
                <a:path w="37230" h="30953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3"/>
            <p:cNvSpPr/>
            <p:nvPr/>
          </p:nvSpPr>
          <p:spPr>
            <a:xfrm>
              <a:off x="2412950" y="1071800"/>
              <a:ext cx="186725" cy="151600"/>
            </a:xfrm>
            <a:custGeom>
              <a:avLst/>
              <a:gdLst/>
              <a:ahLst/>
              <a:cxnLst/>
              <a:rect l="l" t="t" r="r" b="b"/>
              <a:pathLst>
                <a:path w="7469" h="6064" extrusionOk="0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3"/>
            <p:cNvSpPr/>
            <p:nvPr/>
          </p:nvSpPr>
          <p:spPr>
            <a:xfrm>
              <a:off x="2476725" y="948875"/>
              <a:ext cx="202425" cy="210750"/>
            </a:xfrm>
            <a:custGeom>
              <a:avLst/>
              <a:gdLst/>
              <a:ahLst/>
              <a:cxnLst/>
              <a:rect l="l" t="t" r="r" b="b"/>
              <a:pathLst>
                <a:path w="8097" h="8430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3"/>
            <p:cNvSpPr/>
            <p:nvPr/>
          </p:nvSpPr>
          <p:spPr>
            <a:xfrm>
              <a:off x="2547900" y="866825"/>
              <a:ext cx="254200" cy="232725"/>
            </a:xfrm>
            <a:custGeom>
              <a:avLst/>
              <a:gdLst/>
              <a:ahLst/>
              <a:cxnLst/>
              <a:rect l="l" t="t" r="r" b="b"/>
              <a:pathLst>
                <a:path w="10168" h="9309" extrusionOk="0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3"/>
            <p:cNvSpPr/>
            <p:nvPr/>
          </p:nvSpPr>
          <p:spPr>
            <a:xfrm>
              <a:off x="2789125" y="769900"/>
              <a:ext cx="105400" cy="317825"/>
            </a:xfrm>
            <a:custGeom>
              <a:avLst/>
              <a:gdLst/>
              <a:ahLst/>
              <a:cxnLst/>
              <a:rect l="l" t="t" r="r" b="b"/>
              <a:pathLst>
                <a:path w="4216" h="12713" extrusionOk="0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3"/>
            <p:cNvSpPr/>
            <p:nvPr/>
          </p:nvSpPr>
          <p:spPr>
            <a:xfrm>
              <a:off x="3008175" y="797525"/>
              <a:ext cx="96150" cy="329525"/>
            </a:xfrm>
            <a:custGeom>
              <a:avLst/>
              <a:gdLst/>
              <a:ahLst/>
              <a:cxnLst/>
              <a:rect l="l" t="t" r="r" b="b"/>
              <a:pathLst>
                <a:path w="3846" h="13181" extrusionOk="0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3"/>
            <p:cNvSpPr/>
            <p:nvPr/>
          </p:nvSpPr>
          <p:spPr>
            <a:xfrm>
              <a:off x="3163450" y="1008025"/>
              <a:ext cx="75825" cy="198750"/>
            </a:xfrm>
            <a:custGeom>
              <a:avLst/>
              <a:gdLst/>
              <a:ahLst/>
              <a:cxnLst/>
              <a:rect l="l" t="t" r="r" b="b"/>
              <a:pathLst>
                <a:path w="3033" h="7950" extrusionOk="0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3"/>
            <p:cNvSpPr/>
            <p:nvPr/>
          </p:nvSpPr>
          <p:spPr>
            <a:xfrm>
              <a:off x="3098750" y="2625175"/>
              <a:ext cx="1443725" cy="1942225"/>
            </a:xfrm>
            <a:custGeom>
              <a:avLst/>
              <a:gdLst/>
              <a:ahLst/>
              <a:cxnLst/>
              <a:rect l="l" t="t" r="r" b="b"/>
              <a:pathLst>
                <a:path w="57749" h="77689" extrusionOk="0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3"/>
            <p:cNvSpPr/>
            <p:nvPr/>
          </p:nvSpPr>
          <p:spPr>
            <a:xfrm>
              <a:off x="3109850" y="2618100"/>
              <a:ext cx="1440950" cy="1957625"/>
            </a:xfrm>
            <a:custGeom>
              <a:avLst/>
              <a:gdLst/>
              <a:ahLst/>
              <a:cxnLst/>
              <a:rect l="l" t="t" r="r" b="b"/>
              <a:pathLst>
                <a:path w="57638" h="78305" extrusionOk="0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3"/>
            <p:cNvSpPr/>
            <p:nvPr/>
          </p:nvSpPr>
          <p:spPr>
            <a:xfrm>
              <a:off x="3163450" y="3439150"/>
              <a:ext cx="191350" cy="241775"/>
            </a:xfrm>
            <a:custGeom>
              <a:avLst/>
              <a:gdLst/>
              <a:ahLst/>
              <a:cxnLst/>
              <a:rect l="l" t="t" r="r" b="b"/>
              <a:pathLst>
                <a:path w="7654" h="9671" extrusionOk="0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3"/>
            <p:cNvSpPr/>
            <p:nvPr/>
          </p:nvSpPr>
          <p:spPr>
            <a:xfrm>
              <a:off x="3156050" y="3431450"/>
              <a:ext cx="201525" cy="256975"/>
            </a:xfrm>
            <a:custGeom>
              <a:avLst/>
              <a:gdLst/>
              <a:ahLst/>
              <a:cxnLst/>
              <a:rect l="l" t="t" r="r" b="b"/>
              <a:pathLst>
                <a:path w="8061" h="10279" extrusionOk="0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3"/>
            <p:cNvSpPr/>
            <p:nvPr/>
          </p:nvSpPr>
          <p:spPr>
            <a:xfrm>
              <a:off x="3194875" y="3486925"/>
              <a:ext cx="112775" cy="128475"/>
            </a:xfrm>
            <a:custGeom>
              <a:avLst/>
              <a:gdLst/>
              <a:ahLst/>
              <a:cxnLst/>
              <a:rect l="l" t="t" r="r" b="b"/>
              <a:pathLst>
                <a:path w="4511" h="5139" extrusionOk="0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3"/>
            <p:cNvSpPr/>
            <p:nvPr/>
          </p:nvSpPr>
          <p:spPr>
            <a:xfrm>
              <a:off x="2775250" y="4005425"/>
              <a:ext cx="2131400" cy="1273425"/>
            </a:xfrm>
            <a:custGeom>
              <a:avLst/>
              <a:gdLst/>
              <a:ahLst/>
              <a:cxnLst/>
              <a:rect l="l" t="t" r="r" b="b"/>
              <a:pathLst>
                <a:path w="85256" h="50937" extrusionOk="0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3"/>
            <p:cNvSpPr/>
            <p:nvPr/>
          </p:nvSpPr>
          <p:spPr>
            <a:xfrm>
              <a:off x="2766950" y="3997650"/>
              <a:ext cx="2148000" cy="1288850"/>
            </a:xfrm>
            <a:custGeom>
              <a:avLst/>
              <a:gdLst/>
              <a:ahLst/>
              <a:cxnLst/>
              <a:rect l="l" t="t" r="r" b="b"/>
              <a:pathLst>
                <a:path w="85920" h="51554" extrusionOk="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3"/>
            <p:cNvSpPr/>
            <p:nvPr/>
          </p:nvSpPr>
          <p:spPr>
            <a:xfrm>
              <a:off x="4551700" y="4889025"/>
              <a:ext cx="22200" cy="71200"/>
            </a:xfrm>
            <a:custGeom>
              <a:avLst/>
              <a:gdLst/>
              <a:ahLst/>
              <a:cxnLst/>
              <a:rect l="l" t="t" r="r" b="b"/>
              <a:pathLst>
                <a:path w="888" h="2848" extrusionOk="0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3"/>
            <p:cNvSpPr/>
            <p:nvPr/>
          </p:nvSpPr>
          <p:spPr>
            <a:xfrm>
              <a:off x="4569250" y="4353650"/>
              <a:ext cx="140525" cy="476425"/>
            </a:xfrm>
            <a:custGeom>
              <a:avLst/>
              <a:gdLst/>
              <a:ahLst/>
              <a:cxnLst/>
              <a:rect l="l" t="t" r="r" b="b"/>
              <a:pathLst>
                <a:path w="5621" h="19057" extrusionOk="0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3"/>
            <p:cNvSpPr/>
            <p:nvPr/>
          </p:nvSpPr>
          <p:spPr>
            <a:xfrm>
              <a:off x="2971200" y="4500150"/>
              <a:ext cx="226475" cy="533275"/>
            </a:xfrm>
            <a:custGeom>
              <a:avLst/>
              <a:gdLst/>
              <a:ahLst/>
              <a:cxnLst/>
              <a:rect l="l" t="t" r="r" b="b"/>
              <a:pathLst>
                <a:path w="9059" h="21331" extrusionOk="0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3"/>
            <p:cNvSpPr/>
            <p:nvPr/>
          </p:nvSpPr>
          <p:spPr>
            <a:xfrm>
              <a:off x="3459225" y="4034000"/>
              <a:ext cx="712625" cy="732125"/>
            </a:xfrm>
            <a:custGeom>
              <a:avLst/>
              <a:gdLst/>
              <a:ahLst/>
              <a:cxnLst/>
              <a:rect l="l" t="t" r="r" b="b"/>
              <a:pathLst>
                <a:path w="28505" h="29285" extrusionOk="0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3"/>
            <p:cNvSpPr/>
            <p:nvPr/>
          </p:nvSpPr>
          <p:spPr>
            <a:xfrm>
              <a:off x="3461075" y="3901550"/>
              <a:ext cx="748675" cy="768450"/>
            </a:xfrm>
            <a:custGeom>
              <a:avLst/>
              <a:gdLst/>
              <a:ahLst/>
              <a:cxnLst/>
              <a:rect l="l" t="t" r="r" b="b"/>
              <a:pathLst>
                <a:path w="29947" h="30738" extrusionOk="0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3"/>
            <p:cNvSpPr/>
            <p:nvPr/>
          </p:nvSpPr>
          <p:spPr>
            <a:xfrm>
              <a:off x="3475850" y="3893600"/>
              <a:ext cx="741300" cy="784175"/>
            </a:xfrm>
            <a:custGeom>
              <a:avLst/>
              <a:gdLst/>
              <a:ahLst/>
              <a:cxnLst/>
              <a:rect l="l" t="t" r="r" b="b"/>
              <a:pathLst>
                <a:path w="29652" h="31367" extrusionOk="0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3"/>
            <p:cNvSpPr/>
            <p:nvPr/>
          </p:nvSpPr>
          <p:spPr>
            <a:xfrm>
              <a:off x="3539625" y="3686550"/>
              <a:ext cx="476025" cy="944725"/>
            </a:xfrm>
            <a:custGeom>
              <a:avLst/>
              <a:gdLst/>
              <a:ahLst/>
              <a:cxnLst/>
              <a:rect l="l" t="t" r="r" b="b"/>
              <a:pathLst>
                <a:path w="19041" h="37789" extrusionOk="0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3"/>
            <p:cNvSpPr/>
            <p:nvPr/>
          </p:nvSpPr>
          <p:spPr>
            <a:xfrm>
              <a:off x="3539625" y="3694875"/>
              <a:ext cx="476025" cy="438225"/>
            </a:xfrm>
            <a:custGeom>
              <a:avLst/>
              <a:gdLst/>
              <a:ahLst/>
              <a:cxnLst/>
              <a:rect l="l" t="t" r="r" b="b"/>
              <a:pathLst>
                <a:path w="19041" h="17529" extrusionOk="0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3"/>
            <p:cNvSpPr/>
            <p:nvPr/>
          </p:nvSpPr>
          <p:spPr>
            <a:xfrm>
              <a:off x="3563650" y="3858475"/>
              <a:ext cx="452000" cy="274525"/>
            </a:xfrm>
            <a:custGeom>
              <a:avLst/>
              <a:gdLst/>
              <a:ahLst/>
              <a:cxnLst/>
              <a:rect l="l" t="t" r="r" b="b"/>
              <a:pathLst>
                <a:path w="18080" h="10981" extrusionOk="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3"/>
            <p:cNvSpPr/>
            <p:nvPr/>
          </p:nvSpPr>
          <p:spPr>
            <a:xfrm>
              <a:off x="3531300" y="3678800"/>
              <a:ext cx="492675" cy="959775"/>
            </a:xfrm>
            <a:custGeom>
              <a:avLst/>
              <a:gdLst/>
              <a:ahLst/>
              <a:cxnLst/>
              <a:rect l="l" t="t" r="r" b="b"/>
              <a:pathLst>
                <a:path w="19707" h="38391" extrusionOk="0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3"/>
            <p:cNvSpPr/>
            <p:nvPr/>
          </p:nvSpPr>
          <p:spPr>
            <a:xfrm>
              <a:off x="3119075" y="2612625"/>
              <a:ext cx="1057400" cy="1366000"/>
            </a:xfrm>
            <a:custGeom>
              <a:avLst/>
              <a:gdLst/>
              <a:ahLst/>
              <a:cxnLst/>
              <a:rect l="l" t="t" r="r" b="b"/>
              <a:pathLst>
                <a:path w="42296" h="54640" extrusionOk="0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3"/>
            <p:cNvSpPr/>
            <p:nvPr/>
          </p:nvSpPr>
          <p:spPr>
            <a:xfrm>
              <a:off x="3221675" y="2796475"/>
              <a:ext cx="928925" cy="813400"/>
            </a:xfrm>
            <a:custGeom>
              <a:avLst/>
              <a:gdLst/>
              <a:ahLst/>
              <a:cxnLst/>
              <a:rect l="l" t="t" r="r" b="b"/>
              <a:pathLst>
                <a:path w="3715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3"/>
            <p:cNvSpPr/>
            <p:nvPr/>
          </p:nvSpPr>
          <p:spPr>
            <a:xfrm>
              <a:off x="3221675" y="2796475"/>
              <a:ext cx="919675" cy="813400"/>
            </a:xfrm>
            <a:custGeom>
              <a:avLst/>
              <a:gdLst/>
              <a:ahLst/>
              <a:cxnLst/>
              <a:rect l="l" t="t" r="r" b="b"/>
              <a:pathLst>
                <a:path w="3678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3"/>
            <p:cNvSpPr/>
            <p:nvPr/>
          </p:nvSpPr>
          <p:spPr>
            <a:xfrm>
              <a:off x="3163450" y="2605150"/>
              <a:ext cx="985300" cy="1380900"/>
            </a:xfrm>
            <a:custGeom>
              <a:avLst/>
              <a:gdLst/>
              <a:ahLst/>
              <a:cxnLst/>
              <a:rect l="l" t="t" r="r" b="b"/>
              <a:pathLst>
                <a:path w="39412" h="55236" extrusionOk="0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3"/>
            <p:cNvSpPr/>
            <p:nvPr/>
          </p:nvSpPr>
          <p:spPr>
            <a:xfrm>
              <a:off x="3453475" y="3386675"/>
              <a:ext cx="194325" cy="64750"/>
            </a:xfrm>
            <a:custGeom>
              <a:avLst/>
              <a:gdLst/>
              <a:ahLst/>
              <a:cxnLst/>
              <a:rect l="l" t="t" r="r" b="b"/>
              <a:pathLst>
                <a:path w="7773" h="2590" extrusionOk="0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3"/>
            <p:cNvSpPr/>
            <p:nvPr/>
          </p:nvSpPr>
          <p:spPr>
            <a:xfrm>
              <a:off x="3822450" y="3319600"/>
              <a:ext cx="191350" cy="102650"/>
            </a:xfrm>
            <a:custGeom>
              <a:avLst/>
              <a:gdLst/>
              <a:ahLst/>
              <a:cxnLst/>
              <a:rect l="l" t="t" r="r" b="b"/>
              <a:pathLst>
                <a:path w="7654" h="4106" extrusionOk="0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3"/>
            <p:cNvSpPr/>
            <p:nvPr/>
          </p:nvSpPr>
          <p:spPr>
            <a:xfrm>
              <a:off x="3781775" y="3303900"/>
              <a:ext cx="110950" cy="282850"/>
            </a:xfrm>
            <a:custGeom>
              <a:avLst/>
              <a:gdLst/>
              <a:ahLst/>
              <a:cxnLst/>
              <a:rect l="l" t="t" r="r" b="b"/>
              <a:pathLst>
                <a:path w="4438" h="11314" extrusionOk="0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3"/>
            <p:cNvSpPr/>
            <p:nvPr/>
          </p:nvSpPr>
          <p:spPr>
            <a:xfrm>
              <a:off x="3733725" y="3660000"/>
              <a:ext cx="153450" cy="58925"/>
            </a:xfrm>
            <a:custGeom>
              <a:avLst/>
              <a:gdLst/>
              <a:ahLst/>
              <a:cxnLst/>
              <a:rect l="l" t="t" r="r" b="b"/>
              <a:pathLst>
                <a:path w="6138" h="2357" extrusionOk="0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3"/>
            <p:cNvSpPr/>
            <p:nvPr/>
          </p:nvSpPr>
          <p:spPr>
            <a:xfrm>
              <a:off x="3377875" y="3247525"/>
              <a:ext cx="252350" cy="93150"/>
            </a:xfrm>
            <a:custGeom>
              <a:avLst/>
              <a:gdLst/>
              <a:ahLst/>
              <a:cxnLst/>
              <a:rect l="l" t="t" r="r" b="b"/>
              <a:pathLst>
                <a:path w="10094" h="3726" extrusionOk="0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3"/>
            <p:cNvSpPr/>
            <p:nvPr/>
          </p:nvSpPr>
          <p:spPr>
            <a:xfrm>
              <a:off x="3786400" y="3214250"/>
              <a:ext cx="126650" cy="52900"/>
            </a:xfrm>
            <a:custGeom>
              <a:avLst/>
              <a:gdLst/>
              <a:ahLst/>
              <a:cxnLst/>
              <a:rect l="l" t="t" r="r" b="b"/>
              <a:pathLst>
                <a:path w="5066" h="2116" extrusionOk="0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3"/>
            <p:cNvSpPr/>
            <p:nvPr/>
          </p:nvSpPr>
          <p:spPr>
            <a:xfrm>
              <a:off x="3152350" y="2612625"/>
              <a:ext cx="993625" cy="888175"/>
            </a:xfrm>
            <a:custGeom>
              <a:avLst/>
              <a:gdLst/>
              <a:ahLst/>
              <a:cxnLst/>
              <a:rect l="l" t="t" r="r" b="b"/>
              <a:pathLst>
                <a:path w="39745" h="35527" extrusionOk="0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3"/>
            <p:cNvSpPr/>
            <p:nvPr/>
          </p:nvSpPr>
          <p:spPr>
            <a:xfrm>
              <a:off x="3163450" y="2605150"/>
              <a:ext cx="985300" cy="903600"/>
            </a:xfrm>
            <a:custGeom>
              <a:avLst/>
              <a:gdLst/>
              <a:ahLst/>
              <a:cxnLst/>
              <a:rect l="l" t="t" r="r" b="b"/>
              <a:pathLst>
                <a:path w="39412" h="36144" extrusionOk="0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3"/>
            <p:cNvSpPr/>
            <p:nvPr/>
          </p:nvSpPr>
          <p:spPr>
            <a:xfrm>
              <a:off x="3529450" y="2791150"/>
              <a:ext cx="720050" cy="688850"/>
            </a:xfrm>
            <a:custGeom>
              <a:avLst/>
              <a:gdLst/>
              <a:ahLst/>
              <a:cxnLst/>
              <a:rect l="l" t="t" r="r" b="b"/>
              <a:pathLst>
                <a:path w="28802" h="27554" extrusionOk="0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3"/>
            <p:cNvSpPr/>
            <p:nvPr/>
          </p:nvSpPr>
          <p:spPr>
            <a:xfrm>
              <a:off x="4136700" y="3509800"/>
              <a:ext cx="248650" cy="242625"/>
            </a:xfrm>
            <a:custGeom>
              <a:avLst/>
              <a:gdLst/>
              <a:ahLst/>
              <a:cxnLst/>
              <a:rect l="l" t="t" r="r" b="b"/>
              <a:pathLst>
                <a:path w="9946" h="9705" extrusionOk="0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3"/>
            <p:cNvSpPr/>
            <p:nvPr/>
          </p:nvSpPr>
          <p:spPr>
            <a:xfrm>
              <a:off x="3141275" y="2787075"/>
              <a:ext cx="342925" cy="519425"/>
            </a:xfrm>
            <a:custGeom>
              <a:avLst/>
              <a:gdLst/>
              <a:ahLst/>
              <a:cxnLst/>
              <a:rect l="l" t="t" r="r" b="b"/>
              <a:pathLst>
                <a:path w="13717" h="20777" extrusionOk="0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3"/>
            <p:cNvSpPr/>
            <p:nvPr/>
          </p:nvSpPr>
          <p:spPr>
            <a:xfrm>
              <a:off x="3546100" y="2738250"/>
              <a:ext cx="603575" cy="246025"/>
            </a:xfrm>
            <a:custGeom>
              <a:avLst/>
              <a:gdLst/>
              <a:ahLst/>
              <a:cxnLst/>
              <a:rect l="l" t="t" r="r" b="b"/>
              <a:pathLst>
                <a:path w="24143" h="9841" extrusionOk="0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3"/>
            <p:cNvSpPr/>
            <p:nvPr/>
          </p:nvSpPr>
          <p:spPr>
            <a:xfrm>
              <a:off x="4974075" y="1207325"/>
              <a:ext cx="1045375" cy="1662200"/>
            </a:xfrm>
            <a:custGeom>
              <a:avLst/>
              <a:gdLst/>
              <a:ahLst/>
              <a:cxnLst/>
              <a:rect l="l" t="t" r="r" b="b"/>
              <a:pathLst>
                <a:path w="41815" h="66488" extrusionOk="0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3"/>
            <p:cNvSpPr/>
            <p:nvPr/>
          </p:nvSpPr>
          <p:spPr>
            <a:xfrm>
              <a:off x="4966700" y="1199350"/>
              <a:ext cx="1042575" cy="1677575"/>
            </a:xfrm>
            <a:custGeom>
              <a:avLst/>
              <a:gdLst/>
              <a:ahLst/>
              <a:cxnLst/>
              <a:rect l="l" t="t" r="r" b="b"/>
              <a:pathLst>
                <a:path w="41703" h="67103" extrusionOk="0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3"/>
            <p:cNvSpPr/>
            <p:nvPr/>
          </p:nvSpPr>
          <p:spPr>
            <a:xfrm>
              <a:off x="5233800" y="1302875"/>
              <a:ext cx="183025" cy="263600"/>
            </a:xfrm>
            <a:custGeom>
              <a:avLst/>
              <a:gdLst/>
              <a:ahLst/>
              <a:cxnLst/>
              <a:rect l="l" t="t" r="r" b="b"/>
              <a:pathLst>
                <a:path w="7321" h="10544" extrusionOk="0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3"/>
            <p:cNvSpPr/>
            <p:nvPr/>
          </p:nvSpPr>
          <p:spPr>
            <a:xfrm>
              <a:off x="5395550" y="1619900"/>
              <a:ext cx="20350" cy="70250"/>
            </a:xfrm>
            <a:custGeom>
              <a:avLst/>
              <a:gdLst/>
              <a:ahLst/>
              <a:cxnLst/>
              <a:rect l="l" t="t" r="r" b="b"/>
              <a:pathLst>
                <a:path w="814" h="2810" extrusionOk="0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3"/>
            <p:cNvSpPr/>
            <p:nvPr/>
          </p:nvSpPr>
          <p:spPr>
            <a:xfrm>
              <a:off x="5410350" y="1315075"/>
              <a:ext cx="105375" cy="267125"/>
            </a:xfrm>
            <a:custGeom>
              <a:avLst/>
              <a:gdLst/>
              <a:ahLst/>
              <a:cxnLst/>
              <a:rect l="l" t="t" r="r" b="b"/>
              <a:pathLst>
                <a:path w="4215" h="10685" extrusionOk="0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3"/>
            <p:cNvSpPr/>
            <p:nvPr/>
          </p:nvSpPr>
          <p:spPr>
            <a:xfrm>
              <a:off x="5622925" y="1315675"/>
              <a:ext cx="36075" cy="432025"/>
            </a:xfrm>
            <a:custGeom>
              <a:avLst/>
              <a:gdLst/>
              <a:ahLst/>
              <a:cxnLst/>
              <a:rect l="l" t="t" r="r" b="b"/>
              <a:pathLst>
                <a:path w="1443" h="17281" extrusionOk="0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3"/>
            <p:cNvSpPr/>
            <p:nvPr/>
          </p:nvSpPr>
          <p:spPr>
            <a:xfrm>
              <a:off x="5800375" y="1685525"/>
              <a:ext cx="26825" cy="66750"/>
            </a:xfrm>
            <a:custGeom>
              <a:avLst/>
              <a:gdLst/>
              <a:ahLst/>
              <a:cxnLst/>
              <a:rect l="l" t="t" r="r" b="b"/>
              <a:pathLst>
                <a:path w="1073" h="2670" extrusionOk="0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3"/>
            <p:cNvSpPr/>
            <p:nvPr/>
          </p:nvSpPr>
          <p:spPr>
            <a:xfrm>
              <a:off x="5754175" y="1336150"/>
              <a:ext cx="77650" cy="296700"/>
            </a:xfrm>
            <a:custGeom>
              <a:avLst/>
              <a:gdLst/>
              <a:ahLst/>
              <a:cxnLst/>
              <a:rect l="l" t="t" r="r" b="b"/>
              <a:pathLst>
                <a:path w="3106" h="11868" extrusionOk="0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3"/>
            <p:cNvSpPr/>
            <p:nvPr/>
          </p:nvSpPr>
          <p:spPr>
            <a:xfrm>
              <a:off x="4617325" y="2545375"/>
              <a:ext cx="1541700" cy="1176325"/>
            </a:xfrm>
            <a:custGeom>
              <a:avLst/>
              <a:gdLst/>
              <a:ahLst/>
              <a:cxnLst/>
              <a:rect l="l" t="t" r="r" b="b"/>
              <a:pathLst>
                <a:path w="61668" h="47053" extrusionOk="0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3"/>
            <p:cNvSpPr/>
            <p:nvPr/>
          </p:nvSpPr>
          <p:spPr>
            <a:xfrm>
              <a:off x="4608075" y="2537700"/>
              <a:ext cx="1558325" cy="1192100"/>
            </a:xfrm>
            <a:custGeom>
              <a:avLst/>
              <a:gdLst/>
              <a:ahLst/>
              <a:cxnLst/>
              <a:rect l="l" t="t" r="r" b="b"/>
              <a:pathLst>
                <a:path w="62333" h="47684" extrusionOk="0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3"/>
            <p:cNvSpPr/>
            <p:nvPr/>
          </p:nvSpPr>
          <p:spPr>
            <a:xfrm>
              <a:off x="5740300" y="3100400"/>
              <a:ext cx="98925" cy="490225"/>
            </a:xfrm>
            <a:custGeom>
              <a:avLst/>
              <a:gdLst/>
              <a:ahLst/>
              <a:cxnLst/>
              <a:rect l="l" t="t" r="r" b="b"/>
              <a:pathLst>
                <a:path w="3957" h="19609" extrusionOk="0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3"/>
            <p:cNvSpPr/>
            <p:nvPr/>
          </p:nvSpPr>
          <p:spPr>
            <a:xfrm>
              <a:off x="4761500" y="2545375"/>
              <a:ext cx="1016725" cy="1045075"/>
            </a:xfrm>
            <a:custGeom>
              <a:avLst/>
              <a:gdLst/>
              <a:ahLst/>
              <a:cxnLst/>
              <a:rect l="l" t="t" r="r" b="b"/>
              <a:pathLst>
                <a:path w="40669" h="41803" extrusionOk="0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3"/>
            <p:cNvSpPr/>
            <p:nvPr/>
          </p:nvSpPr>
          <p:spPr>
            <a:xfrm>
              <a:off x="4752275" y="2537700"/>
              <a:ext cx="1034275" cy="1060150"/>
            </a:xfrm>
            <a:custGeom>
              <a:avLst/>
              <a:gdLst/>
              <a:ahLst/>
              <a:cxnLst/>
              <a:rect l="l" t="t" r="r" b="b"/>
              <a:pathLst>
                <a:path w="41371" h="42406" extrusionOk="0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3"/>
            <p:cNvSpPr/>
            <p:nvPr/>
          </p:nvSpPr>
          <p:spPr>
            <a:xfrm>
              <a:off x="5094250" y="2545375"/>
              <a:ext cx="577675" cy="805200"/>
            </a:xfrm>
            <a:custGeom>
              <a:avLst/>
              <a:gdLst/>
              <a:ahLst/>
              <a:cxnLst/>
              <a:rect l="l" t="t" r="r" b="b"/>
              <a:pathLst>
                <a:path w="23107" h="32208" extrusionOk="0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3"/>
            <p:cNvSpPr/>
            <p:nvPr/>
          </p:nvSpPr>
          <p:spPr>
            <a:xfrm>
              <a:off x="5094250" y="2537700"/>
              <a:ext cx="586000" cy="820775"/>
            </a:xfrm>
            <a:custGeom>
              <a:avLst/>
              <a:gdLst/>
              <a:ahLst/>
              <a:cxnLst/>
              <a:rect l="l" t="t" r="r" b="b"/>
              <a:pathLst>
                <a:path w="23440" h="32831" extrusionOk="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3"/>
            <p:cNvSpPr/>
            <p:nvPr/>
          </p:nvSpPr>
          <p:spPr>
            <a:xfrm>
              <a:off x="5119200" y="2918725"/>
              <a:ext cx="92450" cy="65175"/>
            </a:xfrm>
            <a:custGeom>
              <a:avLst/>
              <a:gdLst/>
              <a:ahLst/>
              <a:cxnLst/>
              <a:rect l="l" t="t" r="r" b="b"/>
              <a:pathLst>
                <a:path w="3698" h="2607" extrusionOk="0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3"/>
            <p:cNvSpPr/>
            <p:nvPr/>
          </p:nvSpPr>
          <p:spPr>
            <a:xfrm>
              <a:off x="5342875" y="3001500"/>
              <a:ext cx="140500" cy="31800"/>
            </a:xfrm>
            <a:custGeom>
              <a:avLst/>
              <a:gdLst/>
              <a:ahLst/>
              <a:cxnLst/>
              <a:rect l="l" t="t" r="r" b="b"/>
              <a:pathLst>
                <a:path w="5620" h="1272" extrusionOk="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3"/>
            <p:cNvSpPr/>
            <p:nvPr/>
          </p:nvSpPr>
          <p:spPr>
            <a:xfrm>
              <a:off x="5162625" y="2357450"/>
              <a:ext cx="406700" cy="418725"/>
            </a:xfrm>
            <a:custGeom>
              <a:avLst/>
              <a:gdLst/>
              <a:ahLst/>
              <a:cxnLst/>
              <a:rect l="l" t="t" r="r" b="b"/>
              <a:pathLst>
                <a:path w="16268" h="16749" extrusionOk="0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3"/>
            <p:cNvSpPr/>
            <p:nvPr/>
          </p:nvSpPr>
          <p:spPr>
            <a:xfrm>
              <a:off x="5170025" y="2357450"/>
              <a:ext cx="399300" cy="360500"/>
            </a:xfrm>
            <a:custGeom>
              <a:avLst/>
              <a:gdLst/>
              <a:ahLst/>
              <a:cxnLst/>
              <a:rect l="l" t="t" r="r" b="b"/>
              <a:pathLst>
                <a:path w="15972" h="14420" extrusionOk="0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3"/>
            <p:cNvSpPr/>
            <p:nvPr/>
          </p:nvSpPr>
          <p:spPr>
            <a:xfrm>
              <a:off x="5170025" y="2435100"/>
              <a:ext cx="386375" cy="282850"/>
            </a:xfrm>
            <a:custGeom>
              <a:avLst/>
              <a:gdLst/>
              <a:ahLst/>
              <a:cxnLst/>
              <a:rect l="l" t="t" r="r" b="b"/>
              <a:pathLst>
                <a:path w="15455" h="11314" extrusionOk="0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3"/>
            <p:cNvSpPr/>
            <p:nvPr/>
          </p:nvSpPr>
          <p:spPr>
            <a:xfrm>
              <a:off x="5155250" y="2349700"/>
              <a:ext cx="421475" cy="433875"/>
            </a:xfrm>
            <a:custGeom>
              <a:avLst/>
              <a:gdLst/>
              <a:ahLst/>
              <a:cxnLst/>
              <a:rect l="l" t="t" r="r" b="b"/>
              <a:pathLst>
                <a:path w="16859" h="17355" extrusionOk="0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3"/>
            <p:cNvSpPr/>
            <p:nvPr/>
          </p:nvSpPr>
          <p:spPr>
            <a:xfrm>
              <a:off x="5072050" y="1720650"/>
              <a:ext cx="755150" cy="913375"/>
            </a:xfrm>
            <a:custGeom>
              <a:avLst/>
              <a:gdLst/>
              <a:ahLst/>
              <a:cxnLst/>
              <a:rect l="l" t="t" r="r" b="b"/>
              <a:pathLst>
                <a:path w="30206" h="36535" extrusionOk="0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3"/>
            <p:cNvSpPr/>
            <p:nvPr/>
          </p:nvSpPr>
          <p:spPr>
            <a:xfrm>
              <a:off x="5108100" y="1720650"/>
              <a:ext cx="719100" cy="278650"/>
            </a:xfrm>
            <a:custGeom>
              <a:avLst/>
              <a:gdLst/>
              <a:ahLst/>
              <a:cxnLst/>
              <a:rect l="l" t="t" r="r" b="b"/>
              <a:pathLst>
                <a:path w="28764" h="11146" extrusionOk="0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3"/>
            <p:cNvSpPr/>
            <p:nvPr/>
          </p:nvSpPr>
          <p:spPr>
            <a:xfrm>
              <a:off x="5118275" y="1741900"/>
              <a:ext cx="705225" cy="256975"/>
            </a:xfrm>
            <a:custGeom>
              <a:avLst/>
              <a:gdLst/>
              <a:ahLst/>
              <a:cxnLst/>
              <a:rect l="l" t="t" r="r" b="b"/>
              <a:pathLst>
                <a:path w="28209" h="10279" extrusionOk="0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3"/>
            <p:cNvSpPr/>
            <p:nvPr/>
          </p:nvSpPr>
          <p:spPr>
            <a:xfrm>
              <a:off x="5077600" y="1713250"/>
              <a:ext cx="757925" cy="928900"/>
            </a:xfrm>
            <a:custGeom>
              <a:avLst/>
              <a:gdLst/>
              <a:ahLst/>
              <a:cxnLst/>
              <a:rect l="l" t="t" r="r" b="b"/>
              <a:pathLst>
                <a:path w="30317" h="37156" extrusionOk="0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3"/>
            <p:cNvSpPr/>
            <p:nvPr/>
          </p:nvSpPr>
          <p:spPr>
            <a:xfrm>
              <a:off x="5244900" y="1952525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3"/>
            <p:cNvSpPr/>
            <p:nvPr/>
          </p:nvSpPr>
          <p:spPr>
            <a:xfrm>
              <a:off x="5536975" y="2026450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3"/>
            <p:cNvSpPr/>
            <p:nvPr/>
          </p:nvSpPr>
          <p:spPr>
            <a:xfrm>
              <a:off x="5310525" y="1973900"/>
              <a:ext cx="115550" cy="226450"/>
            </a:xfrm>
            <a:custGeom>
              <a:avLst/>
              <a:gdLst/>
              <a:ahLst/>
              <a:cxnLst/>
              <a:rect l="l" t="t" r="r" b="b"/>
              <a:pathLst>
                <a:path w="4622" h="9058" extrusionOk="0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3"/>
            <p:cNvSpPr/>
            <p:nvPr/>
          </p:nvSpPr>
          <p:spPr>
            <a:xfrm>
              <a:off x="5280025" y="2266300"/>
              <a:ext cx="187650" cy="53300"/>
            </a:xfrm>
            <a:custGeom>
              <a:avLst/>
              <a:gdLst/>
              <a:ahLst/>
              <a:cxnLst/>
              <a:rect l="l" t="t" r="r" b="b"/>
              <a:pathLst>
                <a:path w="7506" h="2132" extrusionOk="0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3"/>
            <p:cNvSpPr/>
            <p:nvPr/>
          </p:nvSpPr>
          <p:spPr>
            <a:xfrm>
              <a:off x="5198675" y="1847275"/>
              <a:ext cx="183950" cy="47850"/>
            </a:xfrm>
            <a:custGeom>
              <a:avLst/>
              <a:gdLst/>
              <a:ahLst/>
              <a:cxnLst/>
              <a:rect l="l" t="t" r="r" b="b"/>
              <a:pathLst>
                <a:path w="7358" h="1914" extrusionOk="0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3"/>
            <p:cNvSpPr/>
            <p:nvPr/>
          </p:nvSpPr>
          <p:spPr>
            <a:xfrm>
              <a:off x="5505550" y="1911950"/>
              <a:ext cx="212600" cy="70275"/>
            </a:xfrm>
            <a:custGeom>
              <a:avLst/>
              <a:gdLst/>
              <a:ahLst/>
              <a:cxnLst/>
              <a:rect l="l" t="t" r="r" b="b"/>
              <a:pathLst>
                <a:path w="8504" h="2811" extrusionOk="0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3"/>
            <p:cNvSpPr/>
            <p:nvPr/>
          </p:nvSpPr>
          <p:spPr>
            <a:xfrm>
              <a:off x="5480575" y="1777950"/>
              <a:ext cx="517625" cy="1736725"/>
            </a:xfrm>
            <a:custGeom>
              <a:avLst/>
              <a:gdLst/>
              <a:ahLst/>
              <a:cxnLst/>
              <a:rect l="l" t="t" r="r" b="b"/>
              <a:pathLst>
                <a:path w="20705" h="69469" extrusionOk="0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3"/>
            <p:cNvSpPr/>
            <p:nvPr/>
          </p:nvSpPr>
          <p:spPr>
            <a:xfrm>
              <a:off x="5570225" y="3154175"/>
              <a:ext cx="155325" cy="360500"/>
            </a:xfrm>
            <a:custGeom>
              <a:avLst/>
              <a:gdLst/>
              <a:ahLst/>
              <a:cxnLst/>
              <a:rect l="l" t="t" r="r" b="b"/>
              <a:pathLst>
                <a:path w="6213" h="14420" extrusionOk="0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3"/>
            <p:cNvSpPr/>
            <p:nvPr/>
          </p:nvSpPr>
          <p:spPr>
            <a:xfrm>
              <a:off x="5491675" y="2504425"/>
              <a:ext cx="281925" cy="1010250"/>
            </a:xfrm>
            <a:custGeom>
              <a:avLst/>
              <a:gdLst/>
              <a:ahLst/>
              <a:cxnLst/>
              <a:rect l="l" t="t" r="r" b="b"/>
              <a:pathLst>
                <a:path w="11277" h="40410" extrusionOk="0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3"/>
            <p:cNvSpPr/>
            <p:nvPr/>
          </p:nvSpPr>
          <p:spPr>
            <a:xfrm>
              <a:off x="5477800" y="1770550"/>
              <a:ext cx="527800" cy="1752225"/>
            </a:xfrm>
            <a:custGeom>
              <a:avLst/>
              <a:gdLst/>
              <a:ahLst/>
              <a:cxnLst/>
              <a:rect l="l" t="t" r="r" b="b"/>
              <a:pathLst>
                <a:path w="21112" h="70089" extrusionOk="0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3"/>
            <p:cNvSpPr/>
            <p:nvPr/>
          </p:nvSpPr>
          <p:spPr>
            <a:xfrm>
              <a:off x="4780000" y="1493275"/>
              <a:ext cx="375275" cy="1811575"/>
            </a:xfrm>
            <a:custGeom>
              <a:avLst/>
              <a:gdLst/>
              <a:ahLst/>
              <a:cxnLst/>
              <a:rect l="l" t="t" r="r" b="b"/>
              <a:pathLst>
                <a:path w="15011" h="72463" extrusionOk="0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3"/>
            <p:cNvSpPr/>
            <p:nvPr/>
          </p:nvSpPr>
          <p:spPr>
            <a:xfrm>
              <a:off x="4828050" y="2405525"/>
              <a:ext cx="238500" cy="899325"/>
            </a:xfrm>
            <a:custGeom>
              <a:avLst/>
              <a:gdLst/>
              <a:ahLst/>
              <a:cxnLst/>
              <a:rect l="l" t="t" r="r" b="b"/>
              <a:pathLst>
                <a:path w="9540" h="35973" extrusionOk="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3"/>
            <p:cNvSpPr/>
            <p:nvPr/>
          </p:nvSpPr>
          <p:spPr>
            <a:xfrm>
              <a:off x="4808650" y="1485650"/>
              <a:ext cx="354925" cy="1827200"/>
            </a:xfrm>
            <a:custGeom>
              <a:avLst/>
              <a:gdLst/>
              <a:ahLst/>
              <a:cxnLst/>
              <a:rect l="l" t="t" r="r" b="b"/>
              <a:pathLst>
                <a:path w="14197" h="73088" extrusionOk="0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0" name="Google Shape;3150;p53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Helena James</a:t>
            </a:r>
            <a:endParaRPr/>
          </a:p>
        </p:txBody>
      </p:sp>
      <p:sp>
        <p:nvSpPr>
          <p:cNvPr id="3151" name="Google Shape;3151;p53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“Mercury is the closest planet to the </a:t>
            </a:r>
            <a:r>
              <a:rPr lang="en"/>
              <a:t>S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un”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2" name="Google Shape;3152;p53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Jenna Doe</a:t>
            </a:r>
            <a:endParaRPr/>
          </a:p>
        </p:txBody>
      </p:sp>
      <p:sp>
        <p:nvSpPr>
          <p:cNvPr id="3153" name="Google Shape;3153;p53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“Jupiter is the biggest planet </a:t>
            </a:r>
            <a:r>
              <a:rPr lang="en"/>
              <a:t>of them all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 “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4" name="Google Shape;3154;p53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Mary Patterson</a:t>
            </a:r>
            <a:endParaRPr/>
          </a:p>
        </p:txBody>
      </p:sp>
      <p:sp>
        <p:nvSpPr>
          <p:cNvPr id="3155" name="Google Shape;3155;p53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“Neptune is the farthest planet from the </a:t>
            </a:r>
            <a:r>
              <a:rPr lang="en"/>
              <a:t>S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un”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Slide Title Goes Here!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know what helps you make your point clear? Lists like this one: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T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hey’re simple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You can organize your ideas clearly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Y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ou’ll never forget to buy milk!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And the most important thing: the audience won’t miss the point of your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presentation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215" name="Google Shape;3215;p57"/>
          <p:cNvGrpSpPr/>
          <p:nvPr/>
        </p:nvGrpSpPr>
        <p:grpSpPr>
          <a:xfrm>
            <a:off x="899732" y="1213281"/>
            <a:ext cx="3584753" cy="2934361"/>
            <a:chOff x="845850" y="467825"/>
            <a:chExt cx="5996575" cy="4908600"/>
          </a:xfrm>
        </p:grpSpPr>
        <p:sp>
          <p:nvSpPr>
            <p:cNvPr id="3216" name="Google Shape;3216;p57"/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57"/>
            <p:cNvSpPr/>
            <p:nvPr/>
          </p:nvSpPr>
          <p:spPr>
            <a:xfrm>
              <a:off x="1128725" y="467950"/>
              <a:ext cx="5369750" cy="4814475"/>
            </a:xfrm>
            <a:custGeom>
              <a:avLst/>
              <a:gdLst/>
              <a:ahLst/>
              <a:cxnLst/>
              <a:rect l="l" t="t" r="r" b="b"/>
              <a:pathLst>
                <a:path w="214790" h="192579" extrusionOk="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57"/>
            <p:cNvSpPr/>
            <p:nvPr/>
          </p:nvSpPr>
          <p:spPr>
            <a:xfrm>
              <a:off x="1895375" y="1994800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57"/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57"/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57"/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57"/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7"/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7"/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7"/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7"/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7"/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7"/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7"/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7"/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7"/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7"/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7"/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7"/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7"/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7"/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7"/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7"/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7"/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7"/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7"/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7"/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7"/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7"/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57"/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57"/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7"/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7"/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7"/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7"/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7"/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7"/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7"/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7"/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7"/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7"/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7"/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7"/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7"/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7"/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7"/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7"/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7"/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7"/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7"/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7"/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7"/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7"/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7"/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7"/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7"/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7"/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7"/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7"/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7"/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57"/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57"/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57"/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7"/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7"/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7"/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7"/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7"/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7"/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7"/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7"/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7"/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7"/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7"/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7"/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7"/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7"/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7"/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7"/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7"/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7"/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7"/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7"/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7"/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7"/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7"/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7"/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7"/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7"/>
            <p:cNvSpPr/>
            <p:nvPr/>
          </p:nvSpPr>
          <p:spPr>
            <a:xfrm>
              <a:off x="5747875" y="1797925"/>
              <a:ext cx="105300" cy="856675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7"/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7"/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7"/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7"/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7"/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7"/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7"/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7"/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7"/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7"/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7"/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7"/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7"/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7"/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7"/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7"/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7"/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7"/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7"/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7"/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7"/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7"/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7"/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7"/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7"/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7"/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7"/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7"/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7"/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7"/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7"/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7"/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7"/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7"/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7"/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7"/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7"/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7"/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7"/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7"/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7"/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7"/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7"/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7"/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7"/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7"/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7"/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7"/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7"/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7"/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7"/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7"/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7"/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7"/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7"/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7"/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7"/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7"/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7"/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7"/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7"/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7"/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7"/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7"/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7"/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7"/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7"/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7"/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7"/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7"/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7"/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7"/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7"/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7"/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7"/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7"/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7"/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7"/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7"/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7"/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7"/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7"/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7"/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7"/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7"/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7"/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7"/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7"/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7"/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7"/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7"/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7"/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7"/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7"/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7"/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7"/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7"/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7"/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7"/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7"/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7"/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57"/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57"/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7"/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7"/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7"/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7"/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7"/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7"/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7"/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7"/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7"/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7"/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7"/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7"/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57"/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57"/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57"/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57"/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57"/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57"/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57"/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57"/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57"/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57"/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57"/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57"/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57"/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57"/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57"/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57"/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57"/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57"/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57"/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57"/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57"/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57"/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57"/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57"/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57"/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57"/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57"/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57"/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57"/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57"/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57"/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" name="Google Shape;3625;p64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3626" name="Google Shape;3626;p64"/>
          <p:cNvGrpSpPr/>
          <p:nvPr/>
        </p:nvGrpSpPr>
        <p:grpSpPr>
          <a:xfrm>
            <a:off x="1548640" y="992606"/>
            <a:ext cx="1571770" cy="1577364"/>
            <a:chOff x="1543000" y="363475"/>
            <a:chExt cx="4748550" cy="4765450"/>
          </a:xfrm>
        </p:grpSpPr>
        <p:sp>
          <p:nvSpPr>
            <p:cNvPr id="3627" name="Google Shape;3627;p64"/>
            <p:cNvSpPr/>
            <p:nvPr/>
          </p:nvSpPr>
          <p:spPr>
            <a:xfrm>
              <a:off x="2633500" y="1376825"/>
              <a:ext cx="426725" cy="34575"/>
            </a:xfrm>
            <a:custGeom>
              <a:avLst/>
              <a:gdLst/>
              <a:ahLst/>
              <a:cxnLst/>
              <a:rect l="l" t="t" r="r" b="b"/>
              <a:pathLst>
                <a:path w="17069" h="1383" extrusionOk="0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64"/>
            <p:cNvSpPr/>
            <p:nvPr/>
          </p:nvSpPr>
          <p:spPr>
            <a:xfrm>
              <a:off x="1543000" y="778275"/>
              <a:ext cx="4748550" cy="3293100"/>
            </a:xfrm>
            <a:custGeom>
              <a:avLst/>
              <a:gdLst/>
              <a:ahLst/>
              <a:cxnLst/>
              <a:rect l="l" t="t" r="r" b="b"/>
              <a:pathLst>
                <a:path w="189942" h="131724" extrusionOk="0">
                  <a:moveTo>
                    <a:pt x="36388" y="45769"/>
                  </a:moveTo>
                  <a:cubicBezTo>
                    <a:pt x="37127" y="45769"/>
                    <a:pt x="37738" y="46315"/>
                    <a:pt x="37802" y="47023"/>
                  </a:cubicBezTo>
                  <a:lnTo>
                    <a:pt x="64321" y="47023"/>
                  </a:lnTo>
                  <a:lnTo>
                    <a:pt x="64321" y="47569"/>
                  </a:lnTo>
                  <a:lnTo>
                    <a:pt x="37770" y="47569"/>
                  </a:lnTo>
                  <a:cubicBezTo>
                    <a:pt x="37609" y="48180"/>
                    <a:pt x="37063" y="48630"/>
                    <a:pt x="36388" y="48630"/>
                  </a:cubicBezTo>
                  <a:cubicBezTo>
                    <a:pt x="35616" y="48630"/>
                    <a:pt x="34973" y="47987"/>
                    <a:pt x="34973" y="47183"/>
                  </a:cubicBezTo>
                  <a:cubicBezTo>
                    <a:pt x="34973" y="46412"/>
                    <a:pt x="35616" y="45769"/>
                    <a:pt x="36388" y="45769"/>
                  </a:cubicBezTo>
                  <a:close/>
                  <a:moveTo>
                    <a:pt x="151722" y="45769"/>
                  </a:moveTo>
                  <a:cubicBezTo>
                    <a:pt x="152525" y="45769"/>
                    <a:pt x="153168" y="46412"/>
                    <a:pt x="153168" y="47183"/>
                  </a:cubicBezTo>
                  <a:cubicBezTo>
                    <a:pt x="153168" y="47987"/>
                    <a:pt x="152525" y="48630"/>
                    <a:pt x="151722" y="48630"/>
                  </a:cubicBezTo>
                  <a:cubicBezTo>
                    <a:pt x="151047" y="48630"/>
                    <a:pt x="150468" y="48115"/>
                    <a:pt x="150339" y="47473"/>
                  </a:cubicBezTo>
                  <a:lnTo>
                    <a:pt x="132371" y="47473"/>
                  </a:lnTo>
                  <a:lnTo>
                    <a:pt x="132371" y="46926"/>
                  </a:lnTo>
                  <a:lnTo>
                    <a:pt x="150339" y="46926"/>
                  </a:lnTo>
                  <a:cubicBezTo>
                    <a:pt x="150468" y="46251"/>
                    <a:pt x="151047" y="45769"/>
                    <a:pt x="151722" y="45769"/>
                  </a:cubicBezTo>
                  <a:close/>
                  <a:moveTo>
                    <a:pt x="172166" y="59495"/>
                  </a:moveTo>
                  <a:cubicBezTo>
                    <a:pt x="172969" y="59495"/>
                    <a:pt x="173612" y="60137"/>
                    <a:pt x="173612" y="60941"/>
                  </a:cubicBezTo>
                  <a:cubicBezTo>
                    <a:pt x="173612" y="61616"/>
                    <a:pt x="173098" y="62195"/>
                    <a:pt x="172455" y="62323"/>
                  </a:cubicBezTo>
                  <a:lnTo>
                    <a:pt x="172455" y="77142"/>
                  </a:lnTo>
                  <a:lnTo>
                    <a:pt x="163840" y="77142"/>
                  </a:lnTo>
                  <a:lnTo>
                    <a:pt x="163840" y="86689"/>
                  </a:lnTo>
                  <a:lnTo>
                    <a:pt x="163326" y="86689"/>
                  </a:lnTo>
                  <a:lnTo>
                    <a:pt x="163326" y="76628"/>
                  </a:lnTo>
                  <a:lnTo>
                    <a:pt x="171908" y="76628"/>
                  </a:lnTo>
                  <a:lnTo>
                    <a:pt x="171908" y="62323"/>
                  </a:lnTo>
                  <a:cubicBezTo>
                    <a:pt x="171233" y="62195"/>
                    <a:pt x="170751" y="61616"/>
                    <a:pt x="170751" y="60941"/>
                  </a:cubicBezTo>
                  <a:cubicBezTo>
                    <a:pt x="170751" y="60137"/>
                    <a:pt x="171394" y="59495"/>
                    <a:pt x="172166" y="59495"/>
                  </a:cubicBezTo>
                  <a:close/>
                  <a:moveTo>
                    <a:pt x="13790" y="80131"/>
                  </a:moveTo>
                  <a:cubicBezTo>
                    <a:pt x="14433" y="80131"/>
                    <a:pt x="14979" y="80549"/>
                    <a:pt x="15140" y="81128"/>
                  </a:cubicBezTo>
                  <a:lnTo>
                    <a:pt x="28094" y="81128"/>
                  </a:lnTo>
                  <a:lnTo>
                    <a:pt x="28094" y="85789"/>
                  </a:lnTo>
                  <a:cubicBezTo>
                    <a:pt x="28544" y="85950"/>
                    <a:pt x="28866" y="86367"/>
                    <a:pt x="28962" y="86850"/>
                  </a:cubicBezTo>
                  <a:lnTo>
                    <a:pt x="174062" y="86850"/>
                  </a:lnTo>
                  <a:cubicBezTo>
                    <a:pt x="174158" y="86175"/>
                    <a:pt x="174737" y="85692"/>
                    <a:pt x="175444" y="85692"/>
                  </a:cubicBezTo>
                  <a:cubicBezTo>
                    <a:pt x="176248" y="85692"/>
                    <a:pt x="176859" y="86303"/>
                    <a:pt x="176859" y="87107"/>
                  </a:cubicBezTo>
                  <a:cubicBezTo>
                    <a:pt x="176859" y="87878"/>
                    <a:pt x="176248" y="88521"/>
                    <a:pt x="175444" y="88521"/>
                  </a:cubicBezTo>
                  <a:cubicBezTo>
                    <a:pt x="174737" y="88521"/>
                    <a:pt x="174158" y="88039"/>
                    <a:pt x="174062" y="87364"/>
                  </a:cubicBezTo>
                  <a:lnTo>
                    <a:pt x="28962" y="87364"/>
                  </a:lnTo>
                  <a:cubicBezTo>
                    <a:pt x="28834" y="88039"/>
                    <a:pt x="28255" y="88521"/>
                    <a:pt x="27548" y="88521"/>
                  </a:cubicBezTo>
                  <a:cubicBezTo>
                    <a:pt x="26873" y="88521"/>
                    <a:pt x="26294" y="88039"/>
                    <a:pt x="26166" y="87364"/>
                  </a:cubicBezTo>
                  <a:lnTo>
                    <a:pt x="21441" y="87364"/>
                  </a:lnTo>
                  <a:cubicBezTo>
                    <a:pt x="21312" y="88039"/>
                    <a:pt x="20733" y="88521"/>
                    <a:pt x="20058" y="88521"/>
                  </a:cubicBezTo>
                  <a:cubicBezTo>
                    <a:pt x="19255" y="88521"/>
                    <a:pt x="18612" y="87878"/>
                    <a:pt x="18612" y="87107"/>
                  </a:cubicBezTo>
                  <a:cubicBezTo>
                    <a:pt x="18612" y="86303"/>
                    <a:pt x="19255" y="85692"/>
                    <a:pt x="20058" y="85692"/>
                  </a:cubicBezTo>
                  <a:cubicBezTo>
                    <a:pt x="20733" y="85692"/>
                    <a:pt x="21312" y="86175"/>
                    <a:pt x="21441" y="86850"/>
                  </a:cubicBezTo>
                  <a:lnTo>
                    <a:pt x="26166" y="86850"/>
                  </a:lnTo>
                  <a:cubicBezTo>
                    <a:pt x="26294" y="86175"/>
                    <a:pt x="26841" y="85692"/>
                    <a:pt x="27548" y="85692"/>
                  </a:cubicBezTo>
                  <a:lnTo>
                    <a:pt x="27548" y="81642"/>
                  </a:lnTo>
                  <a:lnTo>
                    <a:pt x="15205" y="81642"/>
                  </a:lnTo>
                  <a:cubicBezTo>
                    <a:pt x="15172" y="82381"/>
                    <a:pt x="14562" y="82992"/>
                    <a:pt x="13790" y="82992"/>
                  </a:cubicBezTo>
                  <a:cubicBezTo>
                    <a:pt x="13019" y="82992"/>
                    <a:pt x="12376" y="82349"/>
                    <a:pt x="12376" y="81546"/>
                  </a:cubicBezTo>
                  <a:cubicBezTo>
                    <a:pt x="12376" y="80774"/>
                    <a:pt x="13019" y="80131"/>
                    <a:pt x="13790" y="80131"/>
                  </a:cubicBezTo>
                  <a:close/>
                  <a:moveTo>
                    <a:pt x="175862" y="104915"/>
                  </a:moveTo>
                  <a:cubicBezTo>
                    <a:pt x="176634" y="104915"/>
                    <a:pt x="177276" y="105526"/>
                    <a:pt x="177276" y="106329"/>
                  </a:cubicBezTo>
                  <a:cubicBezTo>
                    <a:pt x="177276" y="107101"/>
                    <a:pt x="176634" y="107743"/>
                    <a:pt x="175862" y="107743"/>
                  </a:cubicBezTo>
                  <a:cubicBezTo>
                    <a:pt x="175155" y="107743"/>
                    <a:pt x="174576" y="107261"/>
                    <a:pt x="174448" y="106586"/>
                  </a:cubicBezTo>
                  <a:lnTo>
                    <a:pt x="155675" y="106586"/>
                  </a:lnTo>
                  <a:cubicBezTo>
                    <a:pt x="155579" y="107197"/>
                    <a:pt x="155065" y="107679"/>
                    <a:pt x="154454" y="107743"/>
                  </a:cubicBezTo>
                  <a:lnTo>
                    <a:pt x="154454" y="112597"/>
                  </a:lnTo>
                  <a:lnTo>
                    <a:pt x="174448" y="112597"/>
                  </a:lnTo>
                  <a:cubicBezTo>
                    <a:pt x="174544" y="111890"/>
                    <a:pt x="175123" y="111376"/>
                    <a:pt x="175862" y="111376"/>
                  </a:cubicBezTo>
                  <a:cubicBezTo>
                    <a:pt x="176634" y="111376"/>
                    <a:pt x="177276" y="112019"/>
                    <a:pt x="177276" y="112790"/>
                  </a:cubicBezTo>
                  <a:cubicBezTo>
                    <a:pt x="177276" y="113594"/>
                    <a:pt x="176634" y="114205"/>
                    <a:pt x="175862" y="114205"/>
                  </a:cubicBezTo>
                  <a:cubicBezTo>
                    <a:pt x="175187" y="114205"/>
                    <a:pt x="174641" y="113755"/>
                    <a:pt x="174480" y="113144"/>
                  </a:cubicBezTo>
                  <a:lnTo>
                    <a:pt x="153908" y="113144"/>
                  </a:lnTo>
                  <a:lnTo>
                    <a:pt x="153908" y="107711"/>
                  </a:lnTo>
                  <a:cubicBezTo>
                    <a:pt x="153393" y="107551"/>
                    <a:pt x="153007" y="107133"/>
                    <a:pt x="152879" y="106586"/>
                  </a:cubicBezTo>
                  <a:lnTo>
                    <a:pt x="130056" y="106586"/>
                  </a:lnTo>
                  <a:lnTo>
                    <a:pt x="130056" y="106072"/>
                  </a:lnTo>
                  <a:lnTo>
                    <a:pt x="152879" y="106072"/>
                  </a:lnTo>
                  <a:cubicBezTo>
                    <a:pt x="153007" y="105397"/>
                    <a:pt x="153586" y="104915"/>
                    <a:pt x="154293" y="104915"/>
                  </a:cubicBezTo>
                  <a:cubicBezTo>
                    <a:pt x="155000" y="104915"/>
                    <a:pt x="155579" y="105397"/>
                    <a:pt x="155675" y="106072"/>
                  </a:cubicBezTo>
                  <a:lnTo>
                    <a:pt x="174448" y="106072"/>
                  </a:lnTo>
                  <a:cubicBezTo>
                    <a:pt x="174576" y="105397"/>
                    <a:pt x="175155" y="104915"/>
                    <a:pt x="175862" y="104915"/>
                  </a:cubicBezTo>
                  <a:close/>
                  <a:moveTo>
                    <a:pt x="26584" y="101090"/>
                  </a:moveTo>
                  <a:cubicBezTo>
                    <a:pt x="27323" y="101090"/>
                    <a:pt x="27934" y="101668"/>
                    <a:pt x="27998" y="102375"/>
                  </a:cubicBezTo>
                  <a:lnTo>
                    <a:pt x="35841" y="102375"/>
                  </a:lnTo>
                  <a:lnTo>
                    <a:pt x="35841" y="111376"/>
                  </a:lnTo>
                  <a:lnTo>
                    <a:pt x="52588" y="111376"/>
                  </a:lnTo>
                  <a:cubicBezTo>
                    <a:pt x="52685" y="110797"/>
                    <a:pt x="53135" y="110347"/>
                    <a:pt x="53713" y="110251"/>
                  </a:cubicBezTo>
                  <a:lnTo>
                    <a:pt x="53713" y="105943"/>
                  </a:lnTo>
                  <a:lnTo>
                    <a:pt x="63292" y="105943"/>
                  </a:lnTo>
                  <a:lnTo>
                    <a:pt x="63292" y="106490"/>
                  </a:lnTo>
                  <a:lnTo>
                    <a:pt x="54260" y="106490"/>
                  </a:lnTo>
                  <a:lnTo>
                    <a:pt x="54260" y="110251"/>
                  </a:lnTo>
                  <a:cubicBezTo>
                    <a:pt x="54903" y="110379"/>
                    <a:pt x="55417" y="110958"/>
                    <a:pt x="55417" y="111633"/>
                  </a:cubicBezTo>
                  <a:cubicBezTo>
                    <a:pt x="55417" y="112437"/>
                    <a:pt x="54774" y="113079"/>
                    <a:pt x="53971" y="113079"/>
                  </a:cubicBezTo>
                  <a:cubicBezTo>
                    <a:pt x="53296" y="113079"/>
                    <a:pt x="52717" y="112565"/>
                    <a:pt x="52588" y="111922"/>
                  </a:cubicBezTo>
                  <a:lnTo>
                    <a:pt x="35327" y="111922"/>
                  </a:lnTo>
                  <a:lnTo>
                    <a:pt x="35327" y="102922"/>
                  </a:lnTo>
                  <a:lnTo>
                    <a:pt x="27934" y="102922"/>
                  </a:lnTo>
                  <a:cubicBezTo>
                    <a:pt x="27805" y="103436"/>
                    <a:pt x="27387" y="103822"/>
                    <a:pt x="26841" y="103918"/>
                  </a:cubicBezTo>
                  <a:lnTo>
                    <a:pt x="26841" y="117644"/>
                  </a:lnTo>
                  <a:lnTo>
                    <a:pt x="18290" y="117644"/>
                  </a:lnTo>
                  <a:cubicBezTo>
                    <a:pt x="18097" y="118190"/>
                    <a:pt x="17583" y="118576"/>
                    <a:pt x="16972" y="118576"/>
                  </a:cubicBezTo>
                  <a:cubicBezTo>
                    <a:pt x="16169" y="118576"/>
                    <a:pt x="15526" y="117933"/>
                    <a:pt x="15526" y="117130"/>
                  </a:cubicBezTo>
                  <a:cubicBezTo>
                    <a:pt x="15526" y="116358"/>
                    <a:pt x="16169" y="115715"/>
                    <a:pt x="16972" y="115715"/>
                  </a:cubicBezTo>
                  <a:cubicBezTo>
                    <a:pt x="17744" y="115715"/>
                    <a:pt x="18355" y="116326"/>
                    <a:pt x="18387" y="117098"/>
                  </a:cubicBezTo>
                  <a:lnTo>
                    <a:pt x="26326" y="117098"/>
                  </a:lnTo>
                  <a:lnTo>
                    <a:pt x="26326" y="103918"/>
                  </a:lnTo>
                  <a:cubicBezTo>
                    <a:pt x="25780" y="103822"/>
                    <a:pt x="25362" y="103436"/>
                    <a:pt x="25234" y="102922"/>
                  </a:cubicBezTo>
                  <a:lnTo>
                    <a:pt x="14208" y="102922"/>
                  </a:lnTo>
                  <a:cubicBezTo>
                    <a:pt x="14015" y="103500"/>
                    <a:pt x="13501" y="103950"/>
                    <a:pt x="12826" y="103950"/>
                  </a:cubicBezTo>
                  <a:cubicBezTo>
                    <a:pt x="12054" y="103950"/>
                    <a:pt x="11411" y="103308"/>
                    <a:pt x="11411" y="102504"/>
                  </a:cubicBezTo>
                  <a:cubicBezTo>
                    <a:pt x="11411" y="101732"/>
                    <a:pt x="12054" y="101090"/>
                    <a:pt x="12826" y="101090"/>
                  </a:cubicBezTo>
                  <a:cubicBezTo>
                    <a:pt x="13565" y="101090"/>
                    <a:pt x="14176" y="101668"/>
                    <a:pt x="14240" y="102375"/>
                  </a:cubicBezTo>
                  <a:lnTo>
                    <a:pt x="25169" y="102375"/>
                  </a:lnTo>
                  <a:cubicBezTo>
                    <a:pt x="25234" y="101668"/>
                    <a:pt x="25844" y="101090"/>
                    <a:pt x="26584" y="101090"/>
                  </a:cubicBezTo>
                  <a:close/>
                  <a:moveTo>
                    <a:pt x="124560" y="0"/>
                  </a:moveTo>
                  <a:cubicBezTo>
                    <a:pt x="120308" y="0"/>
                    <a:pt x="116346" y="676"/>
                    <a:pt x="112666" y="1602"/>
                  </a:cubicBezTo>
                  <a:cubicBezTo>
                    <a:pt x="100098" y="4720"/>
                    <a:pt x="94119" y="11889"/>
                    <a:pt x="80425" y="18317"/>
                  </a:cubicBezTo>
                  <a:lnTo>
                    <a:pt x="80425" y="20985"/>
                  </a:lnTo>
                  <a:lnTo>
                    <a:pt x="92030" y="20985"/>
                  </a:lnTo>
                  <a:lnTo>
                    <a:pt x="92030" y="21532"/>
                  </a:lnTo>
                  <a:lnTo>
                    <a:pt x="79879" y="21532"/>
                  </a:lnTo>
                  <a:lnTo>
                    <a:pt x="79879" y="18575"/>
                  </a:lnTo>
                  <a:cubicBezTo>
                    <a:pt x="78915" y="19025"/>
                    <a:pt x="77886" y="19475"/>
                    <a:pt x="76825" y="19925"/>
                  </a:cubicBezTo>
                  <a:cubicBezTo>
                    <a:pt x="71007" y="22368"/>
                    <a:pt x="66057" y="23364"/>
                    <a:pt x="61235" y="23878"/>
                  </a:cubicBezTo>
                  <a:lnTo>
                    <a:pt x="61235" y="25839"/>
                  </a:lnTo>
                  <a:lnTo>
                    <a:pt x="43781" y="25839"/>
                  </a:lnTo>
                  <a:cubicBezTo>
                    <a:pt x="43652" y="26514"/>
                    <a:pt x="43074" y="26996"/>
                    <a:pt x="42367" y="26996"/>
                  </a:cubicBezTo>
                  <a:cubicBezTo>
                    <a:pt x="41595" y="26996"/>
                    <a:pt x="40952" y="26354"/>
                    <a:pt x="40952" y="25582"/>
                  </a:cubicBezTo>
                  <a:cubicBezTo>
                    <a:pt x="40952" y="25454"/>
                    <a:pt x="40984" y="25293"/>
                    <a:pt x="41016" y="25164"/>
                  </a:cubicBezTo>
                  <a:lnTo>
                    <a:pt x="41016" y="25164"/>
                  </a:lnTo>
                  <a:cubicBezTo>
                    <a:pt x="37995" y="25518"/>
                    <a:pt x="34780" y="26000"/>
                    <a:pt x="31212" y="26771"/>
                  </a:cubicBezTo>
                  <a:cubicBezTo>
                    <a:pt x="11315" y="31015"/>
                    <a:pt x="0" y="57919"/>
                    <a:pt x="0" y="73252"/>
                  </a:cubicBezTo>
                  <a:cubicBezTo>
                    <a:pt x="0" y="88617"/>
                    <a:pt x="1190" y="110829"/>
                    <a:pt x="18323" y="122337"/>
                  </a:cubicBezTo>
                  <a:cubicBezTo>
                    <a:pt x="21926" y="124750"/>
                    <a:pt x="26555" y="125698"/>
                    <a:pt x="31770" y="125698"/>
                  </a:cubicBezTo>
                  <a:cubicBezTo>
                    <a:pt x="41351" y="125698"/>
                    <a:pt x="52908" y="122500"/>
                    <a:pt x="63710" y="119315"/>
                  </a:cubicBezTo>
                  <a:cubicBezTo>
                    <a:pt x="74506" y="116135"/>
                    <a:pt x="84516" y="112925"/>
                    <a:pt x="91055" y="112925"/>
                  </a:cubicBezTo>
                  <a:cubicBezTo>
                    <a:pt x="91389" y="112925"/>
                    <a:pt x="91714" y="112934"/>
                    <a:pt x="92030" y="112951"/>
                  </a:cubicBezTo>
                  <a:cubicBezTo>
                    <a:pt x="108005" y="113787"/>
                    <a:pt x="126328" y="131723"/>
                    <a:pt x="149311" y="131723"/>
                  </a:cubicBezTo>
                  <a:cubicBezTo>
                    <a:pt x="181552" y="131723"/>
                    <a:pt x="189941" y="89871"/>
                    <a:pt x="184605" y="59945"/>
                  </a:cubicBezTo>
                  <a:cubicBezTo>
                    <a:pt x="182002" y="45351"/>
                    <a:pt x="174866" y="33908"/>
                    <a:pt x="165704" y="23332"/>
                  </a:cubicBezTo>
                  <a:cubicBezTo>
                    <a:pt x="164644" y="22143"/>
                    <a:pt x="163615" y="20985"/>
                    <a:pt x="162586" y="19893"/>
                  </a:cubicBezTo>
                  <a:lnTo>
                    <a:pt x="135360" y="19893"/>
                  </a:lnTo>
                  <a:cubicBezTo>
                    <a:pt x="135135" y="20439"/>
                    <a:pt x="134621" y="20825"/>
                    <a:pt x="134010" y="20825"/>
                  </a:cubicBezTo>
                  <a:cubicBezTo>
                    <a:pt x="133239" y="20825"/>
                    <a:pt x="132596" y="20182"/>
                    <a:pt x="132596" y="19410"/>
                  </a:cubicBezTo>
                  <a:cubicBezTo>
                    <a:pt x="132596" y="18671"/>
                    <a:pt x="133142" y="18060"/>
                    <a:pt x="133882" y="17996"/>
                  </a:cubicBezTo>
                  <a:lnTo>
                    <a:pt x="133882" y="11728"/>
                  </a:lnTo>
                  <a:lnTo>
                    <a:pt x="118067" y="11728"/>
                  </a:lnTo>
                  <a:lnTo>
                    <a:pt x="118067" y="19893"/>
                  </a:lnTo>
                  <a:lnTo>
                    <a:pt x="99391" y="19893"/>
                  </a:lnTo>
                  <a:lnTo>
                    <a:pt x="99391" y="34743"/>
                  </a:lnTo>
                  <a:lnTo>
                    <a:pt x="98844" y="34743"/>
                  </a:lnTo>
                  <a:lnTo>
                    <a:pt x="98844" y="19346"/>
                  </a:lnTo>
                  <a:lnTo>
                    <a:pt x="117520" y="19346"/>
                  </a:lnTo>
                  <a:lnTo>
                    <a:pt x="117520" y="11181"/>
                  </a:lnTo>
                  <a:lnTo>
                    <a:pt x="147061" y="11181"/>
                  </a:lnTo>
                  <a:cubicBezTo>
                    <a:pt x="147189" y="10506"/>
                    <a:pt x="147768" y="10024"/>
                    <a:pt x="148443" y="10024"/>
                  </a:cubicBezTo>
                  <a:cubicBezTo>
                    <a:pt x="149247" y="10024"/>
                    <a:pt x="149889" y="10667"/>
                    <a:pt x="149889" y="11439"/>
                  </a:cubicBezTo>
                  <a:cubicBezTo>
                    <a:pt x="149889" y="12242"/>
                    <a:pt x="149247" y="12885"/>
                    <a:pt x="148443" y="12885"/>
                  </a:cubicBezTo>
                  <a:cubicBezTo>
                    <a:pt x="147768" y="12885"/>
                    <a:pt x="147189" y="12371"/>
                    <a:pt x="147061" y="11728"/>
                  </a:cubicBezTo>
                  <a:lnTo>
                    <a:pt x="134396" y="11728"/>
                  </a:lnTo>
                  <a:lnTo>
                    <a:pt x="134396" y="18028"/>
                  </a:lnTo>
                  <a:cubicBezTo>
                    <a:pt x="135007" y="18189"/>
                    <a:pt x="135424" y="18735"/>
                    <a:pt x="135424" y="19346"/>
                  </a:cubicBezTo>
                  <a:lnTo>
                    <a:pt x="162072" y="19346"/>
                  </a:lnTo>
                  <a:cubicBezTo>
                    <a:pt x="147671" y="4232"/>
                    <a:pt x="135206" y="0"/>
                    <a:pt x="124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64"/>
            <p:cNvSpPr/>
            <p:nvPr/>
          </p:nvSpPr>
          <p:spPr>
            <a:xfrm>
              <a:off x="2633500" y="1376825"/>
              <a:ext cx="426725" cy="34575"/>
            </a:xfrm>
            <a:custGeom>
              <a:avLst/>
              <a:gdLst/>
              <a:ahLst/>
              <a:cxnLst/>
              <a:rect l="l" t="t" r="r" b="b"/>
              <a:pathLst>
                <a:path w="17069" h="1383" extrusionOk="0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64"/>
            <p:cNvSpPr/>
            <p:nvPr/>
          </p:nvSpPr>
          <p:spPr>
            <a:xfrm>
              <a:off x="1543000" y="778150"/>
              <a:ext cx="4652125" cy="3230550"/>
            </a:xfrm>
            <a:custGeom>
              <a:avLst/>
              <a:gdLst/>
              <a:ahLst/>
              <a:cxnLst/>
              <a:rect l="l" t="t" r="r" b="b"/>
              <a:pathLst>
                <a:path w="186085" h="129222" extrusionOk="0">
                  <a:moveTo>
                    <a:pt x="36388" y="45774"/>
                  </a:moveTo>
                  <a:cubicBezTo>
                    <a:pt x="37127" y="45774"/>
                    <a:pt x="37738" y="46320"/>
                    <a:pt x="37802" y="47028"/>
                  </a:cubicBezTo>
                  <a:lnTo>
                    <a:pt x="64321" y="47028"/>
                  </a:lnTo>
                  <a:lnTo>
                    <a:pt x="64321" y="47574"/>
                  </a:lnTo>
                  <a:lnTo>
                    <a:pt x="37770" y="47574"/>
                  </a:lnTo>
                  <a:cubicBezTo>
                    <a:pt x="37609" y="48185"/>
                    <a:pt x="37063" y="48635"/>
                    <a:pt x="36388" y="48635"/>
                  </a:cubicBezTo>
                  <a:cubicBezTo>
                    <a:pt x="35616" y="48635"/>
                    <a:pt x="34973" y="47992"/>
                    <a:pt x="34973" y="47188"/>
                  </a:cubicBezTo>
                  <a:cubicBezTo>
                    <a:pt x="34973" y="46417"/>
                    <a:pt x="35616" y="45774"/>
                    <a:pt x="36388" y="45774"/>
                  </a:cubicBezTo>
                  <a:close/>
                  <a:moveTo>
                    <a:pt x="151722" y="45774"/>
                  </a:moveTo>
                  <a:cubicBezTo>
                    <a:pt x="152525" y="45774"/>
                    <a:pt x="153168" y="46417"/>
                    <a:pt x="153168" y="47188"/>
                  </a:cubicBezTo>
                  <a:cubicBezTo>
                    <a:pt x="153168" y="47992"/>
                    <a:pt x="152525" y="48635"/>
                    <a:pt x="151722" y="48635"/>
                  </a:cubicBezTo>
                  <a:cubicBezTo>
                    <a:pt x="151047" y="48635"/>
                    <a:pt x="150468" y="48120"/>
                    <a:pt x="150339" y="47478"/>
                  </a:cubicBezTo>
                  <a:lnTo>
                    <a:pt x="132371" y="47478"/>
                  </a:lnTo>
                  <a:lnTo>
                    <a:pt x="132371" y="46931"/>
                  </a:lnTo>
                  <a:lnTo>
                    <a:pt x="150339" y="46931"/>
                  </a:lnTo>
                  <a:cubicBezTo>
                    <a:pt x="150468" y="46256"/>
                    <a:pt x="151047" y="45774"/>
                    <a:pt x="151722" y="45774"/>
                  </a:cubicBezTo>
                  <a:close/>
                  <a:moveTo>
                    <a:pt x="172166" y="59500"/>
                  </a:moveTo>
                  <a:cubicBezTo>
                    <a:pt x="172969" y="59500"/>
                    <a:pt x="173612" y="60142"/>
                    <a:pt x="173612" y="60946"/>
                  </a:cubicBezTo>
                  <a:cubicBezTo>
                    <a:pt x="173612" y="61621"/>
                    <a:pt x="173098" y="62200"/>
                    <a:pt x="172455" y="62328"/>
                  </a:cubicBezTo>
                  <a:lnTo>
                    <a:pt x="172455" y="77147"/>
                  </a:lnTo>
                  <a:lnTo>
                    <a:pt x="163840" y="77147"/>
                  </a:lnTo>
                  <a:lnTo>
                    <a:pt x="163840" y="86694"/>
                  </a:lnTo>
                  <a:lnTo>
                    <a:pt x="163326" y="86694"/>
                  </a:lnTo>
                  <a:lnTo>
                    <a:pt x="163326" y="76633"/>
                  </a:lnTo>
                  <a:lnTo>
                    <a:pt x="171908" y="76633"/>
                  </a:lnTo>
                  <a:lnTo>
                    <a:pt x="171908" y="62328"/>
                  </a:lnTo>
                  <a:cubicBezTo>
                    <a:pt x="171233" y="62200"/>
                    <a:pt x="170751" y="61621"/>
                    <a:pt x="170751" y="60946"/>
                  </a:cubicBezTo>
                  <a:cubicBezTo>
                    <a:pt x="170751" y="60142"/>
                    <a:pt x="171394" y="59500"/>
                    <a:pt x="172166" y="59500"/>
                  </a:cubicBezTo>
                  <a:close/>
                  <a:moveTo>
                    <a:pt x="13790" y="80136"/>
                  </a:moveTo>
                  <a:cubicBezTo>
                    <a:pt x="14433" y="80136"/>
                    <a:pt x="14979" y="80554"/>
                    <a:pt x="15140" y="81133"/>
                  </a:cubicBezTo>
                  <a:lnTo>
                    <a:pt x="28094" y="81133"/>
                  </a:lnTo>
                  <a:lnTo>
                    <a:pt x="28094" y="85794"/>
                  </a:lnTo>
                  <a:cubicBezTo>
                    <a:pt x="28544" y="85955"/>
                    <a:pt x="28866" y="86372"/>
                    <a:pt x="28962" y="86855"/>
                  </a:cubicBezTo>
                  <a:lnTo>
                    <a:pt x="174062" y="86855"/>
                  </a:lnTo>
                  <a:cubicBezTo>
                    <a:pt x="174158" y="86180"/>
                    <a:pt x="174737" y="85697"/>
                    <a:pt x="175444" y="85697"/>
                  </a:cubicBezTo>
                  <a:cubicBezTo>
                    <a:pt x="176248" y="85697"/>
                    <a:pt x="176859" y="86308"/>
                    <a:pt x="176859" y="87112"/>
                  </a:cubicBezTo>
                  <a:cubicBezTo>
                    <a:pt x="176859" y="87883"/>
                    <a:pt x="176248" y="88526"/>
                    <a:pt x="175444" y="88526"/>
                  </a:cubicBezTo>
                  <a:cubicBezTo>
                    <a:pt x="174737" y="88526"/>
                    <a:pt x="174158" y="88044"/>
                    <a:pt x="174062" y="87369"/>
                  </a:cubicBezTo>
                  <a:lnTo>
                    <a:pt x="28962" y="87369"/>
                  </a:lnTo>
                  <a:cubicBezTo>
                    <a:pt x="28834" y="88044"/>
                    <a:pt x="28255" y="88526"/>
                    <a:pt x="27548" y="88526"/>
                  </a:cubicBezTo>
                  <a:cubicBezTo>
                    <a:pt x="26873" y="88526"/>
                    <a:pt x="26294" y="88044"/>
                    <a:pt x="26166" y="87369"/>
                  </a:cubicBezTo>
                  <a:lnTo>
                    <a:pt x="21441" y="87369"/>
                  </a:lnTo>
                  <a:cubicBezTo>
                    <a:pt x="21312" y="88044"/>
                    <a:pt x="20733" y="88526"/>
                    <a:pt x="20058" y="88526"/>
                  </a:cubicBezTo>
                  <a:cubicBezTo>
                    <a:pt x="19255" y="88526"/>
                    <a:pt x="18612" y="87883"/>
                    <a:pt x="18612" y="87112"/>
                  </a:cubicBezTo>
                  <a:cubicBezTo>
                    <a:pt x="18612" y="86308"/>
                    <a:pt x="19255" y="85697"/>
                    <a:pt x="20058" y="85697"/>
                  </a:cubicBezTo>
                  <a:cubicBezTo>
                    <a:pt x="20733" y="85697"/>
                    <a:pt x="21312" y="86180"/>
                    <a:pt x="21441" y="86855"/>
                  </a:cubicBezTo>
                  <a:lnTo>
                    <a:pt x="26166" y="86855"/>
                  </a:lnTo>
                  <a:cubicBezTo>
                    <a:pt x="26294" y="86180"/>
                    <a:pt x="26841" y="85697"/>
                    <a:pt x="27548" y="85697"/>
                  </a:cubicBezTo>
                  <a:lnTo>
                    <a:pt x="27548" y="81647"/>
                  </a:lnTo>
                  <a:lnTo>
                    <a:pt x="15205" y="81647"/>
                  </a:lnTo>
                  <a:cubicBezTo>
                    <a:pt x="15172" y="82386"/>
                    <a:pt x="14562" y="82997"/>
                    <a:pt x="13790" y="82997"/>
                  </a:cubicBezTo>
                  <a:cubicBezTo>
                    <a:pt x="13019" y="82997"/>
                    <a:pt x="12376" y="82354"/>
                    <a:pt x="12376" y="81551"/>
                  </a:cubicBezTo>
                  <a:cubicBezTo>
                    <a:pt x="12376" y="80779"/>
                    <a:pt x="13019" y="80136"/>
                    <a:pt x="13790" y="80136"/>
                  </a:cubicBezTo>
                  <a:close/>
                  <a:moveTo>
                    <a:pt x="175862" y="104920"/>
                  </a:moveTo>
                  <a:cubicBezTo>
                    <a:pt x="176634" y="104920"/>
                    <a:pt x="177276" y="105531"/>
                    <a:pt x="177276" y="106334"/>
                  </a:cubicBezTo>
                  <a:cubicBezTo>
                    <a:pt x="177276" y="107106"/>
                    <a:pt x="176634" y="107748"/>
                    <a:pt x="175862" y="107748"/>
                  </a:cubicBezTo>
                  <a:cubicBezTo>
                    <a:pt x="175155" y="107748"/>
                    <a:pt x="174576" y="107266"/>
                    <a:pt x="174448" y="106591"/>
                  </a:cubicBezTo>
                  <a:lnTo>
                    <a:pt x="155675" y="106591"/>
                  </a:lnTo>
                  <a:cubicBezTo>
                    <a:pt x="155579" y="107202"/>
                    <a:pt x="155065" y="107684"/>
                    <a:pt x="154454" y="107748"/>
                  </a:cubicBezTo>
                  <a:lnTo>
                    <a:pt x="154454" y="112602"/>
                  </a:lnTo>
                  <a:lnTo>
                    <a:pt x="174448" y="112602"/>
                  </a:lnTo>
                  <a:cubicBezTo>
                    <a:pt x="174544" y="111895"/>
                    <a:pt x="175123" y="111381"/>
                    <a:pt x="175862" y="111381"/>
                  </a:cubicBezTo>
                  <a:cubicBezTo>
                    <a:pt x="176634" y="111381"/>
                    <a:pt x="177276" y="112024"/>
                    <a:pt x="177276" y="112795"/>
                  </a:cubicBezTo>
                  <a:cubicBezTo>
                    <a:pt x="177276" y="113599"/>
                    <a:pt x="176634" y="114210"/>
                    <a:pt x="175862" y="114210"/>
                  </a:cubicBezTo>
                  <a:cubicBezTo>
                    <a:pt x="175187" y="114210"/>
                    <a:pt x="174641" y="113760"/>
                    <a:pt x="174480" y="113149"/>
                  </a:cubicBezTo>
                  <a:lnTo>
                    <a:pt x="153908" y="113149"/>
                  </a:lnTo>
                  <a:lnTo>
                    <a:pt x="153908" y="107716"/>
                  </a:lnTo>
                  <a:cubicBezTo>
                    <a:pt x="153393" y="107556"/>
                    <a:pt x="153007" y="107138"/>
                    <a:pt x="152879" y="106591"/>
                  </a:cubicBezTo>
                  <a:lnTo>
                    <a:pt x="130056" y="106591"/>
                  </a:lnTo>
                  <a:lnTo>
                    <a:pt x="130056" y="106077"/>
                  </a:lnTo>
                  <a:lnTo>
                    <a:pt x="152879" y="106077"/>
                  </a:lnTo>
                  <a:cubicBezTo>
                    <a:pt x="153007" y="105402"/>
                    <a:pt x="153586" y="104920"/>
                    <a:pt x="154293" y="104920"/>
                  </a:cubicBezTo>
                  <a:cubicBezTo>
                    <a:pt x="155000" y="104920"/>
                    <a:pt x="155579" y="105402"/>
                    <a:pt x="155675" y="106077"/>
                  </a:cubicBezTo>
                  <a:lnTo>
                    <a:pt x="174448" y="106077"/>
                  </a:lnTo>
                  <a:cubicBezTo>
                    <a:pt x="174576" y="105402"/>
                    <a:pt x="175155" y="104920"/>
                    <a:pt x="175862" y="104920"/>
                  </a:cubicBezTo>
                  <a:close/>
                  <a:moveTo>
                    <a:pt x="26584" y="101095"/>
                  </a:moveTo>
                  <a:cubicBezTo>
                    <a:pt x="27323" y="101095"/>
                    <a:pt x="27934" y="101673"/>
                    <a:pt x="27998" y="102380"/>
                  </a:cubicBezTo>
                  <a:lnTo>
                    <a:pt x="35841" y="102380"/>
                  </a:lnTo>
                  <a:lnTo>
                    <a:pt x="35841" y="111381"/>
                  </a:lnTo>
                  <a:lnTo>
                    <a:pt x="52588" y="111381"/>
                  </a:lnTo>
                  <a:cubicBezTo>
                    <a:pt x="52685" y="110802"/>
                    <a:pt x="53135" y="110352"/>
                    <a:pt x="53713" y="110256"/>
                  </a:cubicBezTo>
                  <a:lnTo>
                    <a:pt x="53713" y="105948"/>
                  </a:lnTo>
                  <a:lnTo>
                    <a:pt x="63292" y="105948"/>
                  </a:lnTo>
                  <a:lnTo>
                    <a:pt x="63292" y="106495"/>
                  </a:lnTo>
                  <a:lnTo>
                    <a:pt x="54260" y="106495"/>
                  </a:lnTo>
                  <a:lnTo>
                    <a:pt x="54260" y="110256"/>
                  </a:lnTo>
                  <a:cubicBezTo>
                    <a:pt x="54903" y="110384"/>
                    <a:pt x="55417" y="110963"/>
                    <a:pt x="55417" y="111638"/>
                  </a:cubicBezTo>
                  <a:cubicBezTo>
                    <a:pt x="55417" y="112442"/>
                    <a:pt x="54774" y="113084"/>
                    <a:pt x="53971" y="113084"/>
                  </a:cubicBezTo>
                  <a:cubicBezTo>
                    <a:pt x="53296" y="113084"/>
                    <a:pt x="52717" y="112570"/>
                    <a:pt x="52588" y="111927"/>
                  </a:cubicBezTo>
                  <a:lnTo>
                    <a:pt x="35327" y="111927"/>
                  </a:lnTo>
                  <a:lnTo>
                    <a:pt x="35327" y="102927"/>
                  </a:lnTo>
                  <a:lnTo>
                    <a:pt x="27934" y="102927"/>
                  </a:lnTo>
                  <a:cubicBezTo>
                    <a:pt x="27805" y="103441"/>
                    <a:pt x="27387" y="103827"/>
                    <a:pt x="26841" y="103923"/>
                  </a:cubicBezTo>
                  <a:lnTo>
                    <a:pt x="26841" y="117649"/>
                  </a:lnTo>
                  <a:lnTo>
                    <a:pt x="18290" y="117649"/>
                  </a:lnTo>
                  <a:cubicBezTo>
                    <a:pt x="18097" y="118195"/>
                    <a:pt x="17583" y="118581"/>
                    <a:pt x="16972" y="118581"/>
                  </a:cubicBezTo>
                  <a:cubicBezTo>
                    <a:pt x="16169" y="118581"/>
                    <a:pt x="15526" y="117938"/>
                    <a:pt x="15526" y="117135"/>
                  </a:cubicBezTo>
                  <a:cubicBezTo>
                    <a:pt x="15526" y="116363"/>
                    <a:pt x="16169" y="115720"/>
                    <a:pt x="16972" y="115720"/>
                  </a:cubicBezTo>
                  <a:cubicBezTo>
                    <a:pt x="17744" y="115720"/>
                    <a:pt x="18355" y="116331"/>
                    <a:pt x="18387" y="117103"/>
                  </a:cubicBezTo>
                  <a:lnTo>
                    <a:pt x="26326" y="117103"/>
                  </a:lnTo>
                  <a:lnTo>
                    <a:pt x="26326" y="103923"/>
                  </a:lnTo>
                  <a:cubicBezTo>
                    <a:pt x="25780" y="103827"/>
                    <a:pt x="25362" y="103441"/>
                    <a:pt x="25234" y="102927"/>
                  </a:cubicBezTo>
                  <a:lnTo>
                    <a:pt x="14208" y="102927"/>
                  </a:lnTo>
                  <a:cubicBezTo>
                    <a:pt x="14015" y="103505"/>
                    <a:pt x="13501" y="103955"/>
                    <a:pt x="12826" y="103955"/>
                  </a:cubicBezTo>
                  <a:cubicBezTo>
                    <a:pt x="12054" y="103955"/>
                    <a:pt x="11411" y="103313"/>
                    <a:pt x="11411" y="102509"/>
                  </a:cubicBezTo>
                  <a:cubicBezTo>
                    <a:pt x="11411" y="101737"/>
                    <a:pt x="12054" y="101095"/>
                    <a:pt x="12826" y="101095"/>
                  </a:cubicBezTo>
                  <a:cubicBezTo>
                    <a:pt x="13565" y="101095"/>
                    <a:pt x="14176" y="101673"/>
                    <a:pt x="14240" y="102380"/>
                  </a:cubicBezTo>
                  <a:lnTo>
                    <a:pt x="25169" y="102380"/>
                  </a:lnTo>
                  <a:cubicBezTo>
                    <a:pt x="25234" y="101673"/>
                    <a:pt x="25844" y="101095"/>
                    <a:pt x="26584" y="101095"/>
                  </a:cubicBezTo>
                  <a:close/>
                  <a:moveTo>
                    <a:pt x="124560" y="0"/>
                  </a:moveTo>
                  <a:cubicBezTo>
                    <a:pt x="120317" y="0"/>
                    <a:pt x="116363" y="675"/>
                    <a:pt x="112666" y="1607"/>
                  </a:cubicBezTo>
                  <a:cubicBezTo>
                    <a:pt x="100098" y="4725"/>
                    <a:pt x="94119" y="11894"/>
                    <a:pt x="80425" y="18322"/>
                  </a:cubicBezTo>
                  <a:lnTo>
                    <a:pt x="80425" y="20990"/>
                  </a:lnTo>
                  <a:lnTo>
                    <a:pt x="92030" y="20990"/>
                  </a:lnTo>
                  <a:lnTo>
                    <a:pt x="92030" y="21537"/>
                  </a:lnTo>
                  <a:lnTo>
                    <a:pt x="79879" y="21537"/>
                  </a:lnTo>
                  <a:lnTo>
                    <a:pt x="79879" y="18580"/>
                  </a:lnTo>
                  <a:cubicBezTo>
                    <a:pt x="78915" y="19030"/>
                    <a:pt x="77886" y="19480"/>
                    <a:pt x="76825" y="19930"/>
                  </a:cubicBezTo>
                  <a:cubicBezTo>
                    <a:pt x="71007" y="22373"/>
                    <a:pt x="66057" y="23369"/>
                    <a:pt x="61235" y="23883"/>
                  </a:cubicBezTo>
                  <a:lnTo>
                    <a:pt x="61235" y="25844"/>
                  </a:lnTo>
                  <a:lnTo>
                    <a:pt x="43781" y="25844"/>
                  </a:lnTo>
                  <a:cubicBezTo>
                    <a:pt x="43652" y="26519"/>
                    <a:pt x="43074" y="27001"/>
                    <a:pt x="42367" y="27001"/>
                  </a:cubicBezTo>
                  <a:cubicBezTo>
                    <a:pt x="41595" y="27001"/>
                    <a:pt x="40952" y="26359"/>
                    <a:pt x="40952" y="25587"/>
                  </a:cubicBezTo>
                  <a:cubicBezTo>
                    <a:pt x="40952" y="25459"/>
                    <a:pt x="40984" y="25298"/>
                    <a:pt x="41016" y="25169"/>
                  </a:cubicBezTo>
                  <a:lnTo>
                    <a:pt x="41016" y="25169"/>
                  </a:lnTo>
                  <a:cubicBezTo>
                    <a:pt x="37995" y="25523"/>
                    <a:pt x="34780" y="26005"/>
                    <a:pt x="31212" y="26776"/>
                  </a:cubicBezTo>
                  <a:cubicBezTo>
                    <a:pt x="11315" y="31020"/>
                    <a:pt x="0" y="57924"/>
                    <a:pt x="0" y="73257"/>
                  </a:cubicBezTo>
                  <a:cubicBezTo>
                    <a:pt x="0" y="88622"/>
                    <a:pt x="1190" y="110834"/>
                    <a:pt x="18323" y="122342"/>
                  </a:cubicBezTo>
                  <a:cubicBezTo>
                    <a:pt x="21923" y="124753"/>
                    <a:pt x="26551" y="125717"/>
                    <a:pt x="31791" y="125717"/>
                  </a:cubicBezTo>
                  <a:cubicBezTo>
                    <a:pt x="41370" y="125717"/>
                    <a:pt x="52910" y="122503"/>
                    <a:pt x="63710" y="119320"/>
                  </a:cubicBezTo>
                  <a:cubicBezTo>
                    <a:pt x="74511" y="116138"/>
                    <a:pt x="84540" y="112924"/>
                    <a:pt x="91065" y="112924"/>
                  </a:cubicBezTo>
                  <a:cubicBezTo>
                    <a:pt x="91387" y="112924"/>
                    <a:pt x="91708" y="112924"/>
                    <a:pt x="92030" y="112956"/>
                  </a:cubicBezTo>
                  <a:cubicBezTo>
                    <a:pt x="98748" y="113309"/>
                    <a:pt x="105916" y="116717"/>
                    <a:pt x="113695" y="120510"/>
                  </a:cubicBezTo>
                  <a:cubicBezTo>
                    <a:pt x="132757" y="121699"/>
                    <a:pt x="149600" y="124817"/>
                    <a:pt x="161911" y="129221"/>
                  </a:cubicBezTo>
                  <a:cubicBezTo>
                    <a:pt x="179044" y="121796"/>
                    <a:pt x="186084" y="99005"/>
                    <a:pt x="186084" y="77147"/>
                  </a:cubicBezTo>
                  <a:cubicBezTo>
                    <a:pt x="186084" y="71232"/>
                    <a:pt x="185570" y="65382"/>
                    <a:pt x="184605" y="59950"/>
                  </a:cubicBezTo>
                  <a:cubicBezTo>
                    <a:pt x="182002" y="45356"/>
                    <a:pt x="174866" y="33913"/>
                    <a:pt x="165704" y="23337"/>
                  </a:cubicBezTo>
                  <a:cubicBezTo>
                    <a:pt x="164644" y="22148"/>
                    <a:pt x="163615" y="20990"/>
                    <a:pt x="162586" y="19898"/>
                  </a:cubicBezTo>
                  <a:lnTo>
                    <a:pt x="135360" y="19898"/>
                  </a:lnTo>
                  <a:cubicBezTo>
                    <a:pt x="135135" y="20444"/>
                    <a:pt x="134621" y="20830"/>
                    <a:pt x="134010" y="20830"/>
                  </a:cubicBezTo>
                  <a:cubicBezTo>
                    <a:pt x="133239" y="20830"/>
                    <a:pt x="132596" y="20187"/>
                    <a:pt x="132596" y="19415"/>
                  </a:cubicBezTo>
                  <a:cubicBezTo>
                    <a:pt x="132596" y="18676"/>
                    <a:pt x="133142" y="18065"/>
                    <a:pt x="133882" y="18001"/>
                  </a:cubicBezTo>
                  <a:lnTo>
                    <a:pt x="133882" y="11733"/>
                  </a:lnTo>
                  <a:lnTo>
                    <a:pt x="118067" y="11733"/>
                  </a:lnTo>
                  <a:lnTo>
                    <a:pt x="118067" y="19898"/>
                  </a:lnTo>
                  <a:lnTo>
                    <a:pt x="99391" y="19898"/>
                  </a:lnTo>
                  <a:lnTo>
                    <a:pt x="99391" y="34748"/>
                  </a:lnTo>
                  <a:lnTo>
                    <a:pt x="98844" y="34748"/>
                  </a:lnTo>
                  <a:lnTo>
                    <a:pt x="98844" y="19351"/>
                  </a:lnTo>
                  <a:lnTo>
                    <a:pt x="117520" y="19351"/>
                  </a:lnTo>
                  <a:lnTo>
                    <a:pt x="117520" y="11186"/>
                  </a:lnTo>
                  <a:lnTo>
                    <a:pt x="147061" y="11186"/>
                  </a:lnTo>
                  <a:cubicBezTo>
                    <a:pt x="147189" y="10511"/>
                    <a:pt x="147768" y="10029"/>
                    <a:pt x="148443" y="10029"/>
                  </a:cubicBezTo>
                  <a:cubicBezTo>
                    <a:pt x="149247" y="10029"/>
                    <a:pt x="149889" y="10672"/>
                    <a:pt x="149889" y="11444"/>
                  </a:cubicBezTo>
                  <a:cubicBezTo>
                    <a:pt x="149889" y="12247"/>
                    <a:pt x="149247" y="12890"/>
                    <a:pt x="148443" y="12890"/>
                  </a:cubicBezTo>
                  <a:cubicBezTo>
                    <a:pt x="147768" y="12890"/>
                    <a:pt x="147189" y="12376"/>
                    <a:pt x="147061" y="11733"/>
                  </a:cubicBezTo>
                  <a:lnTo>
                    <a:pt x="134396" y="11733"/>
                  </a:lnTo>
                  <a:lnTo>
                    <a:pt x="134396" y="18033"/>
                  </a:lnTo>
                  <a:cubicBezTo>
                    <a:pt x="135007" y="18194"/>
                    <a:pt x="135424" y="18740"/>
                    <a:pt x="135424" y="19351"/>
                  </a:cubicBezTo>
                  <a:lnTo>
                    <a:pt x="162072" y="19351"/>
                  </a:lnTo>
                  <a:cubicBezTo>
                    <a:pt x="147671" y="4211"/>
                    <a:pt x="135199" y="0"/>
                    <a:pt x="124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64"/>
            <p:cNvSpPr/>
            <p:nvPr/>
          </p:nvSpPr>
          <p:spPr>
            <a:xfrm>
              <a:off x="3805950" y="681700"/>
              <a:ext cx="395400" cy="385775"/>
            </a:xfrm>
            <a:custGeom>
              <a:avLst/>
              <a:gdLst/>
              <a:ahLst/>
              <a:cxnLst/>
              <a:rect l="l" t="t" r="r" b="b"/>
              <a:pathLst>
                <a:path w="15816" h="15431" extrusionOk="0">
                  <a:moveTo>
                    <a:pt x="7908" y="2251"/>
                  </a:moveTo>
                  <a:cubicBezTo>
                    <a:pt x="11026" y="2251"/>
                    <a:pt x="13566" y="4790"/>
                    <a:pt x="13566" y="7908"/>
                  </a:cubicBezTo>
                  <a:lnTo>
                    <a:pt x="13566" y="13180"/>
                  </a:lnTo>
                  <a:lnTo>
                    <a:pt x="2251" y="13180"/>
                  </a:lnTo>
                  <a:lnTo>
                    <a:pt x="2251" y="7908"/>
                  </a:lnTo>
                  <a:cubicBezTo>
                    <a:pt x="2251" y="4790"/>
                    <a:pt x="4790" y="2251"/>
                    <a:pt x="7908" y="2251"/>
                  </a:cubicBezTo>
                  <a:close/>
                  <a:moveTo>
                    <a:pt x="7908" y="1"/>
                  </a:moveTo>
                  <a:cubicBezTo>
                    <a:pt x="3537" y="1"/>
                    <a:pt x="1" y="3537"/>
                    <a:pt x="1" y="7908"/>
                  </a:cubicBezTo>
                  <a:lnTo>
                    <a:pt x="1" y="14305"/>
                  </a:lnTo>
                  <a:cubicBezTo>
                    <a:pt x="1" y="14948"/>
                    <a:pt x="483" y="15430"/>
                    <a:pt x="1126" y="15430"/>
                  </a:cubicBezTo>
                  <a:lnTo>
                    <a:pt x="14691" y="15430"/>
                  </a:lnTo>
                  <a:cubicBezTo>
                    <a:pt x="15302" y="15430"/>
                    <a:pt x="15816" y="14948"/>
                    <a:pt x="15816" y="14305"/>
                  </a:cubicBezTo>
                  <a:lnTo>
                    <a:pt x="15816" y="7908"/>
                  </a:lnTo>
                  <a:cubicBezTo>
                    <a:pt x="15816" y="3537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64"/>
            <p:cNvSpPr/>
            <p:nvPr/>
          </p:nvSpPr>
          <p:spPr>
            <a:xfrm>
              <a:off x="3798725" y="6752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97" y="2765"/>
                  </a:moveTo>
                  <a:cubicBezTo>
                    <a:pt x="9676" y="2765"/>
                    <a:pt x="11026" y="3376"/>
                    <a:pt x="11990" y="4372"/>
                  </a:cubicBezTo>
                  <a:cubicBezTo>
                    <a:pt x="12987" y="5337"/>
                    <a:pt x="13598" y="6687"/>
                    <a:pt x="13598" y="8165"/>
                  </a:cubicBezTo>
                  <a:lnTo>
                    <a:pt x="13598" y="13180"/>
                  </a:lnTo>
                  <a:lnTo>
                    <a:pt x="2797" y="13180"/>
                  </a:lnTo>
                  <a:lnTo>
                    <a:pt x="2797" y="8165"/>
                  </a:lnTo>
                  <a:cubicBezTo>
                    <a:pt x="2797" y="6687"/>
                    <a:pt x="3408" y="5337"/>
                    <a:pt x="4372" y="4372"/>
                  </a:cubicBezTo>
                  <a:cubicBezTo>
                    <a:pt x="5369" y="3376"/>
                    <a:pt x="6719" y="2765"/>
                    <a:pt x="8197" y="2765"/>
                  </a:cubicBezTo>
                  <a:close/>
                  <a:moveTo>
                    <a:pt x="8197" y="2251"/>
                  </a:moveTo>
                  <a:cubicBezTo>
                    <a:pt x="4919" y="2251"/>
                    <a:pt x="2251" y="4919"/>
                    <a:pt x="2251" y="8165"/>
                  </a:cubicBezTo>
                  <a:lnTo>
                    <a:pt x="2251" y="13437"/>
                  </a:lnTo>
                  <a:cubicBezTo>
                    <a:pt x="2251" y="13501"/>
                    <a:pt x="2283" y="13566"/>
                    <a:pt x="2347" y="13630"/>
                  </a:cubicBezTo>
                  <a:cubicBezTo>
                    <a:pt x="2379" y="13694"/>
                    <a:pt x="2476" y="13694"/>
                    <a:pt x="2540" y="13694"/>
                  </a:cubicBezTo>
                  <a:lnTo>
                    <a:pt x="13855" y="13694"/>
                  </a:lnTo>
                  <a:cubicBezTo>
                    <a:pt x="13919" y="13694"/>
                    <a:pt x="13983" y="13694"/>
                    <a:pt x="14048" y="13630"/>
                  </a:cubicBezTo>
                  <a:cubicBezTo>
                    <a:pt x="14080" y="13566"/>
                    <a:pt x="14112" y="13501"/>
                    <a:pt x="14112" y="13437"/>
                  </a:cubicBezTo>
                  <a:lnTo>
                    <a:pt x="14112" y="8165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15"/>
                  </a:moveTo>
                  <a:cubicBezTo>
                    <a:pt x="10287" y="515"/>
                    <a:pt x="12215" y="1383"/>
                    <a:pt x="13598" y="2765"/>
                  </a:cubicBezTo>
                  <a:cubicBezTo>
                    <a:pt x="14980" y="4147"/>
                    <a:pt x="15848" y="6076"/>
                    <a:pt x="15848" y="8165"/>
                  </a:cubicBezTo>
                  <a:lnTo>
                    <a:pt x="15848" y="14562"/>
                  </a:lnTo>
                  <a:cubicBezTo>
                    <a:pt x="15848" y="15044"/>
                    <a:pt x="15462" y="15430"/>
                    <a:pt x="14980" y="15430"/>
                  </a:cubicBezTo>
                  <a:lnTo>
                    <a:pt x="1415" y="15430"/>
                  </a:lnTo>
                  <a:cubicBezTo>
                    <a:pt x="933" y="15430"/>
                    <a:pt x="547" y="15044"/>
                    <a:pt x="547" y="14562"/>
                  </a:cubicBezTo>
                  <a:lnTo>
                    <a:pt x="547" y="8165"/>
                  </a:lnTo>
                  <a:cubicBezTo>
                    <a:pt x="547" y="6076"/>
                    <a:pt x="1415" y="4147"/>
                    <a:pt x="2797" y="2765"/>
                  </a:cubicBezTo>
                  <a:cubicBezTo>
                    <a:pt x="4179" y="1383"/>
                    <a:pt x="6076" y="515"/>
                    <a:pt x="8197" y="515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65"/>
                  </a:cubicBezTo>
                  <a:lnTo>
                    <a:pt x="0" y="14562"/>
                  </a:lnTo>
                  <a:cubicBezTo>
                    <a:pt x="0" y="15334"/>
                    <a:pt x="643" y="15976"/>
                    <a:pt x="1415" y="15976"/>
                  </a:cubicBezTo>
                  <a:lnTo>
                    <a:pt x="14980" y="15976"/>
                  </a:lnTo>
                  <a:cubicBezTo>
                    <a:pt x="15751" y="15976"/>
                    <a:pt x="16362" y="15334"/>
                    <a:pt x="16362" y="14562"/>
                  </a:cubicBezTo>
                  <a:lnTo>
                    <a:pt x="16362" y="8165"/>
                  </a:lnTo>
                  <a:cubicBezTo>
                    <a:pt x="16362" y="3665"/>
                    <a:pt x="12698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64"/>
            <p:cNvSpPr/>
            <p:nvPr/>
          </p:nvSpPr>
          <p:spPr>
            <a:xfrm>
              <a:off x="3784250" y="990300"/>
              <a:ext cx="432375" cy="365650"/>
            </a:xfrm>
            <a:custGeom>
              <a:avLst/>
              <a:gdLst/>
              <a:ahLst/>
              <a:cxnLst/>
              <a:rect l="l" t="t" r="r" b="b"/>
              <a:pathLst>
                <a:path w="17295" h="14626" extrusionOk="0">
                  <a:moveTo>
                    <a:pt x="1" y="0"/>
                  </a:moveTo>
                  <a:lnTo>
                    <a:pt x="1" y="14626"/>
                  </a:lnTo>
                  <a:lnTo>
                    <a:pt x="17295" y="14626"/>
                  </a:lnTo>
                  <a:lnTo>
                    <a:pt x="17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64"/>
            <p:cNvSpPr/>
            <p:nvPr/>
          </p:nvSpPr>
          <p:spPr>
            <a:xfrm>
              <a:off x="3777825" y="983875"/>
              <a:ext cx="446025" cy="378525"/>
            </a:xfrm>
            <a:custGeom>
              <a:avLst/>
              <a:gdLst/>
              <a:ahLst/>
              <a:cxnLst/>
              <a:rect l="l" t="t" r="r" b="b"/>
              <a:pathLst>
                <a:path w="17841" h="15141" extrusionOk="0">
                  <a:moveTo>
                    <a:pt x="17294" y="547"/>
                  </a:moveTo>
                  <a:lnTo>
                    <a:pt x="17294" y="14626"/>
                  </a:lnTo>
                  <a:lnTo>
                    <a:pt x="547" y="14626"/>
                  </a:lnTo>
                  <a:lnTo>
                    <a:pt x="547" y="547"/>
                  </a:lnTo>
                  <a:close/>
                  <a:moveTo>
                    <a:pt x="258" y="0"/>
                  </a:moveTo>
                  <a:cubicBezTo>
                    <a:pt x="194" y="0"/>
                    <a:pt x="129" y="32"/>
                    <a:pt x="97" y="97"/>
                  </a:cubicBezTo>
                  <a:cubicBezTo>
                    <a:pt x="33" y="129"/>
                    <a:pt x="1" y="193"/>
                    <a:pt x="1" y="257"/>
                  </a:cubicBezTo>
                  <a:lnTo>
                    <a:pt x="1" y="14883"/>
                  </a:lnTo>
                  <a:cubicBezTo>
                    <a:pt x="1" y="14947"/>
                    <a:pt x="33" y="15012"/>
                    <a:pt x="97" y="15076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712" y="15108"/>
                    <a:pt x="17744" y="15076"/>
                  </a:cubicBezTo>
                  <a:cubicBezTo>
                    <a:pt x="17809" y="15012"/>
                    <a:pt x="17841" y="14947"/>
                    <a:pt x="17841" y="14883"/>
                  </a:cubicBezTo>
                  <a:lnTo>
                    <a:pt x="17841" y="257"/>
                  </a:lnTo>
                  <a:cubicBezTo>
                    <a:pt x="17841" y="193"/>
                    <a:pt x="17809" y="129"/>
                    <a:pt x="17744" y="97"/>
                  </a:cubicBezTo>
                  <a:cubicBezTo>
                    <a:pt x="17712" y="32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64"/>
            <p:cNvSpPr/>
            <p:nvPr/>
          </p:nvSpPr>
          <p:spPr>
            <a:xfrm>
              <a:off x="3951400" y="1095575"/>
              <a:ext cx="94050" cy="171175"/>
            </a:xfrm>
            <a:custGeom>
              <a:avLst/>
              <a:gdLst/>
              <a:ahLst/>
              <a:cxnLst/>
              <a:rect l="l" t="t" r="r" b="b"/>
              <a:pathLst>
                <a:path w="3762" h="6847" extrusionOk="0">
                  <a:moveTo>
                    <a:pt x="1897" y="0"/>
                  </a:moveTo>
                  <a:cubicBezTo>
                    <a:pt x="837" y="0"/>
                    <a:pt x="1" y="836"/>
                    <a:pt x="1" y="1865"/>
                  </a:cubicBezTo>
                  <a:cubicBezTo>
                    <a:pt x="1" y="2572"/>
                    <a:pt x="419" y="3215"/>
                    <a:pt x="997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97" y="3536"/>
                  </a:lnTo>
                  <a:cubicBezTo>
                    <a:pt x="3376" y="3215"/>
                    <a:pt x="3762" y="2572"/>
                    <a:pt x="3762" y="1865"/>
                  </a:cubicBezTo>
                  <a:cubicBezTo>
                    <a:pt x="3762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64"/>
            <p:cNvSpPr/>
            <p:nvPr/>
          </p:nvSpPr>
          <p:spPr>
            <a:xfrm>
              <a:off x="3944975" y="1088325"/>
              <a:ext cx="107725" cy="184875"/>
            </a:xfrm>
            <a:custGeom>
              <a:avLst/>
              <a:gdLst/>
              <a:ahLst/>
              <a:cxnLst/>
              <a:rect l="l" t="t" r="r" b="b"/>
              <a:pathLst>
                <a:path w="4309" h="7395" extrusionOk="0">
                  <a:moveTo>
                    <a:pt x="2154" y="547"/>
                  </a:moveTo>
                  <a:cubicBezTo>
                    <a:pt x="3022" y="547"/>
                    <a:pt x="3762" y="1255"/>
                    <a:pt x="3762" y="2155"/>
                  </a:cubicBezTo>
                  <a:cubicBezTo>
                    <a:pt x="3762" y="2765"/>
                    <a:pt x="3408" y="3312"/>
                    <a:pt x="2926" y="3569"/>
                  </a:cubicBezTo>
                  <a:lnTo>
                    <a:pt x="2765" y="3665"/>
                  </a:lnTo>
                  <a:lnTo>
                    <a:pt x="3054" y="6880"/>
                  </a:lnTo>
                  <a:lnTo>
                    <a:pt x="1222" y="6880"/>
                  </a:lnTo>
                  <a:lnTo>
                    <a:pt x="1544" y="3665"/>
                  </a:lnTo>
                  <a:lnTo>
                    <a:pt x="1383" y="3569"/>
                  </a:lnTo>
                  <a:cubicBezTo>
                    <a:pt x="869" y="3312"/>
                    <a:pt x="547" y="2765"/>
                    <a:pt x="547" y="2155"/>
                  </a:cubicBezTo>
                  <a:cubicBezTo>
                    <a:pt x="547" y="1255"/>
                    <a:pt x="1254" y="547"/>
                    <a:pt x="2154" y="547"/>
                  </a:cubicBezTo>
                  <a:close/>
                  <a:moveTo>
                    <a:pt x="2154" y="1"/>
                  </a:moveTo>
                  <a:cubicBezTo>
                    <a:pt x="965" y="1"/>
                    <a:pt x="1" y="965"/>
                    <a:pt x="1" y="2155"/>
                  </a:cubicBezTo>
                  <a:cubicBezTo>
                    <a:pt x="1" y="2929"/>
                    <a:pt x="387" y="3592"/>
                    <a:pt x="980" y="3967"/>
                  </a:cubicBezTo>
                  <a:lnTo>
                    <a:pt x="980" y="3967"/>
                  </a:lnTo>
                  <a:lnTo>
                    <a:pt x="644" y="7394"/>
                  </a:lnTo>
                  <a:lnTo>
                    <a:pt x="3665" y="7394"/>
                  </a:lnTo>
                  <a:lnTo>
                    <a:pt x="3327" y="3948"/>
                  </a:lnTo>
                  <a:lnTo>
                    <a:pt x="3327" y="3948"/>
                  </a:lnTo>
                  <a:cubicBezTo>
                    <a:pt x="3908" y="3570"/>
                    <a:pt x="4308" y="2916"/>
                    <a:pt x="4308" y="2155"/>
                  </a:cubicBezTo>
                  <a:cubicBezTo>
                    <a:pt x="4308" y="965"/>
                    <a:pt x="3344" y="1"/>
                    <a:pt x="2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64"/>
            <p:cNvSpPr/>
            <p:nvPr/>
          </p:nvSpPr>
          <p:spPr>
            <a:xfrm>
              <a:off x="5385850" y="2484200"/>
              <a:ext cx="396200" cy="386575"/>
            </a:xfrm>
            <a:custGeom>
              <a:avLst/>
              <a:gdLst/>
              <a:ahLst/>
              <a:cxnLst/>
              <a:rect l="l" t="t" r="r" b="b"/>
              <a:pathLst>
                <a:path w="15848" h="15463" extrusionOk="0">
                  <a:moveTo>
                    <a:pt x="7908" y="2283"/>
                  </a:moveTo>
                  <a:cubicBezTo>
                    <a:pt x="11026" y="2283"/>
                    <a:pt x="13566" y="4823"/>
                    <a:pt x="13566" y="7941"/>
                  </a:cubicBezTo>
                  <a:lnTo>
                    <a:pt x="13566" y="13212"/>
                  </a:lnTo>
                  <a:lnTo>
                    <a:pt x="2251" y="13212"/>
                  </a:lnTo>
                  <a:lnTo>
                    <a:pt x="2251" y="7941"/>
                  </a:lnTo>
                  <a:cubicBezTo>
                    <a:pt x="2251" y="4823"/>
                    <a:pt x="4790" y="2283"/>
                    <a:pt x="7908" y="2283"/>
                  </a:cubicBezTo>
                  <a:close/>
                  <a:moveTo>
                    <a:pt x="7908" y="1"/>
                  </a:moveTo>
                  <a:cubicBezTo>
                    <a:pt x="3569" y="1"/>
                    <a:pt x="1" y="3569"/>
                    <a:pt x="1" y="7941"/>
                  </a:cubicBezTo>
                  <a:lnTo>
                    <a:pt x="1" y="14337"/>
                  </a:lnTo>
                  <a:cubicBezTo>
                    <a:pt x="1" y="14948"/>
                    <a:pt x="515" y="15462"/>
                    <a:pt x="1126" y="15462"/>
                  </a:cubicBezTo>
                  <a:lnTo>
                    <a:pt x="14723" y="15462"/>
                  </a:lnTo>
                  <a:cubicBezTo>
                    <a:pt x="15334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64"/>
            <p:cNvSpPr/>
            <p:nvPr/>
          </p:nvSpPr>
          <p:spPr>
            <a:xfrm>
              <a:off x="5379425" y="24777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65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55" y="5369"/>
                    <a:pt x="13565" y="6687"/>
                    <a:pt x="13565" y="8198"/>
                  </a:cubicBezTo>
                  <a:lnTo>
                    <a:pt x="13565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376" y="5369"/>
                    <a:pt x="4372" y="4372"/>
                  </a:cubicBezTo>
                  <a:cubicBezTo>
                    <a:pt x="5336" y="3408"/>
                    <a:pt x="6687" y="2797"/>
                    <a:pt x="8165" y="2797"/>
                  </a:cubicBezTo>
                  <a:close/>
                  <a:moveTo>
                    <a:pt x="8165" y="2251"/>
                  </a:moveTo>
                  <a:cubicBezTo>
                    <a:pt x="4919" y="2251"/>
                    <a:pt x="2251" y="4919"/>
                    <a:pt x="2251" y="8198"/>
                  </a:cubicBezTo>
                  <a:lnTo>
                    <a:pt x="2251" y="13469"/>
                  </a:lnTo>
                  <a:cubicBezTo>
                    <a:pt x="2251" y="13534"/>
                    <a:pt x="2283" y="13598"/>
                    <a:pt x="2315" y="13630"/>
                  </a:cubicBezTo>
                  <a:cubicBezTo>
                    <a:pt x="2379" y="13694"/>
                    <a:pt x="2443" y="13726"/>
                    <a:pt x="2508" y="13726"/>
                  </a:cubicBezTo>
                  <a:lnTo>
                    <a:pt x="13823" y="13726"/>
                  </a:lnTo>
                  <a:cubicBezTo>
                    <a:pt x="13919" y="13726"/>
                    <a:pt x="13983" y="13694"/>
                    <a:pt x="14015" y="13630"/>
                  </a:cubicBezTo>
                  <a:cubicBezTo>
                    <a:pt x="14080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44" y="2251"/>
                    <a:pt x="8165" y="2251"/>
                  </a:cubicBezTo>
                  <a:close/>
                  <a:moveTo>
                    <a:pt x="8165" y="547"/>
                  </a:moveTo>
                  <a:cubicBezTo>
                    <a:pt x="10287" y="547"/>
                    <a:pt x="12183" y="1383"/>
                    <a:pt x="13598" y="2797"/>
                  </a:cubicBezTo>
                  <a:cubicBezTo>
                    <a:pt x="14980" y="4180"/>
                    <a:pt x="15816" y="6076"/>
                    <a:pt x="15816" y="8198"/>
                  </a:cubicBezTo>
                  <a:lnTo>
                    <a:pt x="15816" y="14594"/>
                  </a:lnTo>
                  <a:cubicBezTo>
                    <a:pt x="15816" y="15044"/>
                    <a:pt x="15430" y="15430"/>
                    <a:pt x="14980" y="15430"/>
                  </a:cubicBezTo>
                  <a:lnTo>
                    <a:pt x="1383" y="15430"/>
                  </a:lnTo>
                  <a:cubicBezTo>
                    <a:pt x="901" y="15430"/>
                    <a:pt x="515" y="15044"/>
                    <a:pt x="515" y="14594"/>
                  </a:cubicBezTo>
                  <a:lnTo>
                    <a:pt x="515" y="8198"/>
                  </a:lnTo>
                  <a:cubicBezTo>
                    <a:pt x="515" y="6076"/>
                    <a:pt x="1383" y="4180"/>
                    <a:pt x="2765" y="2797"/>
                  </a:cubicBezTo>
                  <a:cubicBezTo>
                    <a:pt x="4147" y="1383"/>
                    <a:pt x="6076" y="547"/>
                    <a:pt x="8165" y="547"/>
                  </a:cubicBezTo>
                  <a:close/>
                  <a:moveTo>
                    <a:pt x="8165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11" y="15977"/>
                    <a:pt x="1383" y="15977"/>
                  </a:cubicBezTo>
                  <a:lnTo>
                    <a:pt x="14980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8" y="1"/>
                    <a:pt x="8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64"/>
            <p:cNvSpPr/>
            <p:nvPr/>
          </p:nvSpPr>
          <p:spPr>
            <a:xfrm>
              <a:off x="5364950" y="2793600"/>
              <a:ext cx="432375" cy="364875"/>
            </a:xfrm>
            <a:custGeom>
              <a:avLst/>
              <a:gdLst/>
              <a:ahLst/>
              <a:cxnLst/>
              <a:rect l="l" t="t" r="r" b="b"/>
              <a:pathLst>
                <a:path w="17295" h="14595" extrusionOk="0">
                  <a:moveTo>
                    <a:pt x="1" y="1"/>
                  </a:moveTo>
                  <a:lnTo>
                    <a:pt x="1" y="14594"/>
                  </a:lnTo>
                  <a:lnTo>
                    <a:pt x="17295" y="14594"/>
                  </a:lnTo>
                  <a:lnTo>
                    <a:pt x="17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64"/>
            <p:cNvSpPr/>
            <p:nvPr/>
          </p:nvSpPr>
          <p:spPr>
            <a:xfrm>
              <a:off x="5358525" y="2787175"/>
              <a:ext cx="445225" cy="378525"/>
            </a:xfrm>
            <a:custGeom>
              <a:avLst/>
              <a:gdLst/>
              <a:ahLst/>
              <a:cxnLst/>
              <a:rect l="l" t="t" r="r" b="b"/>
              <a:pathLst>
                <a:path w="17809" h="15141" extrusionOk="0">
                  <a:moveTo>
                    <a:pt x="17262" y="515"/>
                  </a:moveTo>
                  <a:lnTo>
                    <a:pt x="17262" y="14594"/>
                  </a:lnTo>
                  <a:lnTo>
                    <a:pt x="515" y="14594"/>
                  </a:lnTo>
                  <a:lnTo>
                    <a:pt x="515" y="515"/>
                  </a:lnTo>
                  <a:close/>
                  <a:moveTo>
                    <a:pt x="258" y="0"/>
                  </a:moveTo>
                  <a:cubicBezTo>
                    <a:pt x="194" y="0"/>
                    <a:pt x="129" y="0"/>
                    <a:pt x="65" y="65"/>
                  </a:cubicBezTo>
                  <a:cubicBezTo>
                    <a:pt x="33" y="129"/>
                    <a:pt x="1" y="193"/>
                    <a:pt x="1" y="258"/>
                  </a:cubicBezTo>
                  <a:lnTo>
                    <a:pt x="1" y="14851"/>
                  </a:lnTo>
                  <a:cubicBezTo>
                    <a:pt x="1" y="14948"/>
                    <a:pt x="33" y="15012"/>
                    <a:pt x="65" y="15044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680" y="15108"/>
                    <a:pt x="17744" y="15044"/>
                  </a:cubicBezTo>
                  <a:cubicBezTo>
                    <a:pt x="17777" y="15012"/>
                    <a:pt x="17809" y="14948"/>
                    <a:pt x="17809" y="14851"/>
                  </a:cubicBezTo>
                  <a:lnTo>
                    <a:pt x="17809" y="258"/>
                  </a:lnTo>
                  <a:cubicBezTo>
                    <a:pt x="17809" y="193"/>
                    <a:pt x="17777" y="129"/>
                    <a:pt x="17744" y="65"/>
                  </a:cubicBezTo>
                  <a:cubicBezTo>
                    <a:pt x="17680" y="0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64"/>
            <p:cNvSpPr/>
            <p:nvPr/>
          </p:nvSpPr>
          <p:spPr>
            <a:xfrm>
              <a:off x="5532100" y="2898075"/>
              <a:ext cx="94050" cy="171200"/>
            </a:xfrm>
            <a:custGeom>
              <a:avLst/>
              <a:gdLst/>
              <a:ahLst/>
              <a:cxnLst/>
              <a:rect l="l" t="t" r="r" b="b"/>
              <a:pathLst>
                <a:path w="3762" h="6848" extrusionOk="0">
                  <a:moveTo>
                    <a:pt x="1865" y="0"/>
                  </a:moveTo>
                  <a:cubicBezTo>
                    <a:pt x="837" y="0"/>
                    <a:pt x="1" y="836"/>
                    <a:pt x="1" y="1897"/>
                  </a:cubicBezTo>
                  <a:cubicBezTo>
                    <a:pt x="1" y="2604"/>
                    <a:pt x="387" y="3215"/>
                    <a:pt x="965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65" y="3536"/>
                  </a:lnTo>
                  <a:cubicBezTo>
                    <a:pt x="3344" y="3215"/>
                    <a:pt x="3762" y="2604"/>
                    <a:pt x="3762" y="1897"/>
                  </a:cubicBezTo>
                  <a:cubicBezTo>
                    <a:pt x="3762" y="836"/>
                    <a:pt x="2926" y="0"/>
                    <a:pt x="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64"/>
            <p:cNvSpPr/>
            <p:nvPr/>
          </p:nvSpPr>
          <p:spPr>
            <a:xfrm>
              <a:off x="5524875" y="2891650"/>
              <a:ext cx="107700" cy="184850"/>
            </a:xfrm>
            <a:custGeom>
              <a:avLst/>
              <a:gdLst/>
              <a:ahLst/>
              <a:cxnLst/>
              <a:rect l="l" t="t" r="r" b="b"/>
              <a:pathLst>
                <a:path w="4308" h="7394" extrusionOk="0">
                  <a:moveTo>
                    <a:pt x="2154" y="514"/>
                  </a:moveTo>
                  <a:cubicBezTo>
                    <a:pt x="3054" y="514"/>
                    <a:pt x="3762" y="1254"/>
                    <a:pt x="3762" y="2154"/>
                  </a:cubicBezTo>
                  <a:cubicBezTo>
                    <a:pt x="3762" y="2765"/>
                    <a:pt x="3440" y="3279"/>
                    <a:pt x="2926" y="3568"/>
                  </a:cubicBezTo>
                  <a:lnTo>
                    <a:pt x="2765" y="3632"/>
                  </a:lnTo>
                  <a:lnTo>
                    <a:pt x="3086" y="6847"/>
                  </a:lnTo>
                  <a:lnTo>
                    <a:pt x="1254" y="6847"/>
                  </a:lnTo>
                  <a:lnTo>
                    <a:pt x="1544" y="3632"/>
                  </a:lnTo>
                  <a:lnTo>
                    <a:pt x="1383" y="3568"/>
                  </a:lnTo>
                  <a:cubicBezTo>
                    <a:pt x="901" y="3279"/>
                    <a:pt x="547" y="2765"/>
                    <a:pt x="547" y="2154"/>
                  </a:cubicBezTo>
                  <a:cubicBezTo>
                    <a:pt x="547" y="1254"/>
                    <a:pt x="1286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1" y="964"/>
                    <a:pt x="1" y="2154"/>
                  </a:cubicBezTo>
                  <a:cubicBezTo>
                    <a:pt x="1" y="2896"/>
                    <a:pt x="412" y="3555"/>
                    <a:pt x="981" y="3931"/>
                  </a:cubicBezTo>
                  <a:lnTo>
                    <a:pt x="981" y="3931"/>
                  </a:lnTo>
                  <a:lnTo>
                    <a:pt x="644" y="7393"/>
                  </a:lnTo>
                  <a:lnTo>
                    <a:pt x="3665" y="7393"/>
                  </a:lnTo>
                  <a:lnTo>
                    <a:pt x="3328" y="3934"/>
                  </a:lnTo>
                  <a:lnTo>
                    <a:pt x="3328" y="3934"/>
                  </a:lnTo>
                  <a:cubicBezTo>
                    <a:pt x="3922" y="3560"/>
                    <a:pt x="4308" y="2898"/>
                    <a:pt x="4308" y="2154"/>
                  </a:cubicBezTo>
                  <a:cubicBezTo>
                    <a:pt x="4308" y="964"/>
                    <a:pt x="3344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64"/>
            <p:cNvSpPr/>
            <p:nvPr/>
          </p:nvSpPr>
          <p:spPr>
            <a:xfrm>
              <a:off x="2205975" y="2484200"/>
              <a:ext cx="396200" cy="386575"/>
            </a:xfrm>
            <a:custGeom>
              <a:avLst/>
              <a:gdLst/>
              <a:ahLst/>
              <a:cxnLst/>
              <a:rect l="l" t="t" r="r" b="b"/>
              <a:pathLst>
                <a:path w="15848" h="15463" extrusionOk="0">
                  <a:moveTo>
                    <a:pt x="7940" y="2283"/>
                  </a:moveTo>
                  <a:cubicBezTo>
                    <a:pt x="11058" y="2283"/>
                    <a:pt x="13597" y="4823"/>
                    <a:pt x="13597" y="7941"/>
                  </a:cubicBezTo>
                  <a:lnTo>
                    <a:pt x="13597" y="13212"/>
                  </a:lnTo>
                  <a:lnTo>
                    <a:pt x="2283" y="13212"/>
                  </a:lnTo>
                  <a:lnTo>
                    <a:pt x="2283" y="7941"/>
                  </a:lnTo>
                  <a:cubicBezTo>
                    <a:pt x="2283" y="4823"/>
                    <a:pt x="4822" y="2283"/>
                    <a:pt x="7940" y="2283"/>
                  </a:cubicBezTo>
                  <a:close/>
                  <a:moveTo>
                    <a:pt x="7940" y="1"/>
                  </a:moveTo>
                  <a:cubicBezTo>
                    <a:pt x="3568" y="1"/>
                    <a:pt x="0" y="3569"/>
                    <a:pt x="0" y="7941"/>
                  </a:cubicBezTo>
                  <a:lnTo>
                    <a:pt x="0" y="14337"/>
                  </a:lnTo>
                  <a:cubicBezTo>
                    <a:pt x="0" y="14948"/>
                    <a:pt x="515" y="15462"/>
                    <a:pt x="1158" y="15462"/>
                  </a:cubicBezTo>
                  <a:lnTo>
                    <a:pt x="14722" y="15462"/>
                  </a:lnTo>
                  <a:cubicBezTo>
                    <a:pt x="15333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312" y="1"/>
                    <a:pt x="7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64"/>
            <p:cNvSpPr/>
            <p:nvPr/>
          </p:nvSpPr>
          <p:spPr>
            <a:xfrm>
              <a:off x="2199550" y="24777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97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86" y="5369"/>
                    <a:pt x="13597" y="6687"/>
                    <a:pt x="13597" y="8198"/>
                  </a:cubicBezTo>
                  <a:lnTo>
                    <a:pt x="13597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407" y="5369"/>
                    <a:pt x="4372" y="4372"/>
                  </a:cubicBezTo>
                  <a:cubicBezTo>
                    <a:pt x="5368" y="3408"/>
                    <a:pt x="6718" y="2797"/>
                    <a:pt x="8197" y="2797"/>
                  </a:cubicBezTo>
                  <a:close/>
                  <a:moveTo>
                    <a:pt x="8197" y="2251"/>
                  </a:moveTo>
                  <a:cubicBezTo>
                    <a:pt x="4918" y="2251"/>
                    <a:pt x="2250" y="4919"/>
                    <a:pt x="2250" y="8198"/>
                  </a:cubicBezTo>
                  <a:lnTo>
                    <a:pt x="2250" y="13469"/>
                  </a:lnTo>
                  <a:cubicBezTo>
                    <a:pt x="2250" y="13534"/>
                    <a:pt x="2282" y="13598"/>
                    <a:pt x="2347" y="13630"/>
                  </a:cubicBezTo>
                  <a:cubicBezTo>
                    <a:pt x="2379" y="13694"/>
                    <a:pt x="2475" y="13726"/>
                    <a:pt x="2540" y="13726"/>
                  </a:cubicBezTo>
                  <a:lnTo>
                    <a:pt x="13854" y="13726"/>
                  </a:lnTo>
                  <a:cubicBezTo>
                    <a:pt x="13919" y="13726"/>
                    <a:pt x="13983" y="13694"/>
                    <a:pt x="14047" y="13630"/>
                  </a:cubicBezTo>
                  <a:cubicBezTo>
                    <a:pt x="14079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47"/>
                  </a:moveTo>
                  <a:cubicBezTo>
                    <a:pt x="10286" y="547"/>
                    <a:pt x="12215" y="1383"/>
                    <a:pt x="13597" y="2797"/>
                  </a:cubicBezTo>
                  <a:cubicBezTo>
                    <a:pt x="14979" y="4180"/>
                    <a:pt x="15847" y="6076"/>
                    <a:pt x="15847" y="8198"/>
                  </a:cubicBezTo>
                  <a:lnTo>
                    <a:pt x="15847" y="14594"/>
                  </a:lnTo>
                  <a:cubicBezTo>
                    <a:pt x="15847" y="15044"/>
                    <a:pt x="15462" y="15430"/>
                    <a:pt x="14979" y="15430"/>
                  </a:cubicBezTo>
                  <a:lnTo>
                    <a:pt x="1415" y="15430"/>
                  </a:lnTo>
                  <a:cubicBezTo>
                    <a:pt x="932" y="15430"/>
                    <a:pt x="547" y="15044"/>
                    <a:pt x="547" y="14594"/>
                  </a:cubicBezTo>
                  <a:lnTo>
                    <a:pt x="547" y="8198"/>
                  </a:lnTo>
                  <a:cubicBezTo>
                    <a:pt x="547" y="6076"/>
                    <a:pt x="1382" y="4180"/>
                    <a:pt x="2797" y="2797"/>
                  </a:cubicBezTo>
                  <a:cubicBezTo>
                    <a:pt x="4179" y="1383"/>
                    <a:pt x="6075" y="547"/>
                    <a:pt x="8197" y="547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43" y="15977"/>
                    <a:pt x="1415" y="15977"/>
                  </a:cubicBezTo>
                  <a:lnTo>
                    <a:pt x="14979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7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64"/>
            <p:cNvSpPr/>
            <p:nvPr/>
          </p:nvSpPr>
          <p:spPr>
            <a:xfrm>
              <a:off x="2185075" y="2793600"/>
              <a:ext cx="432375" cy="364875"/>
            </a:xfrm>
            <a:custGeom>
              <a:avLst/>
              <a:gdLst/>
              <a:ahLst/>
              <a:cxnLst/>
              <a:rect l="l" t="t" r="r" b="b"/>
              <a:pathLst>
                <a:path w="17295" h="14595" extrusionOk="0">
                  <a:moveTo>
                    <a:pt x="1" y="1"/>
                  </a:moveTo>
                  <a:lnTo>
                    <a:pt x="1" y="14594"/>
                  </a:lnTo>
                  <a:lnTo>
                    <a:pt x="17294" y="14594"/>
                  </a:lnTo>
                  <a:lnTo>
                    <a:pt x="172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64"/>
            <p:cNvSpPr/>
            <p:nvPr/>
          </p:nvSpPr>
          <p:spPr>
            <a:xfrm>
              <a:off x="2178650" y="2787175"/>
              <a:ext cx="446025" cy="378525"/>
            </a:xfrm>
            <a:custGeom>
              <a:avLst/>
              <a:gdLst/>
              <a:ahLst/>
              <a:cxnLst/>
              <a:rect l="l" t="t" r="r" b="b"/>
              <a:pathLst>
                <a:path w="17841" h="15141" extrusionOk="0">
                  <a:moveTo>
                    <a:pt x="17294" y="515"/>
                  </a:moveTo>
                  <a:lnTo>
                    <a:pt x="17294" y="14594"/>
                  </a:lnTo>
                  <a:lnTo>
                    <a:pt x="547" y="14594"/>
                  </a:lnTo>
                  <a:lnTo>
                    <a:pt x="547" y="515"/>
                  </a:lnTo>
                  <a:close/>
                  <a:moveTo>
                    <a:pt x="258" y="0"/>
                  </a:moveTo>
                  <a:cubicBezTo>
                    <a:pt x="193" y="0"/>
                    <a:pt x="129" y="0"/>
                    <a:pt x="97" y="65"/>
                  </a:cubicBezTo>
                  <a:cubicBezTo>
                    <a:pt x="33" y="129"/>
                    <a:pt x="0" y="193"/>
                    <a:pt x="0" y="258"/>
                  </a:cubicBezTo>
                  <a:lnTo>
                    <a:pt x="0" y="14851"/>
                  </a:lnTo>
                  <a:cubicBezTo>
                    <a:pt x="0" y="14948"/>
                    <a:pt x="33" y="15012"/>
                    <a:pt x="97" y="15044"/>
                  </a:cubicBezTo>
                  <a:cubicBezTo>
                    <a:pt x="129" y="15108"/>
                    <a:pt x="193" y="15140"/>
                    <a:pt x="258" y="15140"/>
                  </a:cubicBezTo>
                  <a:lnTo>
                    <a:pt x="17551" y="15140"/>
                  </a:lnTo>
                  <a:cubicBezTo>
                    <a:pt x="17616" y="15140"/>
                    <a:pt x="17712" y="15108"/>
                    <a:pt x="17744" y="15044"/>
                  </a:cubicBezTo>
                  <a:cubicBezTo>
                    <a:pt x="17808" y="15012"/>
                    <a:pt x="17841" y="14948"/>
                    <a:pt x="17841" y="14851"/>
                  </a:cubicBezTo>
                  <a:lnTo>
                    <a:pt x="17841" y="258"/>
                  </a:lnTo>
                  <a:cubicBezTo>
                    <a:pt x="17841" y="193"/>
                    <a:pt x="17808" y="129"/>
                    <a:pt x="17744" y="65"/>
                  </a:cubicBezTo>
                  <a:cubicBezTo>
                    <a:pt x="17712" y="0"/>
                    <a:pt x="17616" y="0"/>
                    <a:pt x="17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64"/>
            <p:cNvSpPr/>
            <p:nvPr/>
          </p:nvSpPr>
          <p:spPr>
            <a:xfrm>
              <a:off x="2352225" y="2898075"/>
              <a:ext cx="94050" cy="171200"/>
            </a:xfrm>
            <a:custGeom>
              <a:avLst/>
              <a:gdLst/>
              <a:ahLst/>
              <a:cxnLst/>
              <a:rect l="l" t="t" r="r" b="b"/>
              <a:pathLst>
                <a:path w="3762" h="6848" extrusionOk="0">
                  <a:moveTo>
                    <a:pt x="1897" y="0"/>
                  </a:moveTo>
                  <a:cubicBezTo>
                    <a:pt x="836" y="0"/>
                    <a:pt x="1" y="836"/>
                    <a:pt x="1" y="1897"/>
                  </a:cubicBezTo>
                  <a:cubicBezTo>
                    <a:pt x="1" y="2604"/>
                    <a:pt x="418" y="3215"/>
                    <a:pt x="997" y="3536"/>
                  </a:cubicBezTo>
                  <a:lnTo>
                    <a:pt x="676" y="6847"/>
                  </a:lnTo>
                  <a:lnTo>
                    <a:pt x="3086" y="6847"/>
                  </a:lnTo>
                  <a:lnTo>
                    <a:pt x="2765" y="3536"/>
                  </a:lnTo>
                  <a:cubicBezTo>
                    <a:pt x="3376" y="3215"/>
                    <a:pt x="3761" y="2604"/>
                    <a:pt x="3761" y="1897"/>
                  </a:cubicBezTo>
                  <a:cubicBezTo>
                    <a:pt x="3761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64"/>
            <p:cNvSpPr/>
            <p:nvPr/>
          </p:nvSpPr>
          <p:spPr>
            <a:xfrm>
              <a:off x="2345800" y="2891650"/>
              <a:ext cx="107700" cy="184850"/>
            </a:xfrm>
            <a:custGeom>
              <a:avLst/>
              <a:gdLst/>
              <a:ahLst/>
              <a:cxnLst/>
              <a:rect l="l" t="t" r="r" b="b"/>
              <a:pathLst>
                <a:path w="4308" h="7394" extrusionOk="0">
                  <a:moveTo>
                    <a:pt x="2154" y="514"/>
                  </a:moveTo>
                  <a:cubicBezTo>
                    <a:pt x="3022" y="514"/>
                    <a:pt x="3761" y="1254"/>
                    <a:pt x="3761" y="2154"/>
                  </a:cubicBezTo>
                  <a:cubicBezTo>
                    <a:pt x="3761" y="2765"/>
                    <a:pt x="3408" y="3279"/>
                    <a:pt x="2926" y="3568"/>
                  </a:cubicBezTo>
                  <a:lnTo>
                    <a:pt x="2765" y="3632"/>
                  </a:lnTo>
                  <a:lnTo>
                    <a:pt x="3054" y="6847"/>
                  </a:lnTo>
                  <a:lnTo>
                    <a:pt x="1222" y="6847"/>
                  </a:lnTo>
                  <a:lnTo>
                    <a:pt x="1543" y="3632"/>
                  </a:lnTo>
                  <a:lnTo>
                    <a:pt x="1383" y="3568"/>
                  </a:lnTo>
                  <a:cubicBezTo>
                    <a:pt x="868" y="3279"/>
                    <a:pt x="515" y="2765"/>
                    <a:pt x="515" y="2154"/>
                  </a:cubicBezTo>
                  <a:cubicBezTo>
                    <a:pt x="547" y="1254"/>
                    <a:pt x="1254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0" y="964"/>
                    <a:pt x="0" y="2154"/>
                  </a:cubicBezTo>
                  <a:cubicBezTo>
                    <a:pt x="0" y="2898"/>
                    <a:pt x="387" y="3560"/>
                    <a:pt x="980" y="3934"/>
                  </a:cubicBezTo>
                  <a:lnTo>
                    <a:pt x="980" y="3934"/>
                  </a:lnTo>
                  <a:lnTo>
                    <a:pt x="643" y="7393"/>
                  </a:lnTo>
                  <a:lnTo>
                    <a:pt x="3633" y="7393"/>
                  </a:lnTo>
                  <a:lnTo>
                    <a:pt x="3325" y="3916"/>
                  </a:lnTo>
                  <a:lnTo>
                    <a:pt x="3325" y="3916"/>
                  </a:lnTo>
                  <a:cubicBezTo>
                    <a:pt x="3907" y="3539"/>
                    <a:pt x="4308" y="2886"/>
                    <a:pt x="4308" y="2154"/>
                  </a:cubicBezTo>
                  <a:cubicBezTo>
                    <a:pt x="4308" y="964"/>
                    <a:pt x="3343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64"/>
            <p:cNvSpPr/>
            <p:nvPr/>
          </p:nvSpPr>
          <p:spPr>
            <a:xfrm>
              <a:off x="5929100" y="2603650"/>
              <a:ext cx="129400" cy="472250"/>
            </a:xfrm>
            <a:custGeom>
              <a:avLst/>
              <a:gdLst/>
              <a:ahLst/>
              <a:cxnLst/>
              <a:rect l="l" t="t" r="r" b="b"/>
              <a:pathLst>
                <a:path w="5176" h="18890" extrusionOk="0">
                  <a:moveTo>
                    <a:pt x="4071" y="0"/>
                  </a:moveTo>
                  <a:cubicBezTo>
                    <a:pt x="3836" y="0"/>
                    <a:pt x="3604" y="89"/>
                    <a:pt x="3440" y="270"/>
                  </a:cubicBezTo>
                  <a:cubicBezTo>
                    <a:pt x="1286" y="2520"/>
                    <a:pt x="0" y="5959"/>
                    <a:pt x="32" y="9431"/>
                  </a:cubicBezTo>
                  <a:cubicBezTo>
                    <a:pt x="65" y="12967"/>
                    <a:pt x="1382" y="16406"/>
                    <a:pt x="3633" y="18624"/>
                  </a:cubicBezTo>
                  <a:cubicBezTo>
                    <a:pt x="3809" y="18801"/>
                    <a:pt x="4034" y="18889"/>
                    <a:pt x="4259" y="18889"/>
                  </a:cubicBezTo>
                  <a:cubicBezTo>
                    <a:pt x="4484" y="18889"/>
                    <a:pt x="4709" y="18801"/>
                    <a:pt x="4886" y="18624"/>
                  </a:cubicBezTo>
                  <a:cubicBezTo>
                    <a:pt x="5079" y="18431"/>
                    <a:pt x="5175" y="18206"/>
                    <a:pt x="5175" y="17981"/>
                  </a:cubicBezTo>
                  <a:cubicBezTo>
                    <a:pt x="5143" y="17724"/>
                    <a:pt x="5079" y="17499"/>
                    <a:pt x="4886" y="17338"/>
                  </a:cubicBezTo>
                  <a:cubicBezTo>
                    <a:pt x="2990" y="15442"/>
                    <a:pt x="1865" y="12484"/>
                    <a:pt x="1832" y="9431"/>
                  </a:cubicBezTo>
                  <a:cubicBezTo>
                    <a:pt x="1832" y="6377"/>
                    <a:pt x="2893" y="3452"/>
                    <a:pt x="4725" y="1523"/>
                  </a:cubicBezTo>
                  <a:cubicBezTo>
                    <a:pt x="5079" y="1170"/>
                    <a:pt x="5079" y="591"/>
                    <a:pt x="4693" y="237"/>
                  </a:cubicBezTo>
                  <a:cubicBezTo>
                    <a:pt x="4521" y="81"/>
                    <a:pt x="4295" y="0"/>
                    <a:pt x="4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64"/>
            <p:cNvSpPr/>
            <p:nvPr/>
          </p:nvSpPr>
          <p:spPr>
            <a:xfrm>
              <a:off x="6023125" y="2663900"/>
              <a:ext cx="100475" cy="350100"/>
            </a:xfrm>
            <a:custGeom>
              <a:avLst/>
              <a:gdLst/>
              <a:ahLst/>
              <a:cxnLst/>
              <a:rect l="l" t="t" r="r" b="b"/>
              <a:pathLst>
                <a:path w="4019" h="14004" extrusionOk="0">
                  <a:moveTo>
                    <a:pt x="3009" y="0"/>
                  </a:moveTo>
                  <a:cubicBezTo>
                    <a:pt x="2752" y="0"/>
                    <a:pt x="2497" y="116"/>
                    <a:pt x="2315" y="335"/>
                  </a:cubicBezTo>
                  <a:cubicBezTo>
                    <a:pt x="804" y="2135"/>
                    <a:pt x="0" y="4513"/>
                    <a:pt x="0" y="6989"/>
                  </a:cubicBezTo>
                  <a:cubicBezTo>
                    <a:pt x="32" y="9528"/>
                    <a:pt x="900" y="11875"/>
                    <a:pt x="2443" y="13675"/>
                  </a:cubicBezTo>
                  <a:cubicBezTo>
                    <a:pt x="2621" y="13888"/>
                    <a:pt x="2868" y="14003"/>
                    <a:pt x="3119" y="14003"/>
                  </a:cubicBezTo>
                  <a:cubicBezTo>
                    <a:pt x="3321" y="14003"/>
                    <a:pt x="3525" y="13929"/>
                    <a:pt x="3697" y="13771"/>
                  </a:cubicBezTo>
                  <a:cubicBezTo>
                    <a:pt x="3922" y="13610"/>
                    <a:pt x="4018" y="13353"/>
                    <a:pt x="4018" y="13096"/>
                  </a:cubicBezTo>
                  <a:cubicBezTo>
                    <a:pt x="4018" y="12871"/>
                    <a:pt x="3954" y="12678"/>
                    <a:pt x="3793" y="12517"/>
                  </a:cubicBezTo>
                  <a:cubicBezTo>
                    <a:pt x="2540" y="11039"/>
                    <a:pt x="1832" y="9078"/>
                    <a:pt x="1832" y="6989"/>
                  </a:cubicBezTo>
                  <a:cubicBezTo>
                    <a:pt x="1800" y="4931"/>
                    <a:pt x="2475" y="2971"/>
                    <a:pt x="3697" y="1460"/>
                  </a:cubicBezTo>
                  <a:cubicBezTo>
                    <a:pt x="4018" y="1074"/>
                    <a:pt x="3954" y="528"/>
                    <a:pt x="3568" y="206"/>
                  </a:cubicBezTo>
                  <a:cubicBezTo>
                    <a:pt x="3401" y="67"/>
                    <a:pt x="3205" y="0"/>
                    <a:pt x="3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64"/>
            <p:cNvSpPr/>
            <p:nvPr/>
          </p:nvSpPr>
          <p:spPr>
            <a:xfrm>
              <a:off x="6109100" y="2725025"/>
              <a:ext cx="81200" cy="228850"/>
            </a:xfrm>
            <a:custGeom>
              <a:avLst/>
              <a:gdLst/>
              <a:ahLst/>
              <a:cxnLst/>
              <a:rect l="l" t="t" r="r" b="b"/>
              <a:pathLst>
                <a:path w="3248" h="9154" extrusionOk="0">
                  <a:moveTo>
                    <a:pt x="2175" y="1"/>
                  </a:moveTo>
                  <a:cubicBezTo>
                    <a:pt x="1908" y="1"/>
                    <a:pt x="1646" y="124"/>
                    <a:pt x="1479" y="365"/>
                  </a:cubicBezTo>
                  <a:cubicBezTo>
                    <a:pt x="515" y="1586"/>
                    <a:pt x="1" y="3033"/>
                    <a:pt x="1" y="4544"/>
                  </a:cubicBezTo>
                  <a:cubicBezTo>
                    <a:pt x="33" y="6087"/>
                    <a:pt x="579" y="7565"/>
                    <a:pt x="1640" y="8819"/>
                  </a:cubicBezTo>
                  <a:cubicBezTo>
                    <a:pt x="1822" y="9038"/>
                    <a:pt x="2088" y="9153"/>
                    <a:pt x="2354" y="9153"/>
                  </a:cubicBezTo>
                  <a:cubicBezTo>
                    <a:pt x="2556" y="9153"/>
                    <a:pt x="2759" y="9086"/>
                    <a:pt x="2926" y="8947"/>
                  </a:cubicBezTo>
                  <a:cubicBezTo>
                    <a:pt x="3119" y="8755"/>
                    <a:pt x="3247" y="8497"/>
                    <a:pt x="3247" y="8240"/>
                  </a:cubicBezTo>
                  <a:cubicBezTo>
                    <a:pt x="3247" y="8047"/>
                    <a:pt x="3151" y="7822"/>
                    <a:pt x="3022" y="7662"/>
                  </a:cubicBezTo>
                  <a:cubicBezTo>
                    <a:pt x="2251" y="6729"/>
                    <a:pt x="1833" y="5637"/>
                    <a:pt x="1833" y="4511"/>
                  </a:cubicBezTo>
                  <a:cubicBezTo>
                    <a:pt x="1801" y="3419"/>
                    <a:pt x="2186" y="2390"/>
                    <a:pt x="2894" y="1458"/>
                  </a:cubicBezTo>
                  <a:cubicBezTo>
                    <a:pt x="3215" y="1072"/>
                    <a:pt x="3151" y="493"/>
                    <a:pt x="2733" y="204"/>
                  </a:cubicBezTo>
                  <a:cubicBezTo>
                    <a:pt x="2569" y="68"/>
                    <a:pt x="2371" y="1"/>
                    <a:pt x="2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64"/>
            <p:cNvSpPr/>
            <p:nvPr/>
          </p:nvSpPr>
          <p:spPr>
            <a:xfrm>
              <a:off x="1945600" y="2603650"/>
              <a:ext cx="128600" cy="472250"/>
            </a:xfrm>
            <a:custGeom>
              <a:avLst/>
              <a:gdLst/>
              <a:ahLst/>
              <a:cxnLst/>
              <a:rect l="l" t="t" r="r" b="b"/>
              <a:pathLst>
                <a:path w="5144" h="18890" extrusionOk="0">
                  <a:moveTo>
                    <a:pt x="1077" y="0"/>
                  </a:moveTo>
                  <a:cubicBezTo>
                    <a:pt x="849" y="0"/>
                    <a:pt x="623" y="81"/>
                    <a:pt x="451" y="237"/>
                  </a:cubicBezTo>
                  <a:cubicBezTo>
                    <a:pt x="97" y="591"/>
                    <a:pt x="97" y="1170"/>
                    <a:pt x="418" y="1523"/>
                  </a:cubicBezTo>
                  <a:cubicBezTo>
                    <a:pt x="2251" y="3452"/>
                    <a:pt x="3344" y="6377"/>
                    <a:pt x="3311" y="9431"/>
                  </a:cubicBezTo>
                  <a:cubicBezTo>
                    <a:pt x="3311" y="12484"/>
                    <a:pt x="2154" y="15442"/>
                    <a:pt x="258" y="17338"/>
                  </a:cubicBezTo>
                  <a:cubicBezTo>
                    <a:pt x="97" y="17499"/>
                    <a:pt x="1" y="17724"/>
                    <a:pt x="1" y="17981"/>
                  </a:cubicBezTo>
                  <a:cubicBezTo>
                    <a:pt x="1" y="18206"/>
                    <a:pt x="97" y="18431"/>
                    <a:pt x="258" y="18624"/>
                  </a:cubicBezTo>
                  <a:cubicBezTo>
                    <a:pt x="434" y="18801"/>
                    <a:pt x="668" y="18889"/>
                    <a:pt x="901" y="18889"/>
                  </a:cubicBezTo>
                  <a:cubicBezTo>
                    <a:pt x="1134" y="18889"/>
                    <a:pt x="1367" y="18801"/>
                    <a:pt x="1543" y="18624"/>
                  </a:cubicBezTo>
                  <a:cubicBezTo>
                    <a:pt x="3761" y="16406"/>
                    <a:pt x="5111" y="12967"/>
                    <a:pt x="5144" y="9431"/>
                  </a:cubicBezTo>
                  <a:cubicBezTo>
                    <a:pt x="5144" y="5959"/>
                    <a:pt x="3890" y="2520"/>
                    <a:pt x="1736" y="270"/>
                  </a:cubicBezTo>
                  <a:cubicBezTo>
                    <a:pt x="1555" y="89"/>
                    <a:pt x="1315" y="0"/>
                    <a:pt x="1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64"/>
            <p:cNvSpPr/>
            <p:nvPr/>
          </p:nvSpPr>
          <p:spPr>
            <a:xfrm>
              <a:off x="1879700" y="2663900"/>
              <a:ext cx="101275" cy="350100"/>
            </a:xfrm>
            <a:custGeom>
              <a:avLst/>
              <a:gdLst/>
              <a:ahLst/>
              <a:cxnLst/>
              <a:rect l="l" t="t" r="r" b="b"/>
              <a:pathLst>
                <a:path w="4051" h="14004" extrusionOk="0">
                  <a:moveTo>
                    <a:pt x="1023" y="0"/>
                  </a:moveTo>
                  <a:cubicBezTo>
                    <a:pt x="820" y="0"/>
                    <a:pt x="617" y="67"/>
                    <a:pt x="451" y="206"/>
                  </a:cubicBezTo>
                  <a:cubicBezTo>
                    <a:pt x="65" y="528"/>
                    <a:pt x="33" y="1074"/>
                    <a:pt x="322" y="1460"/>
                  </a:cubicBezTo>
                  <a:cubicBezTo>
                    <a:pt x="1576" y="2971"/>
                    <a:pt x="2219" y="4931"/>
                    <a:pt x="2219" y="6989"/>
                  </a:cubicBezTo>
                  <a:cubicBezTo>
                    <a:pt x="2187" y="9078"/>
                    <a:pt x="1511" y="11039"/>
                    <a:pt x="226" y="12517"/>
                  </a:cubicBezTo>
                  <a:cubicBezTo>
                    <a:pt x="97" y="12678"/>
                    <a:pt x="33" y="12871"/>
                    <a:pt x="1" y="13096"/>
                  </a:cubicBezTo>
                  <a:cubicBezTo>
                    <a:pt x="1" y="13353"/>
                    <a:pt x="129" y="13610"/>
                    <a:pt x="322" y="13771"/>
                  </a:cubicBezTo>
                  <a:cubicBezTo>
                    <a:pt x="494" y="13929"/>
                    <a:pt x="705" y="14003"/>
                    <a:pt x="913" y="14003"/>
                  </a:cubicBezTo>
                  <a:cubicBezTo>
                    <a:pt x="1173" y="14003"/>
                    <a:pt x="1430" y="13888"/>
                    <a:pt x="1608" y="13675"/>
                  </a:cubicBezTo>
                  <a:cubicBezTo>
                    <a:pt x="3151" y="11875"/>
                    <a:pt x="4019" y="9528"/>
                    <a:pt x="4019" y="6989"/>
                  </a:cubicBezTo>
                  <a:cubicBezTo>
                    <a:pt x="4051" y="4513"/>
                    <a:pt x="3215" y="2135"/>
                    <a:pt x="1737" y="335"/>
                  </a:cubicBezTo>
                  <a:cubicBezTo>
                    <a:pt x="1554" y="116"/>
                    <a:pt x="1289" y="0"/>
                    <a:pt x="10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64"/>
            <p:cNvSpPr/>
            <p:nvPr/>
          </p:nvSpPr>
          <p:spPr>
            <a:xfrm>
              <a:off x="1813800" y="2725025"/>
              <a:ext cx="81200" cy="228850"/>
            </a:xfrm>
            <a:custGeom>
              <a:avLst/>
              <a:gdLst/>
              <a:ahLst/>
              <a:cxnLst/>
              <a:rect l="l" t="t" r="r" b="b"/>
              <a:pathLst>
                <a:path w="3248" h="9154" extrusionOk="0">
                  <a:moveTo>
                    <a:pt x="1057" y="1"/>
                  </a:moveTo>
                  <a:cubicBezTo>
                    <a:pt x="861" y="1"/>
                    <a:pt x="660" y="68"/>
                    <a:pt x="483" y="204"/>
                  </a:cubicBezTo>
                  <a:cubicBezTo>
                    <a:pt x="97" y="493"/>
                    <a:pt x="33" y="1072"/>
                    <a:pt x="322" y="1458"/>
                  </a:cubicBezTo>
                  <a:cubicBezTo>
                    <a:pt x="1062" y="2390"/>
                    <a:pt x="1415" y="3419"/>
                    <a:pt x="1415" y="4511"/>
                  </a:cubicBezTo>
                  <a:cubicBezTo>
                    <a:pt x="1415" y="5637"/>
                    <a:pt x="997" y="6729"/>
                    <a:pt x="194" y="7662"/>
                  </a:cubicBezTo>
                  <a:cubicBezTo>
                    <a:pt x="65" y="7822"/>
                    <a:pt x="1" y="8047"/>
                    <a:pt x="1" y="8240"/>
                  </a:cubicBezTo>
                  <a:cubicBezTo>
                    <a:pt x="1" y="8497"/>
                    <a:pt x="97" y="8755"/>
                    <a:pt x="322" y="8947"/>
                  </a:cubicBezTo>
                  <a:cubicBezTo>
                    <a:pt x="489" y="9086"/>
                    <a:pt x="692" y="9153"/>
                    <a:pt x="894" y="9153"/>
                  </a:cubicBezTo>
                  <a:cubicBezTo>
                    <a:pt x="1160" y="9153"/>
                    <a:pt x="1426" y="9038"/>
                    <a:pt x="1608" y="8819"/>
                  </a:cubicBezTo>
                  <a:cubicBezTo>
                    <a:pt x="2637" y="7565"/>
                    <a:pt x="3215" y="6087"/>
                    <a:pt x="3215" y="4544"/>
                  </a:cubicBezTo>
                  <a:cubicBezTo>
                    <a:pt x="3247" y="3033"/>
                    <a:pt x="2733" y="1586"/>
                    <a:pt x="1769" y="365"/>
                  </a:cubicBezTo>
                  <a:cubicBezTo>
                    <a:pt x="1584" y="124"/>
                    <a:pt x="1324" y="1"/>
                    <a:pt x="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64"/>
            <p:cNvSpPr/>
            <p:nvPr/>
          </p:nvSpPr>
          <p:spPr>
            <a:xfrm>
              <a:off x="3763375" y="496075"/>
              <a:ext cx="476550" cy="127800"/>
            </a:xfrm>
            <a:custGeom>
              <a:avLst/>
              <a:gdLst/>
              <a:ahLst/>
              <a:cxnLst/>
              <a:rect l="l" t="t" r="r" b="b"/>
              <a:pathLst>
                <a:path w="19062" h="5112" extrusionOk="0">
                  <a:moveTo>
                    <a:pt x="997" y="0"/>
                  </a:moveTo>
                  <a:cubicBezTo>
                    <a:pt x="772" y="0"/>
                    <a:pt x="547" y="65"/>
                    <a:pt x="354" y="258"/>
                  </a:cubicBezTo>
                  <a:cubicBezTo>
                    <a:pt x="0" y="611"/>
                    <a:pt x="0" y="1190"/>
                    <a:pt x="354" y="1543"/>
                  </a:cubicBezTo>
                  <a:cubicBezTo>
                    <a:pt x="2572" y="3761"/>
                    <a:pt x="6011" y="5111"/>
                    <a:pt x="9547" y="5111"/>
                  </a:cubicBezTo>
                  <a:cubicBezTo>
                    <a:pt x="9590" y="5112"/>
                    <a:pt x="9634" y="5112"/>
                    <a:pt x="9677" y="5112"/>
                  </a:cubicBezTo>
                  <a:cubicBezTo>
                    <a:pt x="13105" y="5112"/>
                    <a:pt x="16486" y="3863"/>
                    <a:pt x="18708" y="1736"/>
                  </a:cubicBezTo>
                  <a:cubicBezTo>
                    <a:pt x="19062" y="1383"/>
                    <a:pt x="19062" y="804"/>
                    <a:pt x="18740" y="450"/>
                  </a:cubicBezTo>
                  <a:cubicBezTo>
                    <a:pt x="18555" y="266"/>
                    <a:pt x="18309" y="169"/>
                    <a:pt x="18066" y="169"/>
                  </a:cubicBezTo>
                  <a:cubicBezTo>
                    <a:pt x="17843" y="169"/>
                    <a:pt x="17623" y="249"/>
                    <a:pt x="17455" y="418"/>
                  </a:cubicBezTo>
                  <a:cubicBezTo>
                    <a:pt x="15553" y="2224"/>
                    <a:pt x="12684" y="3312"/>
                    <a:pt x="9678" y="3312"/>
                  </a:cubicBezTo>
                  <a:cubicBezTo>
                    <a:pt x="9634" y="3312"/>
                    <a:pt x="9591" y="3312"/>
                    <a:pt x="9547" y="3311"/>
                  </a:cubicBezTo>
                  <a:cubicBezTo>
                    <a:pt x="6493" y="3279"/>
                    <a:pt x="3536" y="2154"/>
                    <a:pt x="1639" y="258"/>
                  </a:cubicBezTo>
                  <a:cubicBezTo>
                    <a:pt x="1479" y="65"/>
                    <a:pt x="1254" y="0"/>
                    <a:pt x="9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64"/>
            <p:cNvSpPr/>
            <p:nvPr/>
          </p:nvSpPr>
          <p:spPr>
            <a:xfrm>
              <a:off x="3824450" y="430175"/>
              <a:ext cx="356025" cy="100475"/>
            </a:xfrm>
            <a:custGeom>
              <a:avLst/>
              <a:gdLst/>
              <a:ahLst/>
              <a:cxnLst/>
              <a:rect l="l" t="t" r="r" b="b"/>
              <a:pathLst>
                <a:path w="14241" h="4019" extrusionOk="0">
                  <a:moveTo>
                    <a:pt x="1029" y="1"/>
                  </a:moveTo>
                  <a:cubicBezTo>
                    <a:pt x="772" y="1"/>
                    <a:pt x="514" y="97"/>
                    <a:pt x="354" y="322"/>
                  </a:cubicBezTo>
                  <a:cubicBezTo>
                    <a:pt x="0" y="708"/>
                    <a:pt x="64" y="1286"/>
                    <a:pt x="450" y="1608"/>
                  </a:cubicBezTo>
                  <a:cubicBezTo>
                    <a:pt x="2250" y="3151"/>
                    <a:pt x="4597" y="3986"/>
                    <a:pt x="7136" y="4019"/>
                  </a:cubicBezTo>
                  <a:cubicBezTo>
                    <a:pt x="9611" y="4019"/>
                    <a:pt x="11990" y="3215"/>
                    <a:pt x="13790" y="1736"/>
                  </a:cubicBezTo>
                  <a:cubicBezTo>
                    <a:pt x="14176" y="1415"/>
                    <a:pt x="14240" y="836"/>
                    <a:pt x="13919" y="451"/>
                  </a:cubicBezTo>
                  <a:cubicBezTo>
                    <a:pt x="13736" y="232"/>
                    <a:pt x="13481" y="116"/>
                    <a:pt x="13224" y="116"/>
                  </a:cubicBezTo>
                  <a:cubicBezTo>
                    <a:pt x="13028" y="116"/>
                    <a:pt x="12832" y="183"/>
                    <a:pt x="12665" y="322"/>
                  </a:cubicBezTo>
                  <a:cubicBezTo>
                    <a:pt x="11154" y="1543"/>
                    <a:pt x="9193" y="2219"/>
                    <a:pt x="7136" y="2219"/>
                  </a:cubicBezTo>
                  <a:cubicBezTo>
                    <a:pt x="5047" y="2186"/>
                    <a:pt x="3086" y="1479"/>
                    <a:pt x="1607" y="226"/>
                  </a:cubicBezTo>
                  <a:cubicBezTo>
                    <a:pt x="1447" y="65"/>
                    <a:pt x="1254" y="1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64"/>
            <p:cNvSpPr/>
            <p:nvPr/>
          </p:nvSpPr>
          <p:spPr>
            <a:xfrm>
              <a:off x="3884700" y="363475"/>
              <a:ext cx="234700" cy="81200"/>
            </a:xfrm>
            <a:custGeom>
              <a:avLst/>
              <a:gdLst/>
              <a:ahLst/>
              <a:cxnLst/>
              <a:rect l="l" t="t" r="r" b="b"/>
              <a:pathLst>
                <a:path w="9388" h="3248" extrusionOk="0">
                  <a:moveTo>
                    <a:pt x="1030" y="1"/>
                  </a:moveTo>
                  <a:cubicBezTo>
                    <a:pt x="772" y="1"/>
                    <a:pt x="515" y="129"/>
                    <a:pt x="322" y="322"/>
                  </a:cubicBezTo>
                  <a:cubicBezTo>
                    <a:pt x="1" y="708"/>
                    <a:pt x="65" y="1286"/>
                    <a:pt x="451" y="1608"/>
                  </a:cubicBezTo>
                  <a:cubicBezTo>
                    <a:pt x="1705" y="2669"/>
                    <a:pt x="3183" y="3247"/>
                    <a:pt x="4726" y="3247"/>
                  </a:cubicBezTo>
                  <a:cubicBezTo>
                    <a:pt x="6237" y="3247"/>
                    <a:pt x="7683" y="2733"/>
                    <a:pt x="8905" y="1768"/>
                  </a:cubicBezTo>
                  <a:cubicBezTo>
                    <a:pt x="9323" y="1479"/>
                    <a:pt x="9387" y="901"/>
                    <a:pt x="9066" y="515"/>
                  </a:cubicBezTo>
                  <a:cubicBezTo>
                    <a:pt x="8895" y="287"/>
                    <a:pt x="8624" y="161"/>
                    <a:pt x="8351" y="161"/>
                  </a:cubicBezTo>
                  <a:cubicBezTo>
                    <a:pt x="8161" y="161"/>
                    <a:pt x="7970" y="222"/>
                    <a:pt x="7812" y="354"/>
                  </a:cubicBezTo>
                  <a:cubicBezTo>
                    <a:pt x="6880" y="1061"/>
                    <a:pt x="5851" y="1447"/>
                    <a:pt x="4758" y="1447"/>
                  </a:cubicBezTo>
                  <a:cubicBezTo>
                    <a:pt x="3633" y="1415"/>
                    <a:pt x="2540" y="997"/>
                    <a:pt x="1608" y="226"/>
                  </a:cubicBezTo>
                  <a:cubicBezTo>
                    <a:pt x="1447" y="97"/>
                    <a:pt x="1222" y="33"/>
                    <a:pt x="1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64"/>
            <p:cNvSpPr/>
            <p:nvPr/>
          </p:nvSpPr>
          <p:spPr>
            <a:xfrm>
              <a:off x="1808175" y="3778825"/>
              <a:ext cx="4317825" cy="1350100"/>
            </a:xfrm>
            <a:custGeom>
              <a:avLst/>
              <a:gdLst/>
              <a:ahLst/>
              <a:cxnLst/>
              <a:rect l="l" t="t" r="r" b="b"/>
              <a:pathLst>
                <a:path w="172713" h="54004" extrusionOk="0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64"/>
            <p:cNvSpPr/>
            <p:nvPr/>
          </p:nvSpPr>
          <p:spPr>
            <a:xfrm>
              <a:off x="1808175" y="3778825"/>
              <a:ext cx="4317825" cy="1350100"/>
            </a:xfrm>
            <a:custGeom>
              <a:avLst/>
              <a:gdLst/>
              <a:ahLst/>
              <a:cxnLst/>
              <a:rect l="l" t="t" r="r" b="b"/>
              <a:pathLst>
                <a:path w="172713" h="54004" extrusionOk="0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64"/>
            <p:cNvSpPr/>
            <p:nvPr/>
          </p:nvSpPr>
          <p:spPr>
            <a:xfrm>
              <a:off x="2021950" y="3784450"/>
              <a:ext cx="3933700" cy="1195000"/>
            </a:xfrm>
            <a:custGeom>
              <a:avLst/>
              <a:gdLst/>
              <a:ahLst/>
              <a:cxnLst/>
              <a:rect l="l" t="t" r="r" b="b"/>
              <a:pathLst>
                <a:path w="157348" h="47800" extrusionOk="0">
                  <a:moveTo>
                    <a:pt x="78658" y="1"/>
                  </a:moveTo>
                  <a:cubicBezTo>
                    <a:pt x="35230" y="1"/>
                    <a:pt x="0" y="10705"/>
                    <a:pt x="0" y="23916"/>
                  </a:cubicBezTo>
                  <a:cubicBezTo>
                    <a:pt x="0" y="37095"/>
                    <a:pt x="35230" y="47800"/>
                    <a:pt x="78658" y="47800"/>
                  </a:cubicBezTo>
                  <a:cubicBezTo>
                    <a:pt x="122117" y="47800"/>
                    <a:pt x="157347" y="37095"/>
                    <a:pt x="157347" y="23916"/>
                  </a:cubicBezTo>
                  <a:cubicBezTo>
                    <a:pt x="157347" y="10705"/>
                    <a:pt x="122117" y="1"/>
                    <a:pt x="78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64"/>
            <p:cNvSpPr/>
            <p:nvPr/>
          </p:nvSpPr>
          <p:spPr>
            <a:xfrm>
              <a:off x="2014700" y="3778025"/>
              <a:ext cx="3948175" cy="1207850"/>
            </a:xfrm>
            <a:custGeom>
              <a:avLst/>
              <a:gdLst/>
              <a:ahLst/>
              <a:cxnLst/>
              <a:rect l="l" t="t" r="r" b="b"/>
              <a:pathLst>
                <a:path w="157927" h="48314" extrusionOk="0">
                  <a:moveTo>
                    <a:pt x="78948" y="515"/>
                  </a:moveTo>
                  <a:cubicBezTo>
                    <a:pt x="100677" y="515"/>
                    <a:pt x="120317" y="3183"/>
                    <a:pt x="134525" y="7522"/>
                  </a:cubicBezTo>
                  <a:cubicBezTo>
                    <a:pt x="141629" y="9676"/>
                    <a:pt x="147351" y="12248"/>
                    <a:pt x="151305" y="15076"/>
                  </a:cubicBezTo>
                  <a:cubicBezTo>
                    <a:pt x="153298" y="16491"/>
                    <a:pt x="154808" y="17969"/>
                    <a:pt x="155837" y="19480"/>
                  </a:cubicBezTo>
                  <a:cubicBezTo>
                    <a:pt x="156866" y="21023"/>
                    <a:pt x="157380" y="22566"/>
                    <a:pt x="157380" y="24173"/>
                  </a:cubicBezTo>
                  <a:cubicBezTo>
                    <a:pt x="157380" y="25748"/>
                    <a:pt x="156866" y="27291"/>
                    <a:pt x="155837" y="28834"/>
                  </a:cubicBezTo>
                  <a:cubicBezTo>
                    <a:pt x="154037" y="31502"/>
                    <a:pt x="150726" y="34009"/>
                    <a:pt x="146129" y="36324"/>
                  </a:cubicBezTo>
                  <a:cubicBezTo>
                    <a:pt x="132404" y="43171"/>
                    <a:pt x="107460" y="47799"/>
                    <a:pt x="78948" y="47799"/>
                  </a:cubicBezTo>
                  <a:cubicBezTo>
                    <a:pt x="57250" y="47799"/>
                    <a:pt x="37610" y="45131"/>
                    <a:pt x="23402" y="40792"/>
                  </a:cubicBezTo>
                  <a:cubicBezTo>
                    <a:pt x="16298" y="38638"/>
                    <a:pt x="10544" y="36067"/>
                    <a:pt x="6623" y="33238"/>
                  </a:cubicBezTo>
                  <a:cubicBezTo>
                    <a:pt x="4630" y="31824"/>
                    <a:pt x="3119" y="30345"/>
                    <a:pt x="2090" y="28834"/>
                  </a:cubicBezTo>
                  <a:cubicBezTo>
                    <a:pt x="1062" y="27291"/>
                    <a:pt x="547" y="25748"/>
                    <a:pt x="547" y="24173"/>
                  </a:cubicBezTo>
                  <a:cubicBezTo>
                    <a:pt x="547" y="22566"/>
                    <a:pt x="1062" y="21023"/>
                    <a:pt x="2090" y="19480"/>
                  </a:cubicBezTo>
                  <a:cubicBezTo>
                    <a:pt x="3890" y="16812"/>
                    <a:pt x="7201" y="14305"/>
                    <a:pt x="11798" y="11990"/>
                  </a:cubicBezTo>
                  <a:cubicBezTo>
                    <a:pt x="25524" y="5144"/>
                    <a:pt x="50468" y="515"/>
                    <a:pt x="78948" y="515"/>
                  </a:cubicBezTo>
                  <a:close/>
                  <a:moveTo>
                    <a:pt x="78948" y="1"/>
                  </a:moveTo>
                  <a:cubicBezTo>
                    <a:pt x="57218" y="1"/>
                    <a:pt x="37513" y="2669"/>
                    <a:pt x="23241" y="7008"/>
                  </a:cubicBezTo>
                  <a:cubicBezTo>
                    <a:pt x="16105" y="9162"/>
                    <a:pt x="10319" y="11765"/>
                    <a:pt x="6301" y="14626"/>
                  </a:cubicBezTo>
                  <a:cubicBezTo>
                    <a:pt x="4308" y="16073"/>
                    <a:pt x="2733" y="17584"/>
                    <a:pt x="1640" y="19191"/>
                  </a:cubicBezTo>
                  <a:cubicBezTo>
                    <a:pt x="580" y="20766"/>
                    <a:pt x="1" y="22437"/>
                    <a:pt x="1" y="24173"/>
                  </a:cubicBezTo>
                  <a:cubicBezTo>
                    <a:pt x="1" y="25877"/>
                    <a:pt x="580" y="27548"/>
                    <a:pt x="1640" y="29123"/>
                  </a:cubicBezTo>
                  <a:cubicBezTo>
                    <a:pt x="3537" y="31920"/>
                    <a:pt x="6912" y="34492"/>
                    <a:pt x="11541" y="36774"/>
                  </a:cubicBezTo>
                  <a:cubicBezTo>
                    <a:pt x="25427" y="43717"/>
                    <a:pt x="50403" y="48314"/>
                    <a:pt x="78948" y="48314"/>
                  </a:cubicBezTo>
                  <a:cubicBezTo>
                    <a:pt x="100709" y="48314"/>
                    <a:pt x="120414" y="45646"/>
                    <a:pt x="134686" y="41306"/>
                  </a:cubicBezTo>
                  <a:cubicBezTo>
                    <a:pt x="141822" y="39153"/>
                    <a:pt x="147608" y="36549"/>
                    <a:pt x="151626" y="33688"/>
                  </a:cubicBezTo>
                  <a:cubicBezTo>
                    <a:pt x="153619" y="32241"/>
                    <a:pt x="155194" y="30731"/>
                    <a:pt x="156287" y="29123"/>
                  </a:cubicBezTo>
                  <a:cubicBezTo>
                    <a:pt x="157348" y="27548"/>
                    <a:pt x="157926" y="25877"/>
                    <a:pt x="157926" y="24173"/>
                  </a:cubicBezTo>
                  <a:cubicBezTo>
                    <a:pt x="157926" y="22437"/>
                    <a:pt x="157348" y="20766"/>
                    <a:pt x="156287" y="19191"/>
                  </a:cubicBezTo>
                  <a:cubicBezTo>
                    <a:pt x="154390" y="16394"/>
                    <a:pt x="151015" y="13823"/>
                    <a:pt x="146386" y="11540"/>
                  </a:cubicBezTo>
                  <a:cubicBezTo>
                    <a:pt x="132500" y="4597"/>
                    <a:pt x="107524" y="1"/>
                    <a:pt x="78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64"/>
            <p:cNvSpPr/>
            <p:nvPr/>
          </p:nvSpPr>
          <p:spPr>
            <a:xfrm>
              <a:off x="2234900" y="3729000"/>
              <a:ext cx="3507775" cy="1013375"/>
            </a:xfrm>
            <a:custGeom>
              <a:avLst/>
              <a:gdLst/>
              <a:ahLst/>
              <a:cxnLst/>
              <a:rect l="l" t="t" r="r" b="b"/>
              <a:pathLst>
                <a:path w="140311" h="40535" extrusionOk="0">
                  <a:moveTo>
                    <a:pt x="70140" y="1"/>
                  </a:moveTo>
                  <a:cubicBezTo>
                    <a:pt x="31406" y="1"/>
                    <a:pt x="1" y="9098"/>
                    <a:pt x="1" y="20284"/>
                  </a:cubicBezTo>
                  <a:cubicBezTo>
                    <a:pt x="1" y="31470"/>
                    <a:pt x="31406" y="40535"/>
                    <a:pt x="70140" y="40535"/>
                  </a:cubicBezTo>
                  <a:cubicBezTo>
                    <a:pt x="108906" y="40535"/>
                    <a:pt x="140311" y="31470"/>
                    <a:pt x="140311" y="20284"/>
                  </a:cubicBezTo>
                  <a:cubicBezTo>
                    <a:pt x="140311" y="9098"/>
                    <a:pt x="108906" y="1"/>
                    <a:pt x="70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64"/>
            <p:cNvSpPr/>
            <p:nvPr/>
          </p:nvSpPr>
          <p:spPr>
            <a:xfrm>
              <a:off x="2228475" y="3722575"/>
              <a:ext cx="3520625" cy="1027050"/>
            </a:xfrm>
            <a:custGeom>
              <a:avLst/>
              <a:gdLst/>
              <a:ahLst/>
              <a:cxnLst/>
              <a:rect l="l" t="t" r="r" b="b"/>
              <a:pathLst>
                <a:path w="140825" h="41082" extrusionOk="0">
                  <a:moveTo>
                    <a:pt x="70087" y="547"/>
                  </a:moveTo>
                  <a:cubicBezTo>
                    <a:pt x="70190" y="547"/>
                    <a:pt x="70293" y="547"/>
                    <a:pt x="70397" y="547"/>
                  </a:cubicBezTo>
                  <a:cubicBezTo>
                    <a:pt x="89780" y="547"/>
                    <a:pt x="107298" y="2797"/>
                    <a:pt x="119931" y="6462"/>
                  </a:cubicBezTo>
                  <a:cubicBezTo>
                    <a:pt x="126263" y="8294"/>
                    <a:pt x="131407" y="10480"/>
                    <a:pt x="134910" y="12858"/>
                  </a:cubicBezTo>
                  <a:cubicBezTo>
                    <a:pt x="136646" y="14048"/>
                    <a:pt x="138028" y="15333"/>
                    <a:pt x="138928" y="16587"/>
                  </a:cubicBezTo>
                  <a:cubicBezTo>
                    <a:pt x="139828" y="17873"/>
                    <a:pt x="140311" y="19191"/>
                    <a:pt x="140311" y="20541"/>
                  </a:cubicBezTo>
                  <a:cubicBezTo>
                    <a:pt x="140311" y="21859"/>
                    <a:pt x="139828" y="23177"/>
                    <a:pt x="138928" y="24463"/>
                  </a:cubicBezTo>
                  <a:cubicBezTo>
                    <a:pt x="137321" y="26713"/>
                    <a:pt x="134364" y="28866"/>
                    <a:pt x="130282" y="30795"/>
                  </a:cubicBezTo>
                  <a:cubicBezTo>
                    <a:pt x="118067" y="36613"/>
                    <a:pt x="95823" y="40535"/>
                    <a:pt x="70397" y="40535"/>
                  </a:cubicBezTo>
                  <a:cubicBezTo>
                    <a:pt x="51046" y="40535"/>
                    <a:pt x="33527" y="38253"/>
                    <a:pt x="20862" y="34620"/>
                  </a:cubicBezTo>
                  <a:cubicBezTo>
                    <a:pt x="14562" y="32788"/>
                    <a:pt x="9419" y="30602"/>
                    <a:pt x="5915" y="28191"/>
                  </a:cubicBezTo>
                  <a:cubicBezTo>
                    <a:pt x="4147" y="27002"/>
                    <a:pt x="2797" y="25748"/>
                    <a:pt x="1897" y="24463"/>
                  </a:cubicBezTo>
                  <a:cubicBezTo>
                    <a:pt x="997" y="23177"/>
                    <a:pt x="515" y="21859"/>
                    <a:pt x="515" y="20541"/>
                  </a:cubicBezTo>
                  <a:cubicBezTo>
                    <a:pt x="515" y="19191"/>
                    <a:pt x="997" y="17873"/>
                    <a:pt x="1897" y="16587"/>
                  </a:cubicBezTo>
                  <a:cubicBezTo>
                    <a:pt x="3472" y="14369"/>
                    <a:pt x="6461" y="12215"/>
                    <a:pt x="10512" y="10255"/>
                  </a:cubicBezTo>
                  <a:cubicBezTo>
                    <a:pt x="22709" y="4460"/>
                    <a:pt x="44822" y="547"/>
                    <a:pt x="70087" y="547"/>
                  </a:cubicBezTo>
                  <a:close/>
                  <a:moveTo>
                    <a:pt x="70397" y="1"/>
                  </a:moveTo>
                  <a:cubicBezTo>
                    <a:pt x="51013" y="1"/>
                    <a:pt x="33463" y="2251"/>
                    <a:pt x="20733" y="5947"/>
                  </a:cubicBezTo>
                  <a:cubicBezTo>
                    <a:pt x="14369" y="7780"/>
                    <a:pt x="9194" y="9965"/>
                    <a:pt x="5626" y="12408"/>
                  </a:cubicBezTo>
                  <a:cubicBezTo>
                    <a:pt x="3826" y="13662"/>
                    <a:pt x="2411" y="14948"/>
                    <a:pt x="1447" y="16298"/>
                  </a:cubicBezTo>
                  <a:cubicBezTo>
                    <a:pt x="515" y="17648"/>
                    <a:pt x="0" y="19062"/>
                    <a:pt x="0" y="20541"/>
                  </a:cubicBezTo>
                  <a:cubicBezTo>
                    <a:pt x="0" y="21987"/>
                    <a:pt x="515" y="23434"/>
                    <a:pt x="1447" y="24784"/>
                  </a:cubicBezTo>
                  <a:cubicBezTo>
                    <a:pt x="3151" y="27131"/>
                    <a:pt x="6172" y="29316"/>
                    <a:pt x="10287" y="31277"/>
                  </a:cubicBezTo>
                  <a:cubicBezTo>
                    <a:pt x="22662" y="37160"/>
                    <a:pt x="44938" y="41081"/>
                    <a:pt x="70397" y="41081"/>
                  </a:cubicBezTo>
                  <a:cubicBezTo>
                    <a:pt x="89812" y="41081"/>
                    <a:pt x="107363" y="38799"/>
                    <a:pt x="120092" y="35135"/>
                  </a:cubicBezTo>
                  <a:cubicBezTo>
                    <a:pt x="126456" y="33270"/>
                    <a:pt x="131632" y="31084"/>
                    <a:pt x="135200" y="28641"/>
                  </a:cubicBezTo>
                  <a:cubicBezTo>
                    <a:pt x="137000" y="27420"/>
                    <a:pt x="138414" y="26134"/>
                    <a:pt x="139378" y="24784"/>
                  </a:cubicBezTo>
                  <a:cubicBezTo>
                    <a:pt x="140311" y="23434"/>
                    <a:pt x="140825" y="21987"/>
                    <a:pt x="140825" y="20541"/>
                  </a:cubicBezTo>
                  <a:cubicBezTo>
                    <a:pt x="140825" y="19062"/>
                    <a:pt x="140311" y="17648"/>
                    <a:pt x="139378" y="16298"/>
                  </a:cubicBezTo>
                  <a:cubicBezTo>
                    <a:pt x="137675" y="13919"/>
                    <a:pt x="134653" y="11733"/>
                    <a:pt x="130539" y="9772"/>
                  </a:cubicBezTo>
                  <a:cubicBezTo>
                    <a:pt x="118163" y="3890"/>
                    <a:pt x="95855" y="1"/>
                    <a:pt x="70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64"/>
            <p:cNvSpPr/>
            <p:nvPr/>
          </p:nvSpPr>
          <p:spPr>
            <a:xfrm>
              <a:off x="2389200" y="3774000"/>
              <a:ext cx="3199200" cy="890425"/>
            </a:xfrm>
            <a:custGeom>
              <a:avLst/>
              <a:gdLst/>
              <a:ahLst/>
              <a:cxnLst/>
              <a:rect l="l" t="t" r="r" b="b"/>
              <a:pathLst>
                <a:path w="127968" h="35617" extrusionOk="0">
                  <a:moveTo>
                    <a:pt x="63968" y="1"/>
                  </a:moveTo>
                  <a:cubicBezTo>
                    <a:pt x="28641" y="1"/>
                    <a:pt x="0" y="7973"/>
                    <a:pt x="0" y="17809"/>
                  </a:cubicBezTo>
                  <a:cubicBezTo>
                    <a:pt x="0" y="27645"/>
                    <a:pt x="28641" y="35617"/>
                    <a:pt x="63968" y="35617"/>
                  </a:cubicBezTo>
                  <a:cubicBezTo>
                    <a:pt x="99326" y="35617"/>
                    <a:pt x="127967" y="27645"/>
                    <a:pt x="127967" y="17809"/>
                  </a:cubicBezTo>
                  <a:cubicBezTo>
                    <a:pt x="127967" y="7973"/>
                    <a:pt x="99326" y="1"/>
                    <a:pt x="63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64"/>
            <p:cNvSpPr/>
            <p:nvPr/>
          </p:nvSpPr>
          <p:spPr>
            <a:xfrm>
              <a:off x="2381950" y="3766775"/>
              <a:ext cx="3213675" cy="904900"/>
            </a:xfrm>
            <a:custGeom>
              <a:avLst/>
              <a:gdLst/>
              <a:ahLst/>
              <a:cxnLst/>
              <a:rect l="l" t="t" r="r" b="b"/>
              <a:pathLst>
                <a:path w="128547" h="36196" extrusionOk="0">
                  <a:moveTo>
                    <a:pt x="64258" y="547"/>
                  </a:moveTo>
                  <a:cubicBezTo>
                    <a:pt x="81937" y="547"/>
                    <a:pt x="97913" y="2540"/>
                    <a:pt x="109453" y="5754"/>
                  </a:cubicBezTo>
                  <a:cubicBezTo>
                    <a:pt x="115206" y="7362"/>
                    <a:pt x="119899" y="9290"/>
                    <a:pt x="123082" y="11380"/>
                  </a:cubicBezTo>
                  <a:cubicBezTo>
                    <a:pt x="124689" y="12440"/>
                    <a:pt x="125910" y="13533"/>
                    <a:pt x="126746" y="14658"/>
                  </a:cubicBezTo>
                  <a:cubicBezTo>
                    <a:pt x="127582" y="15783"/>
                    <a:pt x="128000" y="16941"/>
                    <a:pt x="128000" y="18098"/>
                  </a:cubicBezTo>
                  <a:cubicBezTo>
                    <a:pt x="128000" y="19255"/>
                    <a:pt x="127582" y="20412"/>
                    <a:pt x="126746" y="21537"/>
                  </a:cubicBezTo>
                  <a:cubicBezTo>
                    <a:pt x="125300" y="23498"/>
                    <a:pt x="122600" y="25395"/>
                    <a:pt x="118903" y="27098"/>
                  </a:cubicBezTo>
                  <a:cubicBezTo>
                    <a:pt x="107717" y="32209"/>
                    <a:pt x="87434" y="35649"/>
                    <a:pt x="64258" y="35649"/>
                  </a:cubicBezTo>
                  <a:cubicBezTo>
                    <a:pt x="46610" y="35649"/>
                    <a:pt x="30635" y="33656"/>
                    <a:pt x="19095" y="30441"/>
                  </a:cubicBezTo>
                  <a:cubicBezTo>
                    <a:pt x="13309" y="28834"/>
                    <a:pt x="8648" y="26905"/>
                    <a:pt x="5465" y="24816"/>
                  </a:cubicBezTo>
                  <a:cubicBezTo>
                    <a:pt x="3858" y="23755"/>
                    <a:pt x="2637" y="22662"/>
                    <a:pt x="1801" y="21537"/>
                  </a:cubicBezTo>
                  <a:cubicBezTo>
                    <a:pt x="965" y="20412"/>
                    <a:pt x="547" y="19255"/>
                    <a:pt x="547" y="18098"/>
                  </a:cubicBezTo>
                  <a:cubicBezTo>
                    <a:pt x="547" y="16941"/>
                    <a:pt x="965" y="15783"/>
                    <a:pt x="1801" y="14658"/>
                  </a:cubicBezTo>
                  <a:cubicBezTo>
                    <a:pt x="3248" y="12698"/>
                    <a:pt x="5948" y="10801"/>
                    <a:pt x="9644" y="9097"/>
                  </a:cubicBezTo>
                  <a:cubicBezTo>
                    <a:pt x="20830" y="3986"/>
                    <a:pt x="41114" y="547"/>
                    <a:pt x="64258" y="547"/>
                  </a:cubicBezTo>
                  <a:close/>
                  <a:moveTo>
                    <a:pt x="64258" y="1"/>
                  </a:moveTo>
                  <a:cubicBezTo>
                    <a:pt x="46578" y="1"/>
                    <a:pt x="30570" y="1993"/>
                    <a:pt x="18966" y="5240"/>
                  </a:cubicBezTo>
                  <a:cubicBezTo>
                    <a:pt x="13148" y="6847"/>
                    <a:pt x="8455" y="8776"/>
                    <a:pt x="5176" y="10930"/>
                  </a:cubicBezTo>
                  <a:cubicBezTo>
                    <a:pt x="3537" y="12023"/>
                    <a:pt x="2251" y="13148"/>
                    <a:pt x="1351" y="14337"/>
                  </a:cubicBezTo>
                  <a:cubicBezTo>
                    <a:pt x="483" y="15526"/>
                    <a:pt x="1" y="16812"/>
                    <a:pt x="1" y="18098"/>
                  </a:cubicBezTo>
                  <a:cubicBezTo>
                    <a:pt x="1" y="19384"/>
                    <a:pt x="483" y="20637"/>
                    <a:pt x="1351" y="21859"/>
                  </a:cubicBezTo>
                  <a:cubicBezTo>
                    <a:pt x="2894" y="23948"/>
                    <a:pt x="5658" y="25845"/>
                    <a:pt x="9419" y="27580"/>
                  </a:cubicBezTo>
                  <a:cubicBezTo>
                    <a:pt x="20734" y="32756"/>
                    <a:pt x="41049" y="36195"/>
                    <a:pt x="64258" y="36195"/>
                  </a:cubicBezTo>
                  <a:cubicBezTo>
                    <a:pt x="81969" y="36195"/>
                    <a:pt x="97977" y="34170"/>
                    <a:pt x="109581" y="30956"/>
                  </a:cubicBezTo>
                  <a:cubicBezTo>
                    <a:pt x="115399" y="29348"/>
                    <a:pt x="120092" y="27420"/>
                    <a:pt x="123371" y="25266"/>
                  </a:cubicBezTo>
                  <a:cubicBezTo>
                    <a:pt x="125010" y="24173"/>
                    <a:pt x="126296" y="23048"/>
                    <a:pt x="127164" y="21859"/>
                  </a:cubicBezTo>
                  <a:cubicBezTo>
                    <a:pt x="128064" y="20637"/>
                    <a:pt x="128546" y="19384"/>
                    <a:pt x="128546" y="18098"/>
                  </a:cubicBezTo>
                  <a:cubicBezTo>
                    <a:pt x="128546" y="16812"/>
                    <a:pt x="128064" y="15526"/>
                    <a:pt x="127164" y="14337"/>
                  </a:cubicBezTo>
                  <a:cubicBezTo>
                    <a:pt x="125653" y="12248"/>
                    <a:pt x="122889" y="10351"/>
                    <a:pt x="119096" y="8615"/>
                  </a:cubicBezTo>
                  <a:cubicBezTo>
                    <a:pt x="107813" y="3440"/>
                    <a:pt x="87498" y="1"/>
                    <a:pt x="64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64"/>
            <p:cNvSpPr/>
            <p:nvPr/>
          </p:nvSpPr>
          <p:spPr>
            <a:xfrm>
              <a:off x="2410075" y="3918650"/>
              <a:ext cx="3157425" cy="745775"/>
            </a:xfrm>
            <a:custGeom>
              <a:avLst/>
              <a:gdLst/>
              <a:ahLst/>
              <a:cxnLst/>
              <a:rect l="l" t="t" r="r" b="b"/>
              <a:pathLst>
                <a:path w="126297" h="29831" extrusionOk="0">
                  <a:moveTo>
                    <a:pt x="63133" y="1"/>
                  </a:moveTo>
                  <a:cubicBezTo>
                    <a:pt x="31342" y="1"/>
                    <a:pt x="4983" y="6462"/>
                    <a:pt x="1" y="14916"/>
                  </a:cubicBezTo>
                  <a:cubicBezTo>
                    <a:pt x="4983" y="23370"/>
                    <a:pt x="31342" y="29831"/>
                    <a:pt x="63133" y="29831"/>
                  </a:cubicBezTo>
                  <a:cubicBezTo>
                    <a:pt x="94955" y="29831"/>
                    <a:pt x="121314" y="23370"/>
                    <a:pt x="126296" y="14916"/>
                  </a:cubicBezTo>
                  <a:cubicBezTo>
                    <a:pt x="121314" y="6462"/>
                    <a:pt x="94955" y="1"/>
                    <a:pt x="63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64"/>
            <p:cNvSpPr/>
            <p:nvPr/>
          </p:nvSpPr>
          <p:spPr>
            <a:xfrm>
              <a:off x="2402050" y="3911425"/>
              <a:ext cx="3173475" cy="760250"/>
            </a:xfrm>
            <a:custGeom>
              <a:avLst/>
              <a:gdLst/>
              <a:ahLst/>
              <a:cxnLst/>
              <a:rect l="l" t="t" r="r" b="b"/>
              <a:pathLst>
                <a:path w="126939" h="30410" extrusionOk="0">
                  <a:moveTo>
                    <a:pt x="63454" y="547"/>
                  </a:moveTo>
                  <a:cubicBezTo>
                    <a:pt x="79365" y="547"/>
                    <a:pt x="93862" y="2154"/>
                    <a:pt x="105048" y="4822"/>
                  </a:cubicBezTo>
                  <a:cubicBezTo>
                    <a:pt x="110609" y="6172"/>
                    <a:pt x="115367" y="7747"/>
                    <a:pt x="118999" y="9547"/>
                  </a:cubicBezTo>
                  <a:cubicBezTo>
                    <a:pt x="122586" y="11278"/>
                    <a:pt x="125095" y="13224"/>
                    <a:pt x="126315" y="15205"/>
                  </a:cubicBezTo>
                  <a:lnTo>
                    <a:pt x="126315" y="15205"/>
                  </a:lnTo>
                  <a:cubicBezTo>
                    <a:pt x="125095" y="17186"/>
                    <a:pt x="122586" y="19132"/>
                    <a:pt x="118999" y="20862"/>
                  </a:cubicBezTo>
                  <a:cubicBezTo>
                    <a:pt x="108070" y="26230"/>
                    <a:pt x="87273" y="29863"/>
                    <a:pt x="63454" y="29863"/>
                  </a:cubicBezTo>
                  <a:cubicBezTo>
                    <a:pt x="47574" y="29863"/>
                    <a:pt x="33045" y="28256"/>
                    <a:pt x="21891" y="25588"/>
                  </a:cubicBezTo>
                  <a:cubicBezTo>
                    <a:pt x="16330" y="24237"/>
                    <a:pt x="11573" y="22662"/>
                    <a:pt x="7940" y="20862"/>
                  </a:cubicBezTo>
                  <a:cubicBezTo>
                    <a:pt x="4353" y="19132"/>
                    <a:pt x="1844" y="17186"/>
                    <a:pt x="624" y="15205"/>
                  </a:cubicBezTo>
                  <a:lnTo>
                    <a:pt x="624" y="15205"/>
                  </a:lnTo>
                  <a:cubicBezTo>
                    <a:pt x="1844" y="13224"/>
                    <a:pt x="4353" y="11278"/>
                    <a:pt x="7940" y="9547"/>
                  </a:cubicBezTo>
                  <a:cubicBezTo>
                    <a:pt x="18869" y="4179"/>
                    <a:pt x="39635" y="547"/>
                    <a:pt x="63454" y="547"/>
                  </a:cubicBezTo>
                  <a:close/>
                  <a:moveTo>
                    <a:pt x="63454" y="1"/>
                  </a:moveTo>
                  <a:cubicBezTo>
                    <a:pt x="47542" y="1"/>
                    <a:pt x="32981" y="1640"/>
                    <a:pt x="21762" y="4308"/>
                  </a:cubicBezTo>
                  <a:cubicBezTo>
                    <a:pt x="16169" y="5658"/>
                    <a:pt x="11380" y="7265"/>
                    <a:pt x="7683" y="9065"/>
                  </a:cubicBezTo>
                  <a:cubicBezTo>
                    <a:pt x="4019" y="10865"/>
                    <a:pt x="1383" y="12890"/>
                    <a:pt x="97" y="15076"/>
                  </a:cubicBezTo>
                  <a:lnTo>
                    <a:pt x="1" y="15205"/>
                  </a:lnTo>
                  <a:lnTo>
                    <a:pt x="97" y="15333"/>
                  </a:lnTo>
                  <a:cubicBezTo>
                    <a:pt x="1383" y="17519"/>
                    <a:pt x="4019" y="19544"/>
                    <a:pt x="7683" y="21344"/>
                  </a:cubicBezTo>
                  <a:cubicBezTo>
                    <a:pt x="18773" y="26777"/>
                    <a:pt x="39602" y="30409"/>
                    <a:pt x="63454" y="30409"/>
                  </a:cubicBezTo>
                  <a:cubicBezTo>
                    <a:pt x="79397" y="30409"/>
                    <a:pt x="93959" y="28770"/>
                    <a:pt x="105177" y="26102"/>
                  </a:cubicBezTo>
                  <a:cubicBezTo>
                    <a:pt x="110770" y="24752"/>
                    <a:pt x="115560" y="23145"/>
                    <a:pt x="119256" y="21344"/>
                  </a:cubicBezTo>
                  <a:cubicBezTo>
                    <a:pt x="122921" y="19544"/>
                    <a:pt x="125557" y="17519"/>
                    <a:pt x="126842" y="15333"/>
                  </a:cubicBezTo>
                  <a:lnTo>
                    <a:pt x="126939" y="15205"/>
                  </a:lnTo>
                  <a:lnTo>
                    <a:pt x="126842" y="15076"/>
                  </a:lnTo>
                  <a:cubicBezTo>
                    <a:pt x="125557" y="12890"/>
                    <a:pt x="122921" y="10865"/>
                    <a:pt x="119256" y="9065"/>
                  </a:cubicBezTo>
                  <a:cubicBezTo>
                    <a:pt x="108166" y="3633"/>
                    <a:pt x="87337" y="33"/>
                    <a:pt x="6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64"/>
            <p:cNvSpPr/>
            <p:nvPr/>
          </p:nvSpPr>
          <p:spPr>
            <a:xfrm>
              <a:off x="2373925" y="4551900"/>
              <a:ext cx="108500" cy="94850"/>
            </a:xfrm>
            <a:custGeom>
              <a:avLst/>
              <a:gdLst/>
              <a:ahLst/>
              <a:cxnLst/>
              <a:rect l="l" t="t" r="r" b="b"/>
              <a:pathLst>
                <a:path w="4340" h="3794" extrusionOk="0">
                  <a:moveTo>
                    <a:pt x="2186" y="1"/>
                  </a:moveTo>
                  <a:cubicBezTo>
                    <a:pt x="997" y="1"/>
                    <a:pt x="0" y="869"/>
                    <a:pt x="0" y="1897"/>
                  </a:cubicBezTo>
                  <a:cubicBezTo>
                    <a:pt x="0" y="2958"/>
                    <a:pt x="997" y="3794"/>
                    <a:pt x="2186" y="3794"/>
                  </a:cubicBezTo>
                  <a:cubicBezTo>
                    <a:pt x="3376" y="3794"/>
                    <a:pt x="4340" y="2958"/>
                    <a:pt x="4340" y="1897"/>
                  </a:cubicBezTo>
                  <a:cubicBezTo>
                    <a:pt x="4340" y="869"/>
                    <a:pt x="3376" y="1"/>
                    <a:pt x="2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64"/>
            <p:cNvSpPr/>
            <p:nvPr/>
          </p:nvSpPr>
          <p:spPr>
            <a:xfrm>
              <a:off x="2367500" y="4545475"/>
              <a:ext cx="121375" cy="108525"/>
            </a:xfrm>
            <a:custGeom>
              <a:avLst/>
              <a:gdLst/>
              <a:ahLst/>
              <a:cxnLst/>
              <a:rect l="l" t="t" r="r" b="b"/>
              <a:pathLst>
                <a:path w="4855" h="4341" extrusionOk="0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26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58" y="4083"/>
                    <a:pt x="1768" y="4340"/>
                    <a:pt x="2443" y="4340"/>
                  </a:cubicBezTo>
                  <a:cubicBezTo>
                    <a:pt x="3086" y="4340"/>
                    <a:pt x="3697" y="4083"/>
                    <a:pt x="4147" y="3697"/>
                  </a:cubicBezTo>
                  <a:cubicBezTo>
                    <a:pt x="4597" y="3311"/>
                    <a:pt x="4854" y="2765"/>
                    <a:pt x="4854" y="2154"/>
                  </a:cubicBezTo>
                  <a:cubicBezTo>
                    <a:pt x="4854" y="1543"/>
                    <a:pt x="4597" y="997"/>
                    <a:pt x="4147" y="611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64"/>
            <p:cNvSpPr/>
            <p:nvPr/>
          </p:nvSpPr>
          <p:spPr>
            <a:xfrm>
              <a:off x="3153425" y="4759225"/>
              <a:ext cx="108525" cy="94875"/>
            </a:xfrm>
            <a:custGeom>
              <a:avLst/>
              <a:gdLst/>
              <a:ahLst/>
              <a:cxnLst/>
              <a:rect l="l" t="t" r="r" b="b"/>
              <a:pathLst>
                <a:path w="4341" h="3795" extrusionOk="0">
                  <a:moveTo>
                    <a:pt x="2186" y="1"/>
                  </a:moveTo>
                  <a:cubicBezTo>
                    <a:pt x="965" y="1"/>
                    <a:pt x="1" y="837"/>
                    <a:pt x="1" y="1897"/>
                  </a:cubicBezTo>
                  <a:cubicBezTo>
                    <a:pt x="1" y="2926"/>
                    <a:pt x="965" y="3794"/>
                    <a:pt x="2186" y="3794"/>
                  </a:cubicBezTo>
                  <a:cubicBezTo>
                    <a:pt x="3376" y="3794"/>
                    <a:pt x="4340" y="2926"/>
                    <a:pt x="4340" y="1897"/>
                  </a:cubicBezTo>
                  <a:cubicBezTo>
                    <a:pt x="4340" y="837"/>
                    <a:pt x="3376" y="1"/>
                    <a:pt x="2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64"/>
            <p:cNvSpPr/>
            <p:nvPr/>
          </p:nvSpPr>
          <p:spPr>
            <a:xfrm>
              <a:off x="3147000" y="4752000"/>
              <a:ext cx="121375" cy="108525"/>
            </a:xfrm>
            <a:custGeom>
              <a:avLst/>
              <a:gdLst/>
              <a:ahLst/>
              <a:cxnLst/>
              <a:rect l="l" t="t" r="r" b="b"/>
              <a:pathLst>
                <a:path w="4855" h="4341" extrusionOk="0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15" y="1351"/>
                    <a:pt x="4340" y="1736"/>
                    <a:pt x="4340" y="2186"/>
                  </a:cubicBezTo>
                  <a:cubicBezTo>
                    <a:pt x="4340" y="2604"/>
                    <a:pt x="4115" y="3022"/>
                    <a:pt x="3793" y="3312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61" y="3312"/>
                  </a:cubicBezTo>
                  <a:cubicBezTo>
                    <a:pt x="740" y="3022"/>
                    <a:pt x="547" y="2604"/>
                    <a:pt x="547" y="2186"/>
                  </a:cubicBezTo>
                  <a:cubicBezTo>
                    <a:pt x="547" y="1736"/>
                    <a:pt x="740" y="1351"/>
                    <a:pt x="1061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58"/>
                    <a:pt x="708" y="644"/>
                  </a:cubicBezTo>
                  <a:cubicBezTo>
                    <a:pt x="290" y="1029"/>
                    <a:pt x="0" y="1576"/>
                    <a:pt x="0" y="2186"/>
                  </a:cubicBezTo>
                  <a:cubicBezTo>
                    <a:pt x="0" y="2797"/>
                    <a:pt x="290" y="3344"/>
                    <a:pt x="708" y="3729"/>
                  </a:cubicBezTo>
                  <a:cubicBezTo>
                    <a:pt x="1158" y="4115"/>
                    <a:pt x="1768" y="4340"/>
                    <a:pt x="2443" y="4340"/>
                  </a:cubicBezTo>
                  <a:cubicBezTo>
                    <a:pt x="3086" y="4340"/>
                    <a:pt x="3697" y="4115"/>
                    <a:pt x="4147" y="3729"/>
                  </a:cubicBezTo>
                  <a:cubicBezTo>
                    <a:pt x="4565" y="3344"/>
                    <a:pt x="4854" y="2797"/>
                    <a:pt x="4854" y="2186"/>
                  </a:cubicBezTo>
                  <a:cubicBezTo>
                    <a:pt x="4854" y="1576"/>
                    <a:pt x="4565" y="1029"/>
                    <a:pt x="4147" y="644"/>
                  </a:cubicBezTo>
                  <a:cubicBezTo>
                    <a:pt x="3697" y="258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64"/>
            <p:cNvSpPr/>
            <p:nvPr/>
          </p:nvSpPr>
          <p:spPr>
            <a:xfrm>
              <a:off x="4080800" y="4793000"/>
              <a:ext cx="108500" cy="94850"/>
            </a:xfrm>
            <a:custGeom>
              <a:avLst/>
              <a:gdLst/>
              <a:ahLst/>
              <a:cxnLst/>
              <a:rect l="l" t="t" r="r" b="b"/>
              <a:pathLst>
                <a:path w="4340" h="3794" extrusionOk="0">
                  <a:moveTo>
                    <a:pt x="2186" y="0"/>
                  </a:moveTo>
                  <a:cubicBezTo>
                    <a:pt x="964" y="0"/>
                    <a:pt x="0" y="836"/>
                    <a:pt x="0" y="1897"/>
                  </a:cubicBezTo>
                  <a:cubicBezTo>
                    <a:pt x="0" y="2925"/>
                    <a:pt x="964" y="3793"/>
                    <a:pt x="2186" y="3793"/>
                  </a:cubicBezTo>
                  <a:cubicBezTo>
                    <a:pt x="3375" y="3793"/>
                    <a:pt x="4340" y="2925"/>
                    <a:pt x="4340" y="1897"/>
                  </a:cubicBezTo>
                  <a:cubicBezTo>
                    <a:pt x="4340" y="836"/>
                    <a:pt x="3375" y="0"/>
                    <a:pt x="2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64"/>
            <p:cNvSpPr/>
            <p:nvPr/>
          </p:nvSpPr>
          <p:spPr>
            <a:xfrm>
              <a:off x="4074375" y="4786550"/>
              <a:ext cx="121350" cy="107725"/>
            </a:xfrm>
            <a:custGeom>
              <a:avLst/>
              <a:gdLst/>
              <a:ahLst/>
              <a:cxnLst/>
              <a:rect l="l" t="t" r="r" b="b"/>
              <a:pathLst>
                <a:path w="4854" h="4309" extrusionOk="0">
                  <a:moveTo>
                    <a:pt x="2443" y="515"/>
                  </a:moveTo>
                  <a:cubicBezTo>
                    <a:pt x="2957" y="515"/>
                    <a:pt x="3439" y="708"/>
                    <a:pt x="3793" y="997"/>
                  </a:cubicBezTo>
                  <a:cubicBezTo>
                    <a:pt x="4114" y="1319"/>
                    <a:pt x="4339" y="1705"/>
                    <a:pt x="4339" y="2155"/>
                  </a:cubicBezTo>
                  <a:cubicBezTo>
                    <a:pt x="4339" y="2605"/>
                    <a:pt x="4114" y="2990"/>
                    <a:pt x="3793" y="3280"/>
                  </a:cubicBezTo>
                  <a:cubicBezTo>
                    <a:pt x="3439" y="3601"/>
                    <a:pt x="2957" y="3794"/>
                    <a:pt x="2443" y="3794"/>
                  </a:cubicBezTo>
                  <a:cubicBezTo>
                    <a:pt x="1897" y="3794"/>
                    <a:pt x="1414" y="3601"/>
                    <a:pt x="1061" y="3280"/>
                  </a:cubicBezTo>
                  <a:cubicBezTo>
                    <a:pt x="739" y="2990"/>
                    <a:pt x="514" y="2605"/>
                    <a:pt x="514" y="2155"/>
                  </a:cubicBezTo>
                  <a:cubicBezTo>
                    <a:pt x="514" y="1705"/>
                    <a:pt x="739" y="1319"/>
                    <a:pt x="1061" y="997"/>
                  </a:cubicBezTo>
                  <a:cubicBezTo>
                    <a:pt x="1414" y="708"/>
                    <a:pt x="1897" y="515"/>
                    <a:pt x="2443" y="515"/>
                  </a:cubicBezTo>
                  <a:close/>
                  <a:moveTo>
                    <a:pt x="2443" y="1"/>
                  </a:moveTo>
                  <a:cubicBezTo>
                    <a:pt x="1768" y="1"/>
                    <a:pt x="1157" y="226"/>
                    <a:pt x="707" y="612"/>
                  </a:cubicBezTo>
                  <a:cubicBezTo>
                    <a:pt x="289" y="997"/>
                    <a:pt x="0" y="1544"/>
                    <a:pt x="0" y="2155"/>
                  </a:cubicBezTo>
                  <a:cubicBezTo>
                    <a:pt x="0" y="2765"/>
                    <a:pt x="289" y="3312"/>
                    <a:pt x="707" y="3697"/>
                  </a:cubicBezTo>
                  <a:cubicBezTo>
                    <a:pt x="1157" y="4083"/>
                    <a:pt x="1768" y="4308"/>
                    <a:pt x="2443" y="4308"/>
                  </a:cubicBezTo>
                  <a:cubicBezTo>
                    <a:pt x="3086" y="4308"/>
                    <a:pt x="3697" y="4083"/>
                    <a:pt x="4147" y="3697"/>
                  </a:cubicBezTo>
                  <a:cubicBezTo>
                    <a:pt x="4565" y="3312"/>
                    <a:pt x="4854" y="2765"/>
                    <a:pt x="4854" y="2155"/>
                  </a:cubicBezTo>
                  <a:cubicBezTo>
                    <a:pt x="4854" y="1544"/>
                    <a:pt x="4565" y="997"/>
                    <a:pt x="4147" y="612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64"/>
            <p:cNvSpPr/>
            <p:nvPr/>
          </p:nvSpPr>
          <p:spPr>
            <a:xfrm>
              <a:off x="5001725" y="4711825"/>
              <a:ext cx="107700" cy="94850"/>
            </a:xfrm>
            <a:custGeom>
              <a:avLst/>
              <a:gdLst/>
              <a:ahLst/>
              <a:cxnLst/>
              <a:rect l="l" t="t" r="r" b="b"/>
              <a:pathLst>
                <a:path w="4308" h="3794" extrusionOk="0">
                  <a:moveTo>
                    <a:pt x="2154" y="0"/>
                  </a:moveTo>
                  <a:cubicBezTo>
                    <a:pt x="965" y="0"/>
                    <a:pt x="1" y="836"/>
                    <a:pt x="1" y="1897"/>
                  </a:cubicBezTo>
                  <a:cubicBezTo>
                    <a:pt x="1" y="2926"/>
                    <a:pt x="965" y="3793"/>
                    <a:pt x="2154" y="3793"/>
                  </a:cubicBezTo>
                  <a:cubicBezTo>
                    <a:pt x="3344" y="3793"/>
                    <a:pt x="4308" y="2926"/>
                    <a:pt x="4308" y="1897"/>
                  </a:cubicBezTo>
                  <a:cubicBezTo>
                    <a:pt x="4308" y="836"/>
                    <a:pt x="3344" y="0"/>
                    <a:pt x="2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64"/>
            <p:cNvSpPr/>
            <p:nvPr/>
          </p:nvSpPr>
          <p:spPr>
            <a:xfrm>
              <a:off x="4994500" y="4705400"/>
              <a:ext cx="122175" cy="107700"/>
            </a:xfrm>
            <a:custGeom>
              <a:avLst/>
              <a:gdLst/>
              <a:ahLst/>
              <a:cxnLst/>
              <a:rect l="l" t="t" r="r" b="b"/>
              <a:pathLst>
                <a:path w="4887" h="4308" extrusionOk="0">
                  <a:moveTo>
                    <a:pt x="2443" y="515"/>
                  </a:moveTo>
                  <a:cubicBezTo>
                    <a:pt x="2990" y="515"/>
                    <a:pt x="3472" y="707"/>
                    <a:pt x="3793" y="997"/>
                  </a:cubicBezTo>
                  <a:cubicBezTo>
                    <a:pt x="4147" y="1318"/>
                    <a:pt x="4340" y="1704"/>
                    <a:pt x="4340" y="2154"/>
                  </a:cubicBezTo>
                  <a:cubicBezTo>
                    <a:pt x="4340" y="2572"/>
                    <a:pt x="4147" y="2990"/>
                    <a:pt x="3793" y="3279"/>
                  </a:cubicBezTo>
                  <a:cubicBezTo>
                    <a:pt x="3472" y="3600"/>
                    <a:pt x="2990" y="3761"/>
                    <a:pt x="2443" y="3761"/>
                  </a:cubicBezTo>
                  <a:cubicBezTo>
                    <a:pt x="1897" y="3761"/>
                    <a:pt x="1415" y="3600"/>
                    <a:pt x="1093" y="3279"/>
                  </a:cubicBezTo>
                  <a:cubicBezTo>
                    <a:pt x="740" y="2990"/>
                    <a:pt x="547" y="2572"/>
                    <a:pt x="547" y="2154"/>
                  </a:cubicBezTo>
                  <a:cubicBezTo>
                    <a:pt x="547" y="1704"/>
                    <a:pt x="740" y="1318"/>
                    <a:pt x="1093" y="997"/>
                  </a:cubicBezTo>
                  <a:cubicBezTo>
                    <a:pt x="1415" y="707"/>
                    <a:pt x="1897" y="515"/>
                    <a:pt x="2443" y="515"/>
                  </a:cubicBezTo>
                  <a:close/>
                  <a:moveTo>
                    <a:pt x="2443" y="0"/>
                  </a:moveTo>
                  <a:cubicBezTo>
                    <a:pt x="1768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768" y="4308"/>
                    <a:pt x="2443" y="4308"/>
                  </a:cubicBezTo>
                  <a:cubicBezTo>
                    <a:pt x="3118" y="4308"/>
                    <a:pt x="3697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697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64"/>
            <p:cNvSpPr/>
            <p:nvPr/>
          </p:nvSpPr>
          <p:spPr>
            <a:xfrm>
              <a:off x="5597200" y="4494850"/>
              <a:ext cx="108525" cy="94850"/>
            </a:xfrm>
            <a:custGeom>
              <a:avLst/>
              <a:gdLst/>
              <a:ahLst/>
              <a:cxnLst/>
              <a:rect l="l" t="t" r="r" b="b"/>
              <a:pathLst>
                <a:path w="4341" h="3794" extrusionOk="0">
                  <a:moveTo>
                    <a:pt x="2154" y="0"/>
                  </a:moveTo>
                  <a:cubicBezTo>
                    <a:pt x="965" y="0"/>
                    <a:pt x="1" y="868"/>
                    <a:pt x="1" y="1897"/>
                  </a:cubicBezTo>
                  <a:cubicBezTo>
                    <a:pt x="1" y="2958"/>
                    <a:pt x="965" y="3793"/>
                    <a:pt x="2154" y="3793"/>
                  </a:cubicBezTo>
                  <a:cubicBezTo>
                    <a:pt x="3344" y="3793"/>
                    <a:pt x="4340" y="2958"/>
                    <a:pt x="4340" y="1897"/>
                  </a:cubicBezTo>
                  <a:cubicBezTo>
                    <a:pt x="4340" y="868"/>
                    <a:pt x="3344" y="0"/>
                    <a:pt x="2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64"/>
            <p:cNvSpPr/>
            <p:nvPr/>
          </p:nvSpPr>
          <p:spPr>
            <a:xfrm>
              <a:off x="5589975" y="4488425"/>
              <a:ext cx="122175" cy="108500"/>
            </a:xfrm>
            <a:custGeom>
              <a:avLst/>
              <a:gdLst/>
              <a:ahLst/>
              <a:cxnLst/>
              <a:rect l="l" t="t" r="r" b="b"/>
              <a:pathLst>
                <a:path w="4887" h="4340" extrusionOk="0">
                  <a:moveTo>
                    <a:pt x="2443" y="547"/>
                  </a:moveTo>
                  <a:cubicBezTo>
                    <a:pt x="2990" y="547"/>
                    <a:pt x="3472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72" y="3600"/>
                    <a:pt x="2990" y="3793"/>
                    <a:pt x="2443" y="3793"/>
                  </a:cubicBezTo>
                  <a:cubicBezTo>
                    <a:pt x="1929" y="3793"/>
                    <a:pt x="1447" y="3600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47" y="740"/>
                    <a:pt x="1929" y="547"/>
                    <a:pt x="2443" y="547"/>
                  </a:cubicBezTo>
                  <a:close/>
                  <a:moveTo>
                    <a:pt x="2443" y="0"/>
                  </a:moveTo>
                  <a:cubicBezTo>
                    <a:pt x="1800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800" y="4340"/>
                    <a:pt x="2443" y="4340"/>
                  </a:cubicBezTo>
                  <a:cubicBezTo>
                    <a:pt x="3118" y="4340"/>
                    <a:pt x="3729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729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64"/>
            <p:cNvSpPr/>
            <p:nvPr/>
          </p:nvSpPr>
          <p:spPr>
            <a:xfrm>
              <a:off x="5777200" y="4211900"/>
              <a:ext cx="125400" cy="83625"/>
            </a:xfrm>
            <a:custGeom>
              <a:avLst/>
              <a:gdLst/>
              <a:ahLst/>
              <a:cxnLst/>
              <a:rect l="l" t="t" r="r" b="b"/>
              <a:pathLst>
                <a:path w="5016" h="3345" extrusionOk="0">
                  <a:moveTo>
                    <a:pt x="1555" y="1"/>
                  </a:moveTo>
                  <a:cubicBezTo>
                    <a:pt x="995" y="1"/>
                    <a:pt x="545" y="187"/>
                    <a:pt x="355" y="550"/>
                  </a:cubicBezTo>
                  <a:cubicBezTo>
                    <a:pt x="1" y="1225"/>
                    <a:pt x="676" y="2286"/>
                    <a:pt x="1865" y="2897"/>
                  </a:cubicBezTo>
                  <a:cubicBezTo>
                    <a:pt x="2424" y="3198"/>
                    <a:pt x="2996" y="3344"/>
                    <a:pt x="3483" y="3344"/>
                  </a:cubicBezTo>
                  <a:cubicBezTo>
                    <a:pt x="4034" y="3344"/>
                    <a:pt x="4474" y="3158"/>
                    <a:pt x="4662" y="2800"/>
                  </a:cubicBezTo>
                  <a:cubicBezTo>
                    <a:pt x="5015" y="2093"/>
                    <a:pt x="4340" y="1032"/>
                    <a:pt x="3151" y="421"/>
                  </a:cubicBezTo>
                  <a:cubicBezTo>
                    <a:pt x="2601" y="139"/>
                    <a:pt x="2037" y="1"/>
                    <a:pt x="1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64"/>
            <p:cNvSpPr/>
            <p:nvPr/>
          </p:nvSpPr>
          <p:spPr>
            <a:xfrm>
              <a:off x="5777200" y="4204750"/>
              <a:ext cx="125400" cy="97250"/>
            </a:xfrm>
            <a:custGeom>
              <a:avLst/>
              <a:gdLst/>
              <a:ahLst/>
              <a:cxnLst/>
              <a:rect l="l" t="t" r="r" b="b"/>
              <a:pathLst>
                <a:path w="5016" h="3890" extrusionOk="0">
                  <a:moveTo>
                    <a:pt x="1544" y="547"/>
                  </a:moveTo>
                  <a:cubicBezTo>
                    <a:pt x="1994" y="547"/>
                    <a:pt x="2508" y="675"/>
                    <a:pt x="3023" y="965"/>
                  </a:cubicBezTo>
                  <a:cubicBezTo>
                    <a:pt x="3473" y="1190"/>
                    <a:pt x="3858" y="1479"/>
                    <a:pt x="4115" y="1800"/>
                  </a:cubicBezTo>
                  <a:cubicBezTo>
                    <a:pt x="4373" y="2122"/>
                    <a:pt x="4469" y="2443"/>
                    <a:pt x="4469" y="2668"/>
                  </a:cubicBezTo>
                  <a:cubicBezTo>
                    <a:pt x="4469" y="2765"/>
                    <a:pt x="4469" y="2861"/>
                    <a:pt x="4405" y="2958"/>
                  </a:cubicBezTo>
                  <a:cubicBezTo>
                    <a:pt x="4340" y="3086"/>
                    <a:pt x="4244" y="3183"/>
                    <a:pt x="4083" y="3247"/>
                  </a:cubicBezTo>
                  <a:cubicBezTo>
                    <a:pt x="3923" y="3311"/>
                    <a:pt x="3698" y="3375"/>
                    <a:pt x="3473" y="3375"/>
                  </a:cubicBezTo>
                  <a:cubicBezTo>
                    <a:pt x="3023" y="3375"/>
                    <a:pt x="2508" y="3215"/>
                    <a:pt x="1994" y="2958"/>
                  </a:cubicBezTo>
                  <a:cubicBezTo>
                    <a:pt x="1544" y="2733"/>
                    <a:pt x="1158" y="2411"/>
                    <a:pt x="901" y="2122"/>
                  </a:cubicBezTo>
                  <a:cubicBezTo>
                    <a:pt x="644" y="1800"/>
                    <a:pt x="515" y="1479"/>
                    <a:pt x="515" y="1254"/>
                  </a:cubicBezTo>
                  <a:cubicBezTo>
                    <a:pt x="547" y="1125"/>
                    <a:pt x="547" y="1029"/>
                    <a:pt x="612" y="965"/>
                  </a:cubicBezTo>
                  <a:cubicBezTo>
                    <a:pt x="676" y="836"/>
                    <a:pt x="772" y="740"/>
                    <a:pt x="933" y="675"/>
                  </a:cubicBezTo>
                  <a:cubicBezTo>
                    <a:pt x="1094" y="579"/>
                    <a:pt x="1319" y="547"/>
                    <a:pt x="1544" y="547"/>
                  </a:cubicBezTo>
                  <a:close/>
                  <a:moveTo>
                    <a:pt x="1544" y="0"/>
                  </a:moveTo>
                  <a:cubicBezTo>
                    <a:pt x="1255" y="0"/>
                    <a:pt x="965" y="65"/>
                    <a:pt x="708" y="193"/>
                  </a:cubicBezTo>
                  <a:cubicBezTo>
                    <a:pt x="451" y="290"/>
                    <a:pt x="258" y="482"/>
                    <a:pt x="130" y="707"/>
                  </a:cubicBezTo>
                  <a:cubicBezTo>
                    <a:pt x="33" y="868"/>
                    <a:pt x="1" y="1061"/>
                    <a:pt x="1" y="1254"/>
                  </a:cubicBezTo>
                  <a:cubicBezTo>
                    <a:pt x="1" y="1640"/>
                    <a:pt x="194" y="2058"/>
                    <a:pt x="483" y="2443"/>
                  </a:cubicBezTo>
                  <a:cubicBezTo>
                    <a:pt x="805" y="2829"/>
                    <a:pt x="1222" y="3150"/>
                    <a:pt x="1737" y="3440"/>
                  </a:cubicBezTo>
                  <a:cubicBezTo>
                    <a:pt x="2315" y="3729"/>
                    <a:pt x="2926" y="3890"/>
                    <a:pt x="3473" y="3890"/>
                  </a:cubicBezTo>
                  <a:cubicBezTo>
                    <a:pt x="3762" y="3890"/>
                    <a:pt x="4051" y="3858"/>
                    <a:pt x="4308" y="3729"/>
                  </a:cubicBezTo>
                  <a:cubicBezTo>
                    <a:pt x="4565" y="3633"/>
                    <a:pt x="4758" y="3440"/>
                    <a:pt x="4887" y="3183"/>
                  </a:cubicBezTo>
                  <a:cubicBezTo>
                    <a:pt x="4983" y="3022"/>
                    <a:pt x="5015" y="2861"/>
                    <a:pt x="5015" y="2668"/>
                  </a:cubicBezTo>
                  <a:cubicBezTo>
                    <a:pt x="5015" y="2250"/>
                    <a:pt x="4823" y="1832"/>
                    <a:pt x="4533" y="1479"/>
                  </a:cubicBezTo>
                  <a:cubicBezTo>
                    <a:pt x="4212" y="1093"/>
                    <a:pt x="3794" y="740"/>
                    <a:pt x="3280" y="482"/>
                  </a:cubicBezTo>
                  <a:cubicBezTo>
                    <a:pt x="2701" y="161"/>
                    <a:pt x="2090" y="32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64"/>
            <p:cNvSpPr/>
            <p:nvPr/>
          </p:nvSpPr>
          <p:spPr>
            <a:xfrm>
              <a:off x="2074975" y="4211900"/>
              <a:ext cx="125400" cy="83625"/>
            </a:xfrm>
            <a:custGeom>
              <a:avLst/>
              <a:gdLst/>
              <a:ahLst/>
              <a:cxnLst/>
              <a:rect l="l" t="t" r="r" b="b"/>
              <a:pathLst>
                <a:path w="5016" h="3345" extrusionOk="0">
                  <a:moveTo>
                    <a:pt x="3461" y="1"/>
                  </a:moveTo>
                  <a:cubicBezTo>
                    <a:pt x="2979" y="1"/>
                    <a:pt x="2415" y="139"/>
                    <a:pt x="1865" y="421"/>
                  </a:cubicBezTo>
                  <a:cubicBezTo>
                    <a:pt x="676" y="1032"/>
                    <a:pt x="1" y="2093"/>
                    <a:pt x="354" y="2800"/>
                  </a:cubicBezTo>
                  <a:cubicBezTo>
                    <a:pt x="542" y="3158"/>
                    <a:pt x="983" y="3344"/>
                    <a:pt x="1533" y="3344"/>
                  </a:cubicBezTo>
                  <a:cubicBezTo>
                    <a:pt x="2020" y="3344"/>
                    <a:pt x="2592" y="3198"/>
                    <a:pt x="3151" y="2897"/>
                  </a:cubicBezTo>
                  <a:cubicBezTo>
                    <a:pt x="4340" y="2286"/>
                    <a:pt x="5015" y="1225"/>
                    <a:pt x="4662" y="550"/>
                  </a:cubicBezTo>
                  <a:cubicBezTo>
                    <a:pt x="4472" y="187"/>
                    <a:pt x="4022" y="1"/>
                    <a:pt x="3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64"/>
            <p:cNvSpPr/>
            <p:nvPr/>
          </p:nvSpPr>
          <p:spPr>
            <a:xfrm>
              <a:off x="2074975" y="4204750"/>
              <a:ext cx="125400" cy="97250"/>
            </a:xfrm>
            <a:custGeom>
              <a:avLst/>
              <a:gdLst/>
              <a:ahLst/>
              <a:cxnLst/>
              <a:rect l="l" t="t" r="r" b="b"/>
              <a:pathLst>
                <a:path w="5016" h="3890" extrusionOk="0">
                  <a:moveTo>
                    <a:pt x="3472" y="547"/>
                  </a:moveTo>
                  <a:cubicBezTo>
                    <a:pt x="3697" y="547"/>
                    <a:pt x="3922" y="579"/>
                    <a:pt x="4083" y="675"/>
                  </a:cubicBezTo>
                  <a:cubicBezTo>
                    <a:pt x="4244" y="740"/>
                    <a:pt x="4340" y="836"/>
                    <a:pt x="4405" y="965"/>
                  </a:cubicBezTo>
                  <a:cubicBezTo>
                    <a:pt x="4469" y="1029"/>
                    <a:pt x="4469" y="1125"/>
                    <a:pt x="4469" y="1254"/>
                  </a:cubicBezTo>
                  <a:cubicBezTo>
                    <a:pt x="4469" y="1479"/>
                    <a:pt x="4372" y="1800"/>
                    <a:pt x="4115" y="2122"/>
                  </a:cubicBezTo>
                  <a:cubicBezTo>
                    <a:pt x="3858" y="2411"/>
                    <a:pt x="3472" y="2733"/>
                    <a:pt x="3022" y="2958"/>
                  </a:cubicBezTo>
                  <a:cubicBezTo>
                    <a:pt x="2508" y="3215"/>
                    <a:pt x="1994" y="3375"/>
                    <a:pt x="1544" y="3375"/>
                  </a:cubicBezTo>
                  <a:cubicBezTo>
                    <a:pt x="1319" y="3375"/>
                    <a:pt x="1094" y="3311"/>
                    <a:pt x="933" y="3247"/>
                  </a:cubicBezTo>
                  <a:cubicBezTo>
                    <a:pt x="772" y="3183"/>
                    <a:pt x="676" y="3086"/>
                    <a:pt x="612" y="2958"/>
                  </a:cubicBezTo>
                  <a:cubicBezTo>
                    <a:pt x="547" y="2861"/>
                    <a:pt x="515" y="2765"/>
                    <a:pt x="515" y="2668"/>
                  </a:cubicBezTo>
                  <a:cubicBezTo>
                    <a:pt x="515" y="2443"/>
                    <a:pt x="644" y="2122"/>
                    <a:pt x="901" y="1800"/>
                  </a:cubicBezTo>
                  <a:cubicBezTo>
                    <a:pt x="1158" y="1479"/>
                    <a:pt x="1544" y="1190"/>
                    <a:pt x="1994" y="965"/>
                  </a:cubicBezTo>
                  <a:cubicBezTo>
                    <a:pt x="2508" y="675"/>
                    <a:pt x="3022" y="547"/>
                    <a:pt x="3472" y="547"/>
                  </a:cubicBezTo>
                  <a:close/>
                  <a:moveTo>
                    <a:pt x="3472" y="0"/>
                  </a:moveTo>
                  <a:cubicBezTo>
                    <a:pt x="2926" y="32"/>
                    <a:pt x="2315" y="161"/>
                    <a:pt x="1737" y="482"/>
                  </a:cubicBezTo>
                  <a:cubicBezTo>
                    <a:pt x="1222" y="740"/>
                    <a:pt x="804" y="1093"/>
                    <a:pt x="483" y="1479"/>
                  </a:cubicBezTo>
                  <a:cubicBezTo>
                    <a:pt x="194" y="1832"/>
                    <a:pt x="1" y="2250"/>
                    <a:pt x="1" y="2668"/>
                  </a:cubicBezTo>
                  <a:cubicBezTo>
                    <a:pt x="1" y="2861"/>
                    <a:pt x="33" y="3022"/>
                    <a:pt x="129" y="3215"/>
                  </a:cubicBezTo>
                  <a:lnTo>
                    <a:pt x="129" y="3183"/>
                  </a:lnTo>
                  <a:cubicBezTo>
                    <a:pt x="258" y="3440"/>
                    <a:pt x="451" y="3633"/>
                    <a:pt x="708" y="3729"/>
                  </a:cubicBezTo>
                  <a:cubicBezTo>
                    <a:pt x="965" y="3858"/>
                    <a:pt x="1254" y="3890"/>
                    <a:pt x="1544" y="3890"/>
                  </a:cubicBezTo>
                  <a:cubicBezTo>
                    <a:pt x="2090" y="3890"/>
                    <a:pt x="2701" y="3729"/>
                    <a:pt x="3280" y="3440"/>
                  </a:cubicBezTo>
                  <a:cubicBezTo>
                    <a:pt x="3794" y="3150"/>
                    <a:pt x="4212" y="2829"/>
                    <a:pt x="4533" y="2443"/>
                  </a:cubicBezTo>
                  <a:cubicBezTo>
                    <a:pt x="4822" y="2058"/>
                    <a:pt x="5015" y="1640"/>
                    <a:pt x="5015" y="1254"/>
                  </a:cubicBezTo>
                  <a:cubicBezTo>
                    <a:pt x="5015" y="1061"/>
                    <a:pt x="4983" y="868"/>
                    <a:pt x="4887" y="707"/>
                  </a:cubicBezTo>
                  <a:cubicBezTo>
                    <a:pt x="4758" y="482"/>
                    <a:pt x="4565" y="290"/>
                    <a:pt x="4308" y="193"/>
                  </a:cubicBezTo>
                  <a:cubicBezTo>
                    <a:pt x="4051" y="65"/>
                    <a:pt x="3762" y="0"/>
                    <a:pt x="3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64"/>
            <p:cNvSpPr/>
            <p:nvPr/>
          </p:nvSpPr>
          <p:spPr>
            <a:xfrm>
              <a:off x="2379550" y="3664725"/>
              <a:ext cx="13675" cy="457275"/>
            </a:xfrm>
            <a:custGeom>
              <a:avLst/>
              <a:gdLst/>
              <a:ahLst/>
              <a:cxnLst/>
              <a:rect l="l" t="t" r="r" b="b"/>
              <a:pathLst>
                <a:path w="547" h="18291" extrusionOk="0">
                  <a:moveTo>
                    <a:pt x="1" y="0"/>
                  </a:moveTo>
                  <a:lnTo>
                    <a:pt x="1" y="18290"/>
                  </a:lnTo>
                  <a:lnTo>
                    <a:pt x="547" y="18290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64"/>
            <p:cNvSpPr/>
            <p:nvPr/>
          </p:nvSpPr>
          <p:spPr>
            <a:xfrm>
              <a:off x="2675275" y="4226450"/>
              <a:ext cx="12875" cy="229050"/>
            </a:xfrm>
            <a:custGeom>
              <a:avLst/>
              <a:gdLst/>
              <a:ahLst/>
              <a:cxnLst/>
              <a:rect l="l" t="t" r="r" b="b"/>
              <a:pathLst>
                <a:path w="515" h="9162" extrusionOk="0">
                  <a:moveTo>
                    <a:pt x="1" y="0"/>
                  </a:moveTo>
                  <a:lnTo>
                    <a:pt x="1" y="9161"/>
                  </a:lnTo>
                  <a:lnTo>
                    <a:pt x="515" y="9161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64"/>
            <p:cNvSpPr/>
            <p:nvPr/>
          </p:nvSpPr>
          <p:spPr>
            <a:xfrm>
              <a:off x="2675275" y="3712925"/>
              <a:ext cx="12875" cy="456475"/>
            </a:xfrm>
            <a:custGeom>
              <a:avLst/>
              <a:gdLst/>
              <a:ahLst/>
              <a:cxnLst/>
              <a:rect l="l" t="t" r="r" b="b"/>
              <a:pathLst>
                <a:path w="515" h="18259" extrusionOk="0">
                  <a:moveTo>
                    <a:pt x="1" y="1"/>
                  </a:moveTo>
                  <a:lnTo>
                    <a:pt x="1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64"/>
            <p:cNvSpPr/>
            <p:nvPr/>
          </p:nvSpPr>
          <p:spPr>
            <a:xfrm>
              <a:off x="5312725" y="4017500"/>
              <a:ext cx="12875" cy="456475"/>
            </a:xfrm>
            <a:custGeom>
              <a:avLst/>
              <a:gdLst/>
              <a:ahLst/>
              <a:cxnLst/>
              <a:rect l="l" t="t" r="r" b="b"/>
              <a:pathLst>
                <a:path w="515" h="18259" extrusionOk="0">
                  <a:moveTo>
                    <a:pt x="0" y="1"/>
                  </a:moveTo>
                  <a:lnTo>
                    <a:pt x="0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64"/>
            <p:cNvSpPr/>
            <p:nvPr/>
          </p:nvSpPr>
          <p:spPr>
            <a:xfrm>
              <a:off x="5034675" y="3549000"/>
              <a:ext cx="13675" cy="1004525"/>
            </a:xfrm>
            <a:custGeom>
              <a:avLst/>
              <a:gdLst/>
              <a:ahLst/>
              <a:cxnLst/>
              <a:rect l="l" t="t" r="r" b="b"/>
              <a:pathLst>
                <a:path w="547" h="40181" extrusionOk="0">
                  <a:moveTo>
                    <a:pt x="1" y="0"/>
                  </a:moveTo>
                  <a:lnTo>
                    <a:pt x="1" y="40181"/>
                  </a:lnTo>
                  <a:lnTo>
                    <a:pt x="547" y="40181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64"/>
            <p:cNvSpPr/>
            <p:nvPr/>
          </p:nvSpPr>
          <p:spPr>
            <a:xfrm>
              <a:off x="3883900" y="4445825"/>
              <a:ext cx="13700" cy="209775"/>
            </a:xfrm>
            <a:custGeom>
              <a:avLst/>
              <a:gdLst/>
              <a:ahLst/>
              <a:cxnLst/>
              <a:rect l="l" t="t" r="r" b="b"/>
              <a:pathLst>
                <a:path w="548" h="8391" extrusionOk="0">
                  <a:moveTo>
                    <a:pt x="1" y="1"/>
                  </a:moveTo>
                  <a:lnTo>
                    <a:pt x="1" y="8390"/>
                  </a:lnTo>
                  <a:lnTo>
                    <a:pt x="547" y="839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64"/>
            <p:cNvSpPr/>
            <p:nvPr/>
          </p:nvSpPr>
          <p:spPr>
            <a:xfrm>
              <a:off x="3005550" y="4067325"/>
              <a:ext cx="13700" cy="511925"/>
            </a:xfrm>
            <a:custGeom>
              <a:avLst/>
              <a:gdLst/>
              <a:ahLst/>
              <a:cxnLst/>
              <a:rect l="l" t="t" r="r" b="b"/>
              <a:pathLst>
                <a:path w="548" h="20477" extrusionOk="0">
                  <a:moveTo>
                    <a:pt x="1" y="1"/>
                  </a:moveTo>
                  <a:lnTo>
                    <a:pt x="1" y="20477"/>
                  </a:lnTo>
                  <a:lnTo>
                    <a:pt x="547" y="20477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64"/>
            <p:cNvSpPr/>
            <p:nvPr/>
          </p:nvSpPr>
          <p:spPr>
            <a:xfrm>
              <a:off x="4566975" y="4538250"/>
              <a:ext cx="13675" cy="103675"/>
            </a:xfrm>
            <a:custGeom>
              <a:avLst/>
              <a:gdLst/>
              <a:ahLst/>
              <a:cxnLst/>
              <a:rect l="l" t="t" r="r" b="b"/>
              <a:pathLst>
                <a:path w="547" h="4147" extrusionOk="0">
                  <a:moveTo>
                    <a:pt x="1" y="0"/>
                  </a:moveTo>
                  <a:lnTo>
                    <a:pt x="1" y="4147"/>
                  </a:lnTo>
                  <a:lnTo>
                    <a:pt x="547" y="41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64"/>
            <p:cNvSpPr/>
            <p:nvPr/>
          </p:nvSpPr>
          <p:spPr>
            <a:xfrm>
              <a:off x="4566975" y="4294750"/>
              <a:ext cx="13675" cy="211375"/>
            </a:xfrm>
            <a:custGeom>
              <a:avLst/>
              <a:gdLst/>
              <a:ahLst/>
              <a:cxnLst/>
              <a:rect l="l" t="t" r="r" b="b"/>
              <a:pathLst>
                <a:path w="547" h="8455" extrusionOk="0">
                  <a:moveTo>
                    <a:pt x="1" y="0"/>
                  </a:moveTo>
                  <a:lnTo>
                    <a:pt x="1" y="8454"/>
                  </a:lnTo>
                  <a:lnTo>
                    <a:pt x="547" y="8454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64"/>
            <p:cNvSpPr/>
            <p:nvPr/>
          </p:nvSpPr>
          <p:spPr>
            <a:xfrm>
              <a:off x="3883900" y="4236075"/>
              <a:ext cx="13700" cy="114150"/>
            </a:xfrm>
            <a:custGeom>
              <a:avLst/>
              <a:gdLst/>
              <a:ahLst/>
              <a:cxnLst/>
              <a:rect l="l" t="t" r="r" b="b"/>
              <a:pathLst>
                <a:path w="548" h="4566" extrusionOk="0">
                  <a:moveTo>
                    <a:pt x="1" y="1"/>
                  </a:moveTo>
                  <a:lnTo>
                    <a:pt x="1" y="4565"/>
                  </a:lnTo>
                  <a:lnTo>
                    <a:pt x="547" y="4565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64"/>
            <p:cNvSpPr/>
            <p:nvPr/>
          </p:nvSpPr>
          <p:spPr>
            <a:xfrm>
              <a:off x="5312725" y="3703300"/>
              <a:ext cx="12875" cy="208950"/>
            </a:xfrm>
            <a:custGeom>
              <a:avLst/>
              <a:gdLst/>
              <a:ahLst/>
              <a:cxnLst/>
              <a:rect l="l" t="t" r="r" b="b"/>
              <a:pathLst>
                <a:path w="515" h="8358" extrusionOk="0">
                  <a:moveTo>
                    <a:pt x="0" y="0"/>
                  </a:moveTo>
                  <a:lnTo>
                    <a:pt x="0" y="8358"/>
                  </a:lnTo>
                  <a:lnTo>
                    <a:pt x="515" y="8358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64"/>
            <p:cNvSpPr/>
            <p:nvPr/>
          </p:nvSpPr>
          <p:spPr>
            <a:xfrm>
              <a:off x="5578725" y="3255675"/>
              <a:ext cx="13675" cy="1019000"/>
            </a:xfrm>
            <a:custGeom>
              <a:avLst/>
              <a:gdLst/>
              <a:ahLst/>
              <a:cxnLst/>
              <a:rect l="l" t="t" r="r" b="b"/>
              <a:pathLst>
                <a:path w="547" h="40760" extrusionOk="0">
                  <a:moveTo>
                    <a:pt x="0" y="1"/>
                  </a:moveTo>
                  <a:lnTo>
                    <a:pt x="0" y="40760"/>
                  </a:lnTo>
                  <a:lnTo>
                    <a:pt x="547" y="4076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64"/>
            <p:cNvSpPr/>
            <p:nvPr/>
          </p:nvSpPr>
          <p:spPr>
            <a:xfrm>
              <a:off x="2379550" y="3351300"/>
              <a:ext cx="13675" cy="246750"/>
            </a:xfrm>
            <a:custGeom>
              <a:avLst/>
              <a:gdLst/>
              <a:ahLst/>
              <a:cxnLst/>
              <a:rect l="l" t="t" r="r" b="b"/>
              <a:pathLst>
                <a:path w="547" h="9870" extrusionOk="0">
                  <a:moveTo>
                    <a:pt x="1" y="1"/>
                  </a:moveTo>
                  <a:lnTo>
                    <a:pt x="1" y="9869"/>
                  </a:lnTo>
                  <a:lnTo>
                    <a:pt x="547" y="9869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64"/>
            <p:cNvSpPr/>
            <p:nvPr/>
          </p:nvSpPr>
          <p:spPr>
            <a:xfrm>
              <a:off x="4804850" y="284745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64"/>
            <p:cNvSpPr/>
            <p:nvPr/>
          </p:nvSpPr>
          <p:spPr>
            <a:xfrm>
              <a:off x="4797600" y="2840200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64"/>
            <p:cNvSpPr/>
            <p:nvPr/>
          </p:nvSpPr>
          <p:spPr>
            <a:xfrm>
              <a:off x="3151025" y="1597825"/>
              <a:ext cx="1674725" cy="363250"/>
            </a:xfrm>
            <a:custGeom>
              <a:avLst/>
              <a:gdLst/>
              <a:ahLst/>
              <a:cxnLst/>
              <a:rect l="l" t="t" r="r" b="b"/>
              <a:pathLst>
                <a:path w="66989" h="14530" extrusionOk="0">
                  <a:moveTo>
                    <a:pt x="0" y="0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64"/>
            <p:cNvSpPr/>
            <p:nvPr/>
          </p:nvSpPr>
          <p:spPr>
            <a:xfrm>
              <a:off x="3143775" y="1591400"/>
              <a:ext cx="1688425" cy="376100"/>
            </a:xfrm>
            <a:custGeom>
              <a:avLst/>
              <a:gdLst/>
              <a:ahLst/>
              <a:cxnLst/>
              <a:rect l="l" t="t" r="r" b="b"/>
              <a:pathLst>
                <a:path w="67537" h="15044" extrusionOk="0">
                  <a:moveTo>
                    <a:pt x="66990" y="547"/>
                  </a:moveTo>
                  <a:lnTo>
                    <a:pt x="66990" y="14498"/>
                  </a:lnTo>
                  <a:lnTo>
                    <a:pt x="547" y="1449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64"/>
            <p:cNvSpPr/>
            <p:nvPr/>
          </p:nvSpPr>
          <p:spPr>
            <a:xfrm>
              <a:off x="4804850" y="38399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64"/>
            <p:cNvSpPr/>
            <p:nvPr/>
          </p:nvSpPr>
          <p:spPr>
            <a:xfrm>
              <a:off x="4797600" y="38326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64"/>
            <p:cNvSpPr/>
            <p:nvPr/>
          </p:nvSpPr>
          <p:spPr>
            <a:xfrm>
              <a:off x="3102800" y="38399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64"/>
            <p:cNvSpPr/>
            <p:nvPr/>
          </p:nvSpPr>
          <p:spPr>
            <a:xfrm>
              <a:off x="3095575" y="38326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64"/>
            <p:cNvSpPr/>
            <p:nvPr/>
          </p:nvSpPr>
          <p:spPr>
            <a:xfrm>
              <a:off x="3093150" y="1874275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64"/>
            <p:cNvSpPr/>
            <p:nvPr/>
          </p:nvSpPr>
          <p:spPr>
            <a:xfrm>
              <a:off x="3086725" y="186702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15" y="6751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6" y="7266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64"/>
            <p:cNvSpPr/>
            <p:nvPr/>
          </p:nvSpPr>
          <p:spPr>
            <a:xfrm>
              <a:off x="3093150" y="3349700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1"/>
                  </a:moveTo>
                  <a:lnTo>
                    <a:pt x="1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64"/>
            <p:cNvSpPr/>
            <p:nvPr/>
          </p:nvSpPr>
          <p:spPr>
            <a:xfrm>
              <a:off x="3086725" y="33432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6976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64"/>
            <p:cNvSpPr/>
            <p:nvPr/>
          </p:nvSpPr>
          <p:spPr>
            <a:xfrm>
              <a:off x="3093150" y="2846650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64"/>
            <p:cNvSpPr/>
            <p:nvPr/>
          </p:nvSpPr>
          <p:spPr>
            <a:xfrm>
              <a:off x="3086725" y="2839400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64"/>
            <p:cNvSpPr/>
            <p:nvPr/>
          </p:nvSpPr>
          <p:spPr>
            <a:xfrm>
              <a:off x="4820925" y="1874275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64"/>
            <p:cNvSpPr/>
            <p:nvPr/>
          </p:nvSpPr>
          <p:spPr>
            <a:xfrm>
              <a:off x="4813675" y="186702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72" y="547"/>
                  </a:moveTo>
                  <a:lnTo>
                    <a:pt x="2572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64"/>
            <p:cNvSpPr/>
            <p:nvPr/>
          </p:nvSpPr>
          <p:spPr>
            <a:xfrm>
              <a:off x="4820925" y="33497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64"/>
            <p:cNvSpPr/>
            <p:nvPr/>
          </p:nvSpPr>
          <p:spPr>
            <a:xfrm>
              <a:off x="4813675" y="33432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72" y="547"/>
                  </a:moveTo>
                  <a:lnTo>
                    <a:pt x="2572" y="6719"/>
                  </a:lnTo>
                  <a:lnTo>
                    <a:pt x="547" y="671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6976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64"/>
            <p:cNvSpPr/>
            <p:nvPr/>
          </p:nvSpPr>
          <p:spPr>
            <a:xfrm>
              <a:off x="3093150" y="2358850"/>
              <a:ext cx="63525" cy="168775"/>
            </a:xfrm>
            <a:custGeom>
              <a:avLst/>
              <a:gdLst/>
              <a:ahLst/>
              <a:cxnLst/>
              <a:rect l="l" t="t" r="r" b="b"/>
              <a:pathLst>
                <a:path w="2541" h="6751" extrusionOk="0">
                  <a:moveTo>
                    <a:pt x="1" y="0"/>
                  </a:moveTo>
                  <a:lnTo>
                    <a:pt x="1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64"/>
            <p:cNvSpPr/>
            <p:nvPr/>
          </p:nvSpPr>
          <p:spPr>
            <a:xfrm>
              <a:off x="3086725" y="2352425"/>
              <a:ext cx="77175" cy="181625"/>
            </a:xfrm>
            <a:custGeom>
              <a:avLst/>
              <a:gdLst/>
              <a:ahLst/>
              <a:cxnLst/>
              <a:rect l="l" t="t" r="r" b="b"/>
              <a:pathLst>
                <a:path w="3087" h="7265" extrusionOk="0">
                  <a:moveTo>
                    <a:pt x="2540" y="547"/>
                  </a:moveTo>
                  <a:lnTo>
                    <a:pt x="2540" y="6718"/>
                  </a:lnTo>
                  <a:lnTo>
                    <a:pt x="515" y="6718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64"/>
            <p:cNvSpPr/>
            <p:nvPr/>
          </p:nvSpPr>
          <p:spPr>
            <a:xfrm>
              <a:off x="4820925" y="2358850"/>
              <a:ext cx="63500" cy="168775"/>
            </a:xfrm>
            <a:custGeom>
              <a:avLst/>
              <a:gdLst/>
              <a:ahLst/>
              <a:cxnLst/>
              <a:rect l="l" t="t" r="r" b="b"/>
              <a:pathLst>
                <a:path w="2540" h="6751" extrusionOk="0">
                  <a:moveTo>
                    <a:pt x="0" y="0"/>
                  </a:moveTo>
                  <a:lnTo>
                    <a:pt x="0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64"/>
            <p:cNvSpPr/>
            <p:nvPr/>
          </p:nvSpPr>
          <p:spPr>
            <a:xfrm>
              <a:off x="4813675" y="2352425"/>
              <a:ext cx="77175" cy="181625"/>
            </a:xfrm>
            <a:custGeom>
              <a:avLst/>
              <a:gdLst/>
              <a:ahLst/>
              <a:cxnLst/>
              <a:rect l="l" t="t" r="r" b="b"/>
              <a:pathLst>
                <a:path w="3087" h="7265" extrusionOk="0">
                  <a:moveTo>
                    <a:pt x="2572" y="547"/>
                  </a:moveTo>
                  <a:lnTo>
                    <a:pt x="2572" y="6718"/>
                  </a:lnTo>
                  <a:lnTo>
                    <a:pt x="547" y="671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64"/>
            <p:cNvSpPr/>
            <p:nvPr/>
          </p:nvSpPr>
          <p:spPr>
            <a:xfrm>
              <a:off x="3151025" y="1781050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64"/>
            <p:cNvSpPr/>
            <p:nvPr/>
          </p:nvSpPr>
          <p:spPr>
            <a:xfrm>
              <a:off x="3143775" y="1773825"/>
              <a:ext cx="1688425" cy="376900"/>
            </a:xfrm>
            <a:custGeom>
              <a:avLst/>
              <a:gdLst/>
              <a:ahLst/>
              <a:cxnLst/>
              <a:rect l="l" t="t" r="r" b="b"/>
              <a:pathLst>
                <a:path w="67537" h="15076" extrusionOk="0">
                  <a:moveTo>
                    <a:pt x="66990" y="547"/>
                  </a:moveTo>
                  <a:lnTo>
                    <a:pt x="66990" y="14529"/>
                  </a:lnTo>
                  <a:lnTo>
                    <a:pt x="547" y="1452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76"/>
                  </a:lnTo>
                  <a:lnTo>
                    <a:pt x="67536" y="15076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64"/>
            <p:cNvSpPr/>
            <p:nvPr/>
          </p:nvSpPr>
          <p:spPr>
            <a:xfrm>
              <a:off x="3505400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64"/>
            <p:cNvSpPr/>
            <p:nvPr/>
          </p:nvSpPr>
          <p:spPr>
            <a:xfrm>
              <a:off x="3498175" y="1867025"/>
              <a:ext cx="109325" cy="190500"/>
            </a:xfrm>
            <a:custGeom>
              <a:avLst/>
              <a:gdLst/>
              <a:ahLst/>
              <a:cxnLst/>
              <a:rect l="l" t="t" r="r" b="b"/>
              <a:pathLst>
                <a:path w="4373" h="7620" extrusionOk="0">
                  <a:moveTo>
                    <a:pt x="3826" y="515"/>
                  </a:moveTo>
                  <a:lnTo>
                    <a:pt x="3826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64"/>
            <p:cNvSpPr/>
            <p:nvPr/>
          </p:nvSpPr>
          <p:spPr>
            <a:xfrm>
              <a:off x="3358350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64"/>
            <p:cNvSpPr/>
            <p:nvPr/>
          </p:nvSpPr>
          <p:spPr>
            <a:xfrm>
              <a:off x="3351925" y="1867025"/>
              <a:ext cx="108500" cy="190500"/>
            </a:xfrm>
            <a:custGeom>
              <a:avLst/>
              <a:gdLst/>
              <a:ahLst/>
              <a:cxnLst/>
              <a:rect l="l" t="t" r="r" b="b"/>
              <a:pathLst>
                <a:path w="4340" h="7620" extrusionOk="0">
                  <a:moveTo>
                    <a:pt x="3825" y="515"/>
                  </a:moveTo>
                  <a:lnTo>
                    <a:pt x="3825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64"/>
            <p:cNvSpPr/>
            <p:nvPr/>
          </p:nvSpPr>
          <p:spPr>
            <a:xfrm>
              <a:off x="3231375" y="1873475"/>
              <a:ext cx="76375" cy="177600"/>
            </a:xfrm>
            <a:custGeom>
              <a:avLst/>
              <a:gdLst/>
              <a:ahLst/>
              <a:cxnLst/>
              <a:rect l="l" t="t" r="r" b="b"/>
              <a:pathLst>
                <a:path w="3055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64"/>
            <p:cNvSpPr/>
            <p:nvPr/>
          </p:nvSpPr>
          <p:spPr>
            <a:xfrm>
              <a:off x="3224950" y="1867025"/>
              <a:ext cx="89225" cy="190500"/>
            </a:xfrm>
            <a:custGeom>
              <a:avLst/>
              <a:gdLst/>
              <a:ahLst/>
              <a:cxnLst/>
              <a:rect l="l" t="t" r="r" b="b"/>
              <a:pathLst>
                <a:path w="3569" h="7620" extrusionOk="0">
                  <a:moveTo>
                    <a:pt x="3022" y="515"/>
                  </a:moveTo>
                  <a:lnTo>
                    <a:pt x="3022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64"/>
            <p:cNvSpPr/>
            <p:nvPr/>
          </p:nvSpPr>
          <p:spPr>
            <a:xfrm>
              <a:off x="3651675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64"/>
            <p:cNvSpPr/>
            <p:nvPr/>
          </p:nvSpPr>
          <p:spPr>
            <a:xfrm>
              <a:off x="3645225" y="1867025"/>
              <a:ext cx="108525" cy="190500"/>
            </a:xfrm>
            <a:custGeom>
              <a:avLst/>
              <a:gdLst/>
              <a:ahLst/>
              <a:cxnLst/>
              <a:rect l="l" t="t" r="r" b="b"/>
              <a:pathLst>
                <a:path w="4341" h="7620" extrusionOk="0">
                  <a:moveTo>
                    <a:pt x="3826" y="515"/>
                  </a:moveTo>
                  <a:lnTo>
                    <a:pt x="3826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1" y="1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64"/>
            <p:cNvSpPr/>
            <p:nvPr/>
          </p:nvSpPr>
          <p:spPr>
            <a:xfrm>
              <a:off x="3797925" y="1873475"/>
              <a:ext cx="587450" cy="177600"/>
            </a:xfrm>
            <a:custGeom>
              <a:avLst/>
              <a:gdLst/>
              <a:ahLst/>
              <a:cxnLst/>
              <a:rect l="l" t="t" r="r" b="b"/>
              <a:pathLst>
                <a:path w="23498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64"/>
            <p:cNvSpPr/>
            <p:nvPr/>
          </p:nvSpPr>
          <p:spPr>
            <a:xfrm>
              <a:off x="3791500" y="1867025"/>
              <a:ext cx="600325" cy="190500"/>
            </a:xfrm>
            <a:custGeom>
              <a:avLst/>
              <a:gdLst/>
              <a:ahLst/>
              <a:cxnLst/>
              <a:rect l="l" t="t" r="r" b="b"/>
              <a:pathLst>
                <a:path w="24013" h="7620" extrusionOk="0">
                  <a:moveTo>
                    <a:pt x="23498" y="515"/>
                  </a:moveTo>
                  <a:lnTo>
                    <a:pt x="23498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64"/>
            <p:cNvSpPr/>
            <p:nvPr/>
          </p:nvSpPr>
          <p:spPr>
            <a:xfrm>
              <a:off x="449705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97"/>
                    <a:pt x="805" y="3601"/>
                    <a:pt x="1801" y="3601"/>
                  </a:cubicBezTo>
                  <a:cubicBezTo>
                    <a:pt x="2765" y="3601"/>
                    <a:pt x="3569" y="2797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64"/>
            <p:cNvSpPr/>
            <p:nvPr/>
          </p:nvSpPr>
          <p:spPr>
            <a:xfrm>
              <a:off x="4490625" y="1903200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8"/>
                  </a:cubicBezTo>
                  <a:cubicBezTo>
                    <a:pt x="515" y="1222"/>
                    <a:pt x="1190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64"/>
            <p:cNvSpPr/>
            <p:nvPr/>
          </p:nvSpPr>
          <p:spPr>
            <a:xfrm>
              <a:off x="467225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1" y="3601"/>
                  </a:cubicBezTo>
                  <a:cubicBezTo>
                    <a:pt x="2797" y="3601"/>
                    <a:pt x="3568" y="2797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64"/>
            <p:cNvSpPr/>
            <p:nvPr/>
          </p:nvSpPr>
          <p:spPr>
            <a:xfrm>
              <a:off x="4665825" y="1903200"/>
              <a:ext cx="102875" cy="102875"/>
            </a:xfrm>
            <a:custGeom>
              <a:avLst/>
              <a:gdLst/>
              <a:ahLst/>
              <a:cxnLst/>
              <a:rect l="l" t="t" r="r" b="b"/>
              <a:pathLst>
                <a:path w="4115" h="4115" extrusionOk="0">
                  <a:moveTo>
                    <a:pt x="2058" y="547"/>
                  </a:moveTo>
                  <a:cubicBezTo>
                    <a:pt x="2893" y="547"/>
                    <a:pt x="3568" y="1222"/>
                    <a:pt x="3568" y="2058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33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64"/>
            <p:cNvSpPr/>
            <p:nvPr/>
          </p:nvSpPr>
          <p:spPr>
            <a:xfrm>
              <a:off x="423590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0" y="3601"/>
                  </a:cubicBezTo>
                  <a:cubicBezTo>
                    <a:pt x="2764" y="3601"/>
                    <a:pt x="3568" y="2797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64"/>
            <p:cNvSpPr/>
            <p:nvPr/>
          </p:nvSpPr>
          <p:spPr>
            <a:xfrm>
              <a:off x="4229450" y="1903200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64"/>
            <p:cNvSpPr/>
            <p:nvPr/>
          </p:nvSpPr>
          <p:spPr>
            <a:xfrm>
              <a:off x="3214500" y="2143475"/>
              <a:ext cx="1546975" cy="124600"/>
            </a:xfrm>
            <a:custGeom>
              <a:avLst/>
              <a:gdLst/>
              <a:ahLst/>
              <a:cxnLst/>
              <a:rect l="l" t="t" r="r" b="b"/>
              <a:pathLst>
                <a:path w="61879" h="4984" extrusionOk="0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64"/>
            <p:cNvSpPr/>
            <p:nvPr/>
          </p:nvSpPr>
          <p:spPr>
            <a:xfrm>
              <a:off x="3207275" y="2137050"/>
              <a:ext cx="1561425" cy="137450"/>
            </a:xfrm>
            <a:custGeom>
              <a:avLst/>
              <a:gdLst/>
              <a:ahLst/>
              <a:cxnLst/>
              <a:rect l="l" t="t" r="r" b="b"/>
              <a:pathLst>
                <a:path w="62457" h="5498" extrusionOk="0">
                  <a:moveTo>
                    <a:pt x="61910" y="547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64"/>
            <p:cNvSpPr/>
            <p:nvPr/>
          </p:nvSpPr>
          <p:spPr>
            <a:xfrm>
              <a:off x="3151025" y="2268050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64"/>
            <p:cNvSpPr/>
            <p:nvPr/>
          </p:nvSpPr>
          <p:spPr>
            <a:xfrm>
              <a:off x="3143775" y="2260800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64"/>
            <p:cNvSpPr/>
            <p:nvPr/>
          </p:nvSpPr>
          <p:spPr>
            <a:xfrm>
              <a:off x="3358350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64"/>
            <p:cNvSpPr/>
            <p:nvPr/>
          </p:nvSpPr>
          <p:spPr>
            <a:xfrm>
              <a:off x="3351925" y="2354025"/>
              <a:ext cx="108500" cy="190475"/>
            </a:xfrm>
            <a:custGeom>
              <a:avLst/>
              <a:gdLst/>
              <a:ahLst/>
              <a:cxnLst/>
              <a:rect l="l" t="t" r="r" b="b"/>
              <a:pathLst>
                <a:path w="4340" h="7619" extrusionOk="0">
                  <a:moveTo>
                    <a:pt x="3825" y="515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64"/>
            <p:cNvSpPr/>
            <p:nvPr/>
          </p:nvSpPr>
          <p:spPr>
            <a:xfrm>
              <a:off x="3651675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64"/>
            <p:cNvSpPr/>
            <p:nvPr/>
          </p:nvSpPr>
          <p:spPr>
            <a:xfrm>
              <a:off x="3645225" y="2354025"/>
              <a:ext cx="108525" cy="190475"/>
            </a:xfrm>
            <a:custGeom>
              <a:avLst/>
              <a:gdLst/>
              <a:ahLst/>
              <a:cxnLst/>
              <a:rect l="l" t="t" r="r" b="b"/>
              <a:pathLst>
                <a:path w="4341" h="7619" extrusionOk="0">
                  <a:moveTo>
                    <a:pt x="3826" y="515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1" y="0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64"/>
            <p:cNvSpPr/>
            <p:nvPr/>
          </p:nvSpPr>
          <p:spPr>
            <a:xfrm>
              <a:off x="3505400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64"/>
            <p:cNvSpPr/>
            <p:nvPr/>
          </p:nvSpPr>
          <p:spPr>
            <a:xfrm>
              <a:off x="3498175" y="2354025"/>
              <a:ext cx="109325" cy="190475"/>
            </a:xfrm>
            <a:custGeom>
              <a:avLst/>
              <a:gdLst/>
              <a:ahLst/>
              <a:cxnLst/>
              <a:rect l="l" t="t" r="r" b="b"/>
              <a:pathLst>
                <a:path w="4373" h="7619" extrusionOk="0">
                  <a:moveTo>
                    <a:pt x="3826" y="515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64"/>
            <p:cNvSpPr/>
            <p:nvPr/>
          </p:nvSpPr>
          <p:spPr>
            <a:xfrm>
              <a:off x="3231375" y="2360450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64"/>
            <p:cNvSpPr/>
            <p:nvPr/>
          </p:nvSpPr>
          <p:spPr>
            <a:xfrm>
              <a:off x="3224950" y="2354025"/>
              <a:ext cx="89225" cy="190475"/>
            </a:xfrm>
            <a:custGeom>
              <a:avLst/>
              <a:gdLst/>
              <a:ahLst/>
              <a:cxnLst/>
              <a:rect l="l" t="t" r="r" b="b"/>
              <a:pathLst>
                <a:path w="3569" h="7619" extrusionOk="0">
                  <a:moveTo>
                    <a:pt x="3022" y="515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64"/>
            <p:cNvSpPr/>
            <p:nvPr/>
          </p:nvSpPr>
          <p:spPr>
            <a:xfrm>
              <a:off x="3797925" y="2360450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64"/>
            <p:cNvSpPr/>
            <p:nvPr/>
          </p:nvSpPr>
          <p:spPr>
            <a:xfrm>
              <a:off x="3791500" y="2354025"/>
              <a:ext cx="600325" cy="190475"/>
            </a:xfrm>
            <a:custGeom>
              <a:avLst/>
              <a:gdLst/>
              <a:ahLst/>
              <a:cxnLst/>
              <a:rect l="l" t="t" r="r" b="b"/>
              <a:pathLst>
                <a:path w="24013" h="7619" extrusionOk="0">
                  <a:moveTo>
                    <a:pt x="23498" y="515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64"/>
            <p:cNvSpPr/>
            <p:nvPr/>
          </p:nvSpPr>
          <p:spPr>
            <a:xfrm>
              <a:off x="449705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97"/>
                    <a:pt x="805" y="3568"/>
                    <a:pt x="1801" y="3568"/>
                  </a:cubicBezTo>
                  <a:cubicBezTo>
                    <a:pt x="2765" y="3568"/>
                    <a:pt x="3569" y="2797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64"/>
            <p:cNvSpPr/>
            <p:nvPr/>
          </p:nvSpPr>
          <p:spPr>
            <a:xfrm>
              <a:off x="4490625" y="2390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64"/>
            <p:cNvSpPr/>
            <p:nvPr/>
          </p:nvSpPr>
          <p:spPr>
            <a:xfrm>
              <a:off x="467225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1" y="3568"/>
                  </a:cubicBezTo>
                  <a:cubicBezTo>
                    <a:pt x="2797" y="3568"/>
                    <a:pt x="3568" y="2797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64"/>
            <p:cNvSpPr/>
            <p:nvPr/>
          </p:nvSpPr>
          <p:spPr>
            <a:xfrm>
              <a:off x="4665825" y="2390175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64"/>
            <p:cNvSpPr/>
            <p:nvPr/>
          </p:nvSpPr>
          <p:spPr>
            <a:xfrm>
              <a:off x="423590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0" y="3568"/>
                  </a:cubicBezTo>
                  <a:cubicBezTo>
                    <a:pt x="2764" y="3568"/>
                    <a:pt x="3568" y="2797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64"/>
            <p:cNvSpPr/>
            <p:nvPr/>
          </p:nvSpPr>
          <p:spPr>
            <a:xfrm>
              <a:off x="4229450" y="2390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64"/>
            <p:cNvSpPr/>
            <p:nvPr/>
          </p:nvSpPr>
          <p:spPr>
            <a:xfrm>
              <a:off x="3214500" y="2630475"/>
              <a:ext cx="1546975" cy="124575"/>
            </a:xfrm>
            <a:custGeom>
              <a:avLst/>
              <a:gdLst/>
              <a:ahLst/>
              <a:cxnLst/>
              <a:rect l="l" t="t" r="r" b="b"/>
              <a:pathLst>
                <a:path w="61879" h="4983" extrusionOk="0">
                  <a:moveTo>
                    <a:pt x="1" y="0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64"/>
            <p:cNvSpPr/>
            <p:nvPr/>
          </p:nvSpPr>
          <p:spPr>
            <a:xfrm>
              <a:off x="3207275" y="2624050"/>
              <a:ext cx="1561425" cy="137425"/>
            </a:xfrm>
            <a:custGeom>
              <a:avLst/>
              <a:gdLst/>
              <a:ahLst/>
              <a:cxnLst/>
              <a:rect l="l" t="t" r="r" b="b"/>
              <a:pathLst>
                <a:path w="62457" h="5497" extrusionOk="0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64"/>
            <p:cNvSpPr/>
            <p:nvPr/>
          </p:nvSpPr>
          <p:spPr>
            <a:xfrm>
              <a:off x="3151025" y="2755025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1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64"/>
            <p:cNvSpPr/>
            <p:nvPr/>
          </p:nvSpPr>
          <p:spPr>
            <a:xfrm>
              <a:off x="3143775" y="2747800"/>
              <a:ext cx="1688425" cy="376100"/>
            </a:xfrm>
            <a:custGeom>
              <a:avLst/>
              <a:gdLst/>
              <a:ahLst/>
              <a:cxnLst/>
              <a:rect l="l" t="t" r="r" b="b"/>
              <a:pathLst>
                <a:path w="67537" h="15044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64"/>
            <p:cNvSpPr/>
            <p:nvPr/>
          </p:nvSpPr>
          <p:spPr>
            <a:xfrm>
              <a:off x="3505400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64"/>
            <p:cNvSpPr/>
            <p:nvPr/>
          </p:nvSpPr>
          <p:spPr>
            <a:xfrm>
              <a:off x="3498175" y="2840200"/>
              <a:ext cx="109325" cy="191300"/>
            </a:xfrm>
            <a:custGeom>
              <a:avLst/>
              <a:gdLst/>
              <a:ahLst/>
              <a:cxnLst/>
              <a:rect l="l" t="t" r="r" b="b"/>
              <a:pathLst>
                <a:path w="4373" h="7652" extrusionOk="0">
                  <a:moveTo>
                    <a:pt x="3826" y="547"/>
                  </a:moveTo>
                  <a:lnTo>
                    <a:pt x="3826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64"/>
            <p:cNvSpPr/>
            <p:nvPr/>
          </p:nvSpPr>
          <p:spPr>
            <a:xfrm>
              <a:off x="3651675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64"/>
            <p:cNvSpPr/>
            <p:nvPr/>
          </p:nvSpPr>
          <p:spPr>
            <a:xfrm>
              <a:off x="3645225" y="2840200"/>
              <a:ext cx="108525" cy="191300"/>
            </a:xfrm>
            <a:custGeom>
              <a:avLst/>
              <a:gdLst/>
              <a:ahLst/>
              <a:cxnLst/>
              <a:rect l="l" t="t" r="r" b="b"/>
              <a:pathLst>
                <a:path w="4341" h="7652" extrusionOk="0">
                  <a:moveTo>
                    <a:pt x="3826" y="547"/>
                  </a:moveTo>
                  <a:lnTo>
                    <a:pt x="3826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64"/>
            <p:cNvSpPr/>
            <p:nvPr/>
          </p:nvSpPr>
          <p:spPr>
            <a:xfrm>
              <a:off x="3358350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64"/>
            <p:cNvSpPr/>
            <p:nvPr/>
          </p:nvSpPr>
          <p:spPr>
            <a:xfrm>
              <a:off x="3351925" y="2840200"/>
              <a:ext cx="108500" cy="191300"/>
            </a:xfrm>
            <a:custGeom>
              <a:avLst/>
              <a:gdLst/>
              <a:ahLst/>
              <a:cxnLst/>
              <a:rect l="l" t="t" r="r" b="b"/>
              <a:pathLst>
                <a:path w="4340" h="7652" extrusionOk="0">
                  <a:moveTo>
                    <a:pt x="3825" y="547"/>
                  </a:moveTo>
                  <a:lnTo>
                    <a:pt x="3825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64"/>
            <p:cNvSpPr/>
            <p:nvPr/>
          </p:nvSpPr>
          <p:spPr>
            <a:xfrm>
              <a:off x="3797925" y="2847450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64"/>
            <p:cNvSpPr/>
            <p:nvPr/>
          </p:nvSpPr>
          <p:spPr>
            <a:xfrm>
              <a:off x="3791500" y="2840200"/>
              <a:ext cx="600325" cy="191300"/>
            </a:xfrm>
            <a:custGeom>
              <a:avLst/>
              <a:gdLst/>
              <a:ahLst/>
              <a:cxnLst/>
              <a:rect l="l" t="t" r="r" b="b"/>
              <a:pathLst>
                <a:path w="24013" h="7652" extrusionOk="0">
                  <a:moveTo>
                    <a:pt x="23498" y="547"/>
                  </a:moveTo>
                  <a:lnTo>
                    <a:pt x="23498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64"/>
            <p:cNvSpPr/>
            <p:nvPr/>
          </p:nvSpPr>
          <p:spPr>
            <a:xfrm>
              <a:off x="3231375" y="2847450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64"/>
            <p:cNvSpPr/>
            <p:nvPr/>
          </p:nvSpPr>
          <p:spPr>
            <a:xfrm>
              <a:off x="3224950" y="2840200"/>
              <a:ext cx="89225" cy="191300"/>
            </a:xfrm>
            <a:custGeom>
              <a:avLst/>
              <a:gdLst/>
              <a:ahLst/>
              <a:cxnLst/>
              <a:rect l="l" t="t" r="r" b="b"/>
              <a:pathLst>
                <a:path w="3569" h="7652" extrusionOk="0">
                  <a:moveTo>
                    <a:pt x="3022" y="547"/>
                  </a:moveTo>
                  <a:lnTo>
                    <a:pt x="3022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64"/>
            <p:cNvSpPr/>
            <p:nvPr/>
          </p:nvSpPr>
          <p:spPr>
            <a:xfrm>
              <a:off x="449705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64"/>
            <p:cNvSpPr/>
            <p:nvPr/>
          </p:nvSpPr>
          <p:spPr>
            <a:xfrm>
              <a:off x="4490625" y="2877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64"/>
            <p:cNvSpPr/>
            <p:nvPr/>
          </p:nvSpPr>
          <p:spPr>
            <a:xfrm>
              <a:off x="467225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64"/>
            <p:cNvSpPr/>
            <p:nvPr/>
          </p:nvSpPr>
          <p:spPr>
            <a:xfrm>
              <a:off x="4665825" y="2877175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64"/>
            <p:cNvSpPr/>
            <p:nvPr/>
          </p:nvSpPr>
          <p:spPr>
            <a:xfrm>
              <a:off x="423590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64"/>
            <p:cNvSpPr/>
            <p:nvPr/>
          </p:nvSpPr>
          <p:spPr>
            <a:xfrm>
              <a:off x="4229450" y="2877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64"/>
            <p:cNvSpPr/>
            <p:nvPr/>
          </p:nvSpPr>
          <p:spPr>
            <a:xfrm>
              <a:off x="3214500" y="3117450"/>
              <a:ext cx="1546975" cy="124600"/>
            </a:xfrm>
            <a:custGeom>
              <a:avLst/>
              <a:gdLst/>
              <a:ahLst/>
              <a:cxnLst/>
              <a:rect l="l" t="t" r="r" b="b"/>
              <a:pathLst>
                <a:path w="61879" h="4984" extrusionOk="0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64"/>
            <p:cNvSpPr/>
            <p:nvPr/>
          </p:nvSpPr>
          <p:spPr>
            <a:xfrm>
              <a:off x="3207275" y="3111025"/>
              <a:ext cx="1561425" cy="137450"/>
            </a:xfrm>
            <a:custGeom>
              <a:avLst/>
              <a:gdLst/>
              <a:ahLst/>
              <a:cxnLst/>
              <a:rect l="l" t="t" r="r" b="b"/>
              <a:pathLst>
                <a:path w="62457" h="5498" extrusionOk="0">
                  <a:moveTo>
                    <a:pt x="61910" y="515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64"/>
            <p:cNvSpPr/>
            <p:nvPr/>
          </p:nvSpPr>
          <p:spPr>
            <a:xfrm>
              <a:off x="3151025" y="3242025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64"/>
            <p:cNvSpPr/>
            <p:nvPr/>
          </p:nvSpPr>
          <p:spPr>
            <a:xfrm>
              <a:off x="3143775" y="3234775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64"/>
            <p:cNvSpPr/>
            <p:nvPr/>
          </p:nvSpPr>
          <p:spPr>
            <a:xfrm>
              <a:off x="3651675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64"/>
            <p:cNvSpPr/>
            <p:nvPr/>
          </p:nvSpPr>
          <p:spPr>
            <a:xfrm>
              <a:off x="3645225" y="3327200"/>
              <a:ext cx="108525" cy="191275"/>
            </a:xfrm>
            <a:custGeom>
              <a:avLst/>
              <a:gdLst/>
              <a:ahLst/>
              <a:cxnLst/>
              <a:rect l="l" t="t" r="r" b="b"/>
              <a:pathLst>
                <a:path w="4341" h="7651" extrusionOk="0">
                  <a:moveTo>
                    <a:pt x="3826" y="547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64"/>
            <p:cNvSpPr/>
            <p:nvPr/>
          </p:nvSpPr>
          <p:spPr>
            <a:xfrm>
              <a:off x="3358350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64"/>
            <p:cNvSpPr/>
            <p:nvPr/>
          </p:nvSpPr>
          <p:spPr>
            <a:xfrm>
              <a:off x="3351925" y="3327200"/>
              <a:ext cx="108500" cy="191275"/>
            </a:xfrm>
            <a:custGeom>
              <a:avLst/>
              <a:gdLst/>
              <a:ahLst/>
              <a:cxnLst/>
              <a:rect l="l" t="t" r="r" b="b"/>
              <a:pathLst>
                <a:path w="4340" h="7651" extrusionOk="0">
                  <a:moveTo>
                    <a:pt x="3825" y="547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64"/>
            <p:cNvSpPr/>
            <p:nvPr/>
          </p:nvSpPr>
          <p:spPr>
            <a:xfrm>
              <a:off x="3505400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64"/>
            <p:cNvSpPr/>
            <p:nvPr/>
          </p:nvSpPr>
          <p:spPr>
            <a:xfrm>
              <a:off x="3498175" y="3327200"/>
              <a:ext cx="109325" cy="191275"/>
            </a:xfrm>
            <a:custGeom>
              <a:avLst/>
              <a:gdLst/>
              <a:ahLst/>
              <a:cxnLst/>
              <a:rect l="l" t="t" r="r" b="b"/>
              <a:pathLst>
                <a:path w="4373" h="7651" extrusionOk="0">
                  <a:moveTo>
                    <a:pt x="3826" y="547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64"/>
            <p:cNvSpPr/>
            <p:nvPr/>
          </p:nvSpPr>
          <p:spPr>
            <a:xfrm>
              <a:off x="3231375" y="3334425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64"/>
            <p:cNvSpPr/>
            <p:nvPr/>
          </p:nvSpPr>
          <p:spPr>
            <a:xfrm>
              <a:off x="3224950" y="3327200"/>
              <a:ext cx="89225" cy="191275"/>
            </a:xfrm>
            <a:custGeom>
              <a:avLst/>
              <a:gdLst/>
              <a:ahLst/>
              <a:cxnLst/>
              <a:rect l="l" t="t" r="r" b="b"/>
              <a:pathLst>
                <a:path w="3569" h="7651" extrusionOk="0">
                  <a:moveTo>
                    <a:pt x="3022" y="547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64"/>
            <p:cNvSpPr/>
            <p:nvPr/>
          </p:nvSpPr>
          <p:spPr>
            <a:xfrm>
              <a:off x="3797925" y="3334425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64"/>
            <p:cNvSpPr/>
            <p:nvPr/>
          </p:nvSpPr>
          <p:spPr>
            <a:xfrm>
              <a:off x="3791500" y="3327200"/>
              <a:ext cx="600325" cy="191275"/>
            </a:xfrm>
            <a:custGeom>
              <a:avLst/>
              <a:gdLst/>
              <a:ahLst/>
              <a:cxnLst/>
              <a:rect l="l" t="t" r="r" b="b"/>
              <a:pathLst>
                <a:path w="24013" h="7651" extrusionOk="0">
                  <a:moveTo>
                    <a:pt x="23498" y="547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64"/>
            <p:cNvSpPr/>
            <p:nvPr/>
          </p:nvSpPr>
          <p:spPr>
            <a:xfrm>
              <a:off x="449705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65"/>
                    <a:pt x="805" y="3568"/>
                    <a:pt x="1801" y="3568"/>
                  </a:cubicBezTo>
                  <a:cubicBezTo>
                    <a:pt x="2765" y="3568"/>
                    <a:pt x="3569" y="2765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64"/>
            <p:cNvSpPr/>
            <p:nvPr/>
          </p:nvSpPr>
          <p:spPr>
            <a:xfrm>
              <a:off x="4490625" y="3364175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7"/>
                  </a:cubicBezTo>
                  <a:cubicBezTo>
                    <a:pt x="515" y="1189"/>
                    <a:pt x="1190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64"/>
            <p:cNvSpPr/>
            <p:nvPr/>
          </p:nvSpPr>
          <p:spPr>
            <a:xfrm>
              <a:off x="467225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1" y="3568"/>
                  </a:cubicBezTo>
                  <a:cubicBezTo>
                    <a:pt x="2797" y="3568"/>
                    <a:pt x="3568" y="2765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64"/>
            <p:cNvSpPr/>
            <p:nvPr/>
          </p:nvSpPr>
          <p:spPr>
            <a:xfrm>
              <a:off x="4665825" y="3364175"/>
              <a:ext cx="102875" cy="102875"/>
            </a:xfrm>
            <a:custGeom>
              <a:avLst/>
              <a:gdLst/>
              <a:ahLst/>
              <a:cxnLst/>
              <a:rect l="l" t="t" r="r" b="b"/>
              <a:pathLst>
                <a:path w="4115" h="4115" extrusionOk="0">
                  <a:moveTo>
                    <a:pt x="2058" y="514"/>
                  </a:moveTo>
                  <a:cubicBezTo>
                    <a:pt x="2893" y="514"/>
                    <a:pt x="3568" y="1189"/>
                    <a:pt x="3568" y="2057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00"/>
                    <a:pt x="0" y="2057"/>
                  </a:cubicBezTo>
                  <a:cubicBezTo>
                    <a:pt x="0" y="3182"/>
                    <a:pt x="900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64"/>
            <p:cNvSpPr/>
            <p:nvPr/>
          </p:nvSpPr>
          <p:spPr>
            <a:xfrm>
              <a:off x="423590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0" y="3568"/>
                  </a:cubicBezTo>
                  <a:cubicBezTo>
                    <a:pt x="2764" y="3568"/>
                    <a:pt x="3568" y="2765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64"/>
            <p:cNvSpPr/>
            <p:nvPr/>
          </p:nvSpPr>
          <p:spPr>
            <a:xfrm>
              <a:off x="4229450" y="3364175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64"/>
            <p:cNvSpPr/>
            <p:nvPr/>
          </p:nvSpPr>
          <p:spPr>
            <a:xfrm>
              <a:off x="3214500" y="3604450"/>
              <a:ext cx="1546975" cy="123775"/>
            </a:xfrm>
            <a:custGeom>
              <a:avLst/>
              <a:gdLst/>
              <a:ahLst/>
              <a:cxnLst/>
              <a:rect l="l" t="t" r="r" b="b"/>
              <a:pathLst>
                <a:path w="61879" h="4951" extrusionOk="0">
                  <a:moveTo>
                    <a:pt x="1" y="0"/>
                  </a:moveTo>
                  <a:lnTo>
                    <a:pt x="1" y="4951"/>
                  </a:lnTo>
                  <a:lnTo>
                    <a:pt x="61878" y="4951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64"/>
            <p:cNvSpPr/>
            <p:nvPr/>
          </p:nvSpPr>
          <p:spPr>
            <a:xfrm>
              <a:off x="3207275" y="3598025"/>
              <a:ext cx="1561425" cy="137425"/>
            </a:xfrm>
            <a:custGeom>
              <a:avLst/>
              <a:gdLst/>
              <a:ahLst/>
              <a:cxnLst/>
              <a:rect l="l" t="t" r="r" b="b"/>
              <a:pathLst>
                <a:path w="62457" h="5497" extrusionOk="0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64"/>
            <p:cNvSpPr/>
            <p:nvPr/>
          </p:nvSpPr>
          <p:spPr>
            <a:xfrm>
              <a:off x="3151025" y="3728200"/>
              <a:ext cx="1674725" cy="363250"/>
            </a:xfrm>
            <a:custGeom>
              <a:avLst/>
              <a:gdLst/>
              <a:ahLst/>
              <a:cxnLst/>
              <a:rect l="l" t="t" r="r" b="b"/>
              <a:pathLst>
                <a:path w="66989" h="14530" extrusionOk="0">
                  <a:moveTo>
                    <a:pt x="0" y="1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64"/>
            <p:cNvSpPr/>
            <p:nvPr/>
          </p:nvSpPr>
          <p:spPr>
            <a:xfrm>
              <a:off x="3143775" y="3721775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64"/>
            <p:cNvSpPr/>
            <p:nvPr/>
          </p:nvSpPr>
          <p:spPr>
            <a:xfrm>
              <a:off x="3358350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64"/>
            <p:cNvSpPr/>
            <p:nvPr/>
          </p:nvSpPr>
          <p:spPr>
            <a:xfrm>
              <a:off x="3351925" y="3814200"/>
              <a:ext cx="108500" cy="191275"/>
            </a:xfrm>
            <a:custGeom>
              <a:avLst/>
              <a:gdLst/>
              <a:ahLst/>
              <a:cxnLst/>
              <a:rect l="l" t="t" r="r" b="b"/>
              <a:pathLst>
                <a:path w="4340" h="7651" extrusionOk="0">
                  <a:moveTo>
                    <a:pt x="3825" y="546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64"/>
            <p:cNvSpPr/>
            <p:nvPr/>
          </p:nvSpPr>
          <p:spPr>
            <a:xfrm>
              <a:off x="3505400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64"/>
            <p:cNvSpPr/>
            <p:nvPr/>
          </p:nvSpPr>
          <p:spPr>
            <a:xfrm>
              <a:off x="3498175" y="3814200"/>
              <a:ext cx="109325" cy="191275"/>
            </a:xfrm>
            <a:custGeom>
              <a:avLst/>
              <a:gdLst/>
              <a:ahLst/>
              <a:cxnLst/>
              <a:rect l="l" t="t" r="r" b="b"/>
              <a:pathLst>
                <a:path w="4373" h="7651" extrusionOk="0">
                  <a:moveTo>
                    <a:pt x="3826" y="546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72" y="7650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64"/>
            <p:cNvSpPr/>
            <p:nvPr/>
          </p:nvSpPr>
          <p:spPr>
            <a:xfrm>
              <a:off x="3651675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64"/>
            <p:cNvSpPr/>
            <p:nvPr/>
          </p:nvSpPr>
          <p:spPr>
            <a:xfrm>
              <a:off x="3645225" y="3814200"/>
              <a:ext cx="108525" cy="191275"/>
            </a:xfrm>
            <a:custGeom>
              <a:avLst/>
              <a:gdLst/>
              <a:ahLst/>
              <a:cxnLst/>
              <a:rect l="l" t="t" r="r" b="b"/>
              <a:pathLst>
                <a:path w="4341" h="7651" extrusionOk="0">
                  <a:moveTo>
                    <a:pt x="3826" y="546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1" y="0"/>
                  </a:moveTo>
                  <a:lnTo>
                    <a:pt x="1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64"/>
            <p:cNvSpPr/>
            <p:nvPr/>
          </p:nvSpPr>
          <p:spPr>
            <a:xfrm>
              <a:off x="3231375" y="3821425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64"/>
            <p:cNvSpPr/>
            <p:nvPr/>
          </p:nvSpPr>
          <p:spPr>
            <a:xfrm>
              <a:off x="3224950" y="3814200"/>
              <a:ext cx="89225" cy="191275"/>
            </a:xfrm>
            <a:custGeom>
              <a:avLst/>
              <a:gdLst/>
              <a:ahLst/>
              <a:cxnLst/>
              <a:rect l="l" t="t" r="r" b="b"/>
              <a:pathLst>
                <a:path w="3569" h="7651" extrusionOk="0">
                  <a:moveTo>
                    <a:pt x="3022" y="546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3568" y="7650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64"/>
            <p:cNvSpPr/>
            <p:nvPr/>
          </p:nvSpPr>
          <p:spPr>
            <a:xfrm>
              <a:off x="3797925" y="3821425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64"/>
            <p:cNvSpPr/>
            <p:nvPr/>
          </p:nvSpPr>
          <p:spPr>
            <a:xfrm>
              <a:off x="3791500" y="3814200"/>
              <a:ext cx="600325" cy="191275"/>
            </a:xfrm>
            <a:custGeom>
              <a:avLst/>
              <a:gdLst/>
              <a:ahLst/>
              <a:cxnLst/>
              <a:rect l="l" t="t" r="r" b="b"/>
              <a:pathLst>
                <a:path w="24013" h="7651" extrusionOk="0">
                  <a:moveTo>
                    <a:pt x="23498" y="546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289"/>
                  </a:lnTo>
                  <a:lnTo>
                    <a:pt x="0" y="7650"/>
                  </a:lnTo>
                  <a:lnTo>
                    <a:pt x="24012" y="7650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64"/>
            <p:cNvSpPr/>
            <p:nvPr/>
          </p:nvSpPr>
          <p:spPr>
            <a:xfrm>
              <a:off x="449705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64"/>
            <p:cNvSpPr/>
            <p:nvPr/>
          </p:nvSpPr>
          <p:spPr>
            <a:xfrm>
              <a:off x="4490625" y="3851150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190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64"/>
            <p:cNvSpPr/>
            <p:nvPr/>
          </p:nvSpPr>
          <p:spPr>
            <a:xfrm>
              <a:off x="467225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64"/>
            <p:cNvSpPr/>
            <p:nvPr/>
          </p:nvSpPr>
          <p:spPr>
            <a:xfrm>
              <a:off x="4665825" y="3851150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190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64"/>
            <p:cNvSpPr/>
            <p:nvPr/>
          </p:nvSpPr>
          <p:spPr>
            <a:xfrm>
              <a:off x="423590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64"/>
            <p:cNvSpPr/>
            <p:nvPr/>
          </p:nvSpPr>
          <p:spPr>
            <a:xfrm>
              <a:off x="4229450" y="3851150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5" name="Google Shape;3815;p64"/>
          <p:cNvGrpSpPr/>
          <p:nvPr/>
        </p:nvGrpSpPr>
        <p:grpSpPr>
          <a:xfrm>
            <a:off x="5946219" y="2720946"/>
            <a:ext cx="1729343" cy="1578106"/>
            <a:chOff x="1171725" y="542675"/>
            <a:chExt cx="5016950" cy="4578200"/>
          </a:xfrm>
        </p:grpSpPr>
        <p:sp>
          <p:nvSpPr>
            <p:cNvPr id="3816" name="Google Shape;3816;p64"/>
            <p:cNvSpPr/>
            <p:nvPr/>
          </p:nvSpPr>
          <p:spPr>
            <a:xfrm>
              <a:off x="1171725" y="542775"/>
              <a:ext cx="5016950" cy="4577925"/>
            </a:xfrm>
            <a:custGeom>
              <a:avLst/>
              <a:gdLst/>
              <a:ahLst/>
              <a:cxnLst/>
              <a:rect l="l" t="t" r="r" b="b"/>
              <a:pathLst>
                <a:path w="200678" h="183117" extrusionOk="0">
                  <a:moveTo>
                    <a:pt x="147944" y="1"/>
                  </a:moveTo>
                  <a:cubicBezTo>
                    <a:pt x="128902" y="1"/>
                    <a:pt x="116374" y="16962"/>
                    <a:pt x="88848" y="22980"/>
                  </a:cubicBezTo>
                  <a:cubicBezTo>
                    <a:pt x="56060" y="30148"/>
                    <a:pt x="46096" y="27030"/>
                    <a:pt x="23048" y="51171"/>
                  </a:cubicBezTo>
                  <a:cubicBezTo>
                    <a:pt x="1" y="75311"/>
                    <a:pt x="5304" y="121085"/>
                    <a:pt x="34491" y="150176"/>
                  </a:cubicBezTo>
                  <a:cubicBezTo>
                    <a:pt x="63711" y="179299"/>
                    <a:pt x="92448" y="182578"/>
                    <a:pt x="92448" y="182578"/>
                  </a:cubicBezTo>
                  <a:cubicBezTo>
                    <a:pt x="92448" y="182578"/>
                    <a:pt x="95800" y="183116"/>
                    <a:pt x="101224" y="183116"/>
                  </a:cubicBezTo>
                  <a:cubicBezTo>
                    <a:pt x="113079" y="183116"/>
                    <a:pt x="134832" y="180544"/>
                    <a:pt x="153136" y="164159"/>
                  </a:cubicBezTo>
                  <a:cubicBezTo>
                    <a:pt x="179816" y="140243"/>
                    <a:pt x="187145" y="101381"/>
                    <a:pt x="193928" y="70104"/>
                  </a:cubicBezTo>
                  <a:cubicBezTo>
                    <a:pt x="200678" y="38795"/>
                    <a:pt x="186309" y="10958"/>
                    <a:pt x="159726" y="2054"/>
                  </a:cubicBezTo>
                  <a:cubicBezTo>
                    <a:pt x="155461" y="620"/>
                    <a:pt x="151583" y="1"/>
                    <a:pt x="147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64"/>
            <p:cNvSpPr/>
            <p:nvPr/>
          </p:nvSpPr>
          <p:spPr>
            <a:xfrm>
              <a:off x="1388700" y="542675"/>
              <a:ext cx="4672200" cy="4578200"/>
            </a:xfrm>
            <a:custGeom>
              <a:avLst/>
              <a:gdLst/>
              <a:ahLst/>
              <a:cxnLst/>
              <a:rect l="l" t="t" r="r" b="b"/>
              <a:pathLst>
                <a:path w="186888" h="183128" extrusionOk="0">
                  <a:moveTo>
                    <a:pt x="139282" y="1"/>
                  </a:moveTo>
                  <a:cubicBezTo>
                    <a:pt x="120220" y="1"/>
                    <a:pt x="107716" y="16973"/>
                    <a:pt x="80169" y="22984"/>
                  </a:cubicBezTo>
                  <a:cubicBezTo>
                    <a:pt x="47381" y="30152"/>
                    <a:pt x="37417" y="27034"/>
                    <a:pt x="14369" y="51175"/>
                  </a:cubicBezTo>
                  <a:cubicBezTo>
                    <a:pt x="4661" y="61332"/>
                    <a:pt x="0" y="75283"/>
                    <a:pt x="0" y="90230"/>
                  </a:cubicBezTo>
                  <a:cubicBezTo>
                    <a:pt x="0" y="110835"/>
                    <a:pt x="8904" y="133304"/>
                    <a:pt x="25812" y="150180"/>
                  </a:cubicBezTo>
                  <a:cubicBezTo>
                    <a:pt x="55032" y="179303"/>
                    <a:pt x="83769" y="182582"/>
                    <a:pt x="83769" y="182582"/>
                  </a:cubicBezTo>
                  <a:cubicBezTo>
                    <a:pt x="83769" y="182582"/>
                    <a:pt x="87112" y="183128"/>
                    <a:pt x="92544" y="183128"/>
                  </a:cubicBezTo>
                  <a:cubicBezTo>
                    <a:pt x="104373" y="183128"/>
                    <a:pt x="126135" y="180556"/>
                    <a:pt x="144457" y="164163"/>
                  </a:cubicBezTo>
                  <a:cubicBezTo>
                    <a:pt x="171137" y="140247"/>
                    <a:pt x="178466" y="101385"/>
                    <a:pt x="185249" y="70108"/>
                  </a:cubicBezTo>
                  <a:cubicBezTo>
                    <a:pt x="186374" y="64901"/>
                    <a:pt x="186888" y="59790"/>
                    <a:pt x="186888" y="54871"/>
                  </a:cubicBezTo>
                  <a:cubicBezTo>
                    <a:pt x="186888" y="30088"/>
                    <a:pt x="173194" y="9483"/>
                    <a:pt x="151047" y="2058"/>
                  </a:cubicBezTo>
                  <a:cubicBezTo>
                    <a:pt x="146772" y="612"/>
                    <a:pt x="142914" y="1"/>
                    <a:pt x="139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64"/>
            <p:cNvSpPr/>
            <p:nvPr/>
          </p:nvSpPr>
          <p:spPr>
            <a:xfrm>
              <a:off x="1698100" y="4799425"/>
              <a:ext cx="3900725" cy="255575"/>
            </a:xfrm>
            <a:custGeom>
              <a:avLst/>
              <a:gdLst/>
              <a:ahLst/>
              <a:cxnLst/>
              <a:rect l="l" t="t" r="r" b="b"/>
              <a:pathLst>
                <a:path w="156029" h="10223" extrusionOk="0">
                  <a:moveTo>
                    <a:pt x="78014" y="0"/>
                  </a:moveTo>
                  <a:cubicBezTo>
                    <a:pt x="34941" y="0"/>
                    <a:pt x="0" y="2282"/>
                    <a:pt x="0" y="5111"/>
                  </a:cubicBezTo>
                  <a:cubicBezTo>
                    <a:pt x="0" y="7908"/>
                    <a:pt x="34941" y="10222"/>
                    <a:pt x="78014" y="10222"/>
                  </a:cubicBezTo>
                  <a:cubicBezTo>
                    <a:pt x="121088" y="10222"/>
                    <a:pt x="156029" y="7908"/>
                    <a:pt x="156029" y="5111"/>
                  </a:cubicBezTo>
                  <a:cubicBezTo>
                    <a:pt x="156029" y="2282"/>
                    <a:pt x="121088" y="0"/>
                    <a:pt x="78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64"/>
            <p:cNvSpPr/>
            <p:nvPr/>
          </p:nvSpPr>
          <p:spPr>
            <a:xfrm>
              <a:off x="2634300" y="1148600"/>
              <a:ext cx="3007925" cy="1915850"/>
            </a:xfrm>
            <a:custGeom>
              <a:avLst/>
              <a:gdLst/>
              <a:ahLst/>
              <a:cxnLst/>
              <a:rect l="l" t="t" r="r" b="b"/>
              <a:pathLst>
                <a:path w="120317" h="76634" extrusionOk="0">
                  <a:moveTo>
                    <a:pt x="1190" y="1"/>
                  </a:moveTo>
                  <a:cubicBezTo>
                    <a:pt x="1061" y="1"/>
                    <a:pt x="965" y="97"/>
                    <a:pt x="965" y="226"/>
                  </a:cubicBezTo>
                  <a:cubicBezTo>
                    <a:pt x="965" y="322"/>
                    <a:pt x="1061" y="419"/>
                    <a:pt x="1190" y="419"/>
                  </a:cubicBezTo>
                  <a:lnTo>
                    <a:pt x="2475" y="419"/>
                  </a:lnTo>
                  <a:cubicBezTo>
                    <a:pt x="2572" y="419"/>
                    <a:pt x="2668" y="322"/>
                    <a:pt x="2668" y="226"/>
                  </a:cubicBezTo>
                  <a:cubicBezTo>
                    <a:pt x="2668" y="97"/>
                    <a:pt x="2572" y="1"/>
                    <a:pt x="2475" y="1"/>
                  </a:cubicBezTo>
                  <a:close/>
                  <a:moveTo>
                    <a:pt x="3729" y="1"/>
                  </a:moveTo>
                  <a:cubicBezTo>
                    <a:pt x="3633" y="1"/>
                    <a:pt x="3536" y="97"/>
                    <a:pt x="3536" y="226"/>
                  </a:cubicBezTo>
                  <a:cubicBezTo>
                    <a:pt x="3536" y="322"/>
                    <a:pt x="3633" y="419"/>
                    <a:pt x="3729" y="419"/>
                  </a:cubicBezTo>
                  <a:lnTo>
                    <a:pt x="5015" y="419"/>
                  </a:lnTo>
                  <a:cubicBezTo>
                    <a:pt x="5143" y="419"/>
                    <a:pt x="5240" y="322"/>
                    <a:pt x="5240" y="226"/>
                  </a:cubicBezTo>
                  <a:cubicBezTo>
                    <a:pt x="5240" y="97"/>
                    <a:pt x="5143" y="1"/>
                    <a:pt x="5015" y="1"/>
                  </a:cubicBezTo>
                  <a:close/>
                  <a:moveTo>
                    <a:pt x="6301" y="1"/>
                  </a:moveTo>
                  <a:cubicBezTo>
                    <a:pt x="6172" y="1"/>
                    <a:pt x="6076" y="97"/>
                    <a:pt x="6076" y="226"/>
                  </a:cubicBezTo>
                  <a:cubicBezTo>
                    <a:pt x="6076" y="322"/>
                    <a:pt x="6172" y="419"/>
                    <a:pt x="6301" y="419"/>
                  </a:cubicBezTo>
                  <a:lnTo>
                    <a:pt x="7554" y="419"/>
                  </a:lnTo>
                  <a:cubicBezTo>
                    <a:pt x="7683" y="419"/>
                    <a:pt x="7779" y="322"/>
                    <a:pt x="7779" y="226"/>
                  </a:cubicBezTo>
                  <a:cubicBezTo>
                    <a:pt x="7779" y="97"/>
                    <a:pt x="7683" y="1"/>
                    <a:pt x="7554" y="1"/>
                  </a:cubicBezTo>
                  <a:close/>
                  <a:moveTo>
                    <a:pt x="8840" y="1"/>
                  </a:moveTo>
                  <a:cubicBezTo>
                    <a:pt x="8711" y="1"/>
                    <a:pt x="8615" y="97"/>
                    <a:pt x="8615" y="226"/>
                  </a:cubicBezTo>
                  <a:cubicBezTo>
                    <a:pt x="8615" y="322"/>
                    <a:pt x="8711" y="419"/>
                    <a:pt x="8840" y="419"/>
                  </a:cubicBezTo>
                  <a:lnTo>
                    <a:pt x="10126" y="419"/>
                  </a:lnTo>
                  <a:cubicBezTo>
                    <a:pt x="10222" y="419"/>
                    <a:pt x="10319" y="322"/>
                    <a:pt x="10319" y="226"/>
                  </a:cubicBezTo>
                  <a:cubicBezTo>
                    <a:pt x="10319" y="97"/>
                    <a:pt x="10222" y="1"/>
                    <a:pt x="10126" y="1"/>
                  </a:cubicBezTo>
                  <a:close/>
                  <a:moveTo>
                    <a:pt x="11379" y="1"/>
                  </a:moveTo>
                  <a:cubicBezTo>
                    <a:pt x="11283" y="1"/>
                    <a:pt x="11187" y="97"/>
                    <a:pt x="11187" y="226"/>
                  </a:cubicBezTo>
                  <a:cubicBezTo>
                    <a:pt x="11187" y="322"/>
                    <a:pt x="11283" y="419"/>
                    <a:pt x="11379" y="419"/>
                  </a:cubicBezTo>
                  <a:lnTo>
                    <a:pt x="12665" y="419"/>
                  </a:lnTo>
                  <a:cubicBezTo>
                    <a:pt x="12794" y="419"/>
                    <a:pt x="12890" y="322"/>
                    <a:pt x="12890" y="226"/>
                  </a:cubicBezTo>
                  <a:cubicBezTo>
                    <a:pt x="12890" y="97"/>
                    <a:pt x="12794" y="1"/>
                    <a:pt x="12665" y="1"/>
                  </a:cubicBezTo>
                  <a:close/>
                  <a:moveTo>
                    <a:pt x="13951" y="1"/>
                  </a:moveTo>
                  <a:cubicBezTo>
                    <a:pt x="13822" y="1"/>
                    <a:pt x="13726" y="97"/>
                    <a:pt x="13726" y="226"/>
                  </a:cubicBezTo>
                  <a:cubicBezTo>
                    <a:pt x="13726" y="322"/>
                    <a:pt x="13822" y="419"/>
                    <a:pt x="13951" y="419"/>
                  </a:cubicBezTo>
                  <a:lnTo>
                    <a:pt x="15205" y="419"/>
                  </a:lnTo>
                  <a:cubicBezTo>
                    <a:pt x="15333" y="419"/>
                    <a:pt x="15430" y="322"/>
                    <a:pt x="15430" y="226"/>
                  </a:cubicBezTo>
                  <a:cubicBezTo>
                    <a:pt x="15430" y="97"/>
                    <a:pt x="15333" y="1"/>
                    <a:pt x="15205" y="1"/>
                  </a:cubicBezTo>
                  <a:close/>
                  <a:moveTo>
                    <a:pt x="16490" y="1"/>
                  </a:moveTo>
                  <a:cubicBezTo>
                    <a:pt x="16362" y="1"/>
                    <a:pt x="16265" y="97"/>
                    <a:pt x="16265" y="226"/>
                  </a:cubicBezTo>
                  <a:cubicBezTo>
                    <a:pt x="16265" y="322"/>
                    <a:pt x="16362" y="419"/>
                    <a:pt x="16490" y="419"/>
                  </a:cubicBezTo>
                  <a:lnTo>
                    <a:pt x="17776" y="419"/>
                  </a:lnTo>
                  <a:cubicBezTo>
                    <a:pt x="17873" y="419"/>
                    <a:pt x="17969" y="322"/>
                    <a:pt x="17969" y="226"/>
                  </a:cubicBezTo>
                  <a:cubicBezTo>
                    <a:pt x="17969" y="97"/>
                    <a:pt x="17873" y="1"/>
                    <a:pt x="17776" y="1"/>
                  </a:cubicBezTo>
                  <a:close/>
                  <a:moveTo>
                    <a:pt x="19030" y="1"/>
                  </a:moveTo>
                  <a:cubicBezTo>
                    <a:pt x="18933" y="1"/>
                    <a:pt x="18837" y="97"/>
                    <a:pt x="18837" y="226"/>
                  </a:cubicBezTo>
                  <a:cubicBezTo>
                    <a:pt x="18837" y="322"/>
                    <a:pt x="18933" y="419"/>
                    <a:pt x="19030" y="419"/>
                  </a:cubicBezTo>
                  <a:lnTo>
                    <a:pt x="20316" y="419"/>
                  </a:lnTo>
                  <a:cubicBezTo>
                    <a:pt x="20444" y="419"/>
                    <a:pt x="20541" y="322"/>
                    <a:pt x="20541" y="226"/>
                  </a:cubicBezTo>
                  <a:cubicBezTo>
                    <a:pt x="20541" y="97"/>
                    <a:pt x="20444" y="1"/>
                    <a:pt x="20316" y="1"/>
                  </a:cubicBezTo>
                  <a:close/>
                  <a:moveTo>
                    <a:pt x="21601" y="1"/>
                  </a:moveTo>
                  <a:cubicBezTo>
                    <a:pt x="21473" y="1"/>
                    <a:pt x="21376" y="97"/>
                    <a:pt x="21376" y="226"/>
                  </a:cubicBezTo>
                  <a:cubicBezTo>
                    <a:pt x="21376" y="322"/>
                    <a:pt x="21473" y="419"/>
                    <a:pt x="21601" y="419"/>
                  </a:cubicBezTo>
                  <a:lnTo>
                    <a:pt x="22855" y="419"/>
                  </a:lnTo>
                  <a:cubicBezTo>
                    <a:pt x="22984" y="419"/>
                    <a:pt x="23080" y="322"/>
                    <a:pt x="23080" y="226"/>
                  </a:cubicBezTo>
                  <a:cubicBezTo>
                    <a:pt x="23080" y="97"/>
                    <a:pt x="22984" y="1"/>
                    <a:pt x="22855" y="1"/>
                  </a:cubicBezTo>
                  <a:close/>
                  <a:moveTo>
                    <a:pt x="24141" y="1"/>
                  </a:moveTo>
                  <a:cubicBezTo>
                    <a:pt x="24012" y="1"/>
                    <a:pt x="23916" y="97"/>
                    <a:pt x="23916" y="226"/>
                  </a:cubicBezTo>
                  <a:cubicBezTo>
                    <a:pt x="23916" y="322"/>
                    <a:pt x="24012" y="419"/>
                    <a:pt x="24141" y="419"/>
                  </a:cubicBezTo>
                  <a:lnTo>
                    <a:pt x="25426" y="419"/>
                  </a:lnTo>
                  <a:cubicBezTo>
                    <a:pt x="25523" y="419"/>
                    <a:pt x="25619" y="322"/>
                    <a:pt x="25619" y="226"/>
                  </a:cubicBezTo>
                  <a:cubicBezTo>
                    <a:pt x="25619" y="97"/>
                    <a:pt x="25523" y="1"/>
                    <a:pt x="25426" y="1"/>
                  </a:cubicBezTo>
                  <a:close/>
                  <a:moveTo>
                    <a:pt x="26680" y="1"/>
                  </a:moveTo>
                  <a:cubicBezTo>
                    <a:pt x="26584" y="1"/>
                    <a:pt x="26487" y="97"/>
                    <a:pt x="26487" y="226"/>
                  </a:cubicBezTo>
                  <a:cubicBezTo>
                    <a:pt x="26487" y="322"/>
                    <a:pt x="26584" y="419"/>
                    <a:pt x="26680" y="419"/>
                  </a:cubicBezTo>
                  <a:lnTo>
                    <a:pt x="27966" y="419"/>
                  </a:lnTo>
                  <a:cubicBezTo>
                    <a:pt x="28094" y="419"/>
                    <a:pt x="28191" y="322"/>
                    <a:pt x="28191" y="226"/>
                  </a:cubicBezTo>
                  <a:cubicBezTo>
                    <a:pt x="28191" y="97"/>
                    <a:pt x="28094" y="1"/>
                    <a:pt x="27966" y="1"/>
                  </a:cubicBezTo>
                  <a:close/>
                  <a:moveTo>
                    <a:pt x="29252" y="1"/>
                  </a:moveTo>
                  <a:cubicBezTo>
                    <a:pt x="29123" y="1"/>
                    <a:pt x="29027" y="97"/>
                    <a:pt x="29027" y="226"/>
                  </a:cubicBezTo>
                  <a:cubicBezTo>
                    <a:pt x="29027" y="322"/>
                    <a:pt x="29123" y="419"/>
                    <a:pt x="29252" y="419"/>
                  </a:cubicBezTo>
                  <a:lnTo>
                    <a:pt x="30505" y="419"/>
                  </a:lnTo>
                  <a:cubicBezTo>
                    <a:pt x="30634" y="419"/>
                    <a:pt x="30730" y="322"/>
                    <a:pt x="30730" y="226"/>
                  </a:cubicBezTo>
                  <a:cubicBezTo>
                    <a:pt x="30730" y="97"/>
                    <a:pt x="30634" y="1"/>
                    <a:pt x="30505" y="1"/>
                  </a:cubicBezTo>
                  <a:close/>
                  <a:moveTo>
                    <a:pt x="31791" y="1"/>
                  </a:moveTo>
                  <a:cubicBezTo>
                    <a:pt x="31662" y="1"/>
                    <a:pt x="31598" y="97"/>
                    <a:pt x="31598" y="226"/>
                  </a:cubicBezTo>
                  <a:cubicBezTo>
                    <a:pt x="31598" y="322"/>
                    <a:pt x="31662" y="419"/>
                    <a:pt x="31791" y="419"/>
                  </a:cubicBezTo>
                  <a:lnTo>
                    <a:pt x="33077" y="419"/>
                  </a:lnTo>
                  <a:cubicBezTo>
                    <a:pt x="33173" y="419"/>
                    <a:pt x="33270" y="322"/>
                    <a:pt x="33270" y="226"/>
                  </a:cubicBezTo>
                  <a:cubicBezTo>
                    <a:pt x="33270" y="97"/>
                    <a:pt x="33173" y="1"/>
                    <a:pt x="33077" y="1"/>
                  </a:cubicBezTo>
                  <a:close/>
                  <a:moveTo>
                    <a:pt x="34330" y="1"/>
                  </a:moveTo>
                  <a:cubicBezTo>
                    <a:pt x="34234" y="1"/>
                    <a:pt x="34138" y="97"/>
                    <a:pt x="34138" y="226"/>
                  </a:cubicBezTo>
                  <a:cubicBezTo>
                    <a:pt x="34138" y="322"/>
                    <a:pt x="34234" y="419"/>
                    <a:pt x="34330" y="419"/>
                  </a:cubicBezTo>
                  <a:lnTo>
                    <a:pt x="35616" y="419"/>
                  </a:lnTo>
                  <a:cubicBezTo>
                    <a:pt x="35745" y="419"/>
                    <a:pt x="35841" y="322"/>
                    <a:pt x="35841" y="226"/>
                  </a:cubicBezTo>
                  <a:cubicBezTo>
                    <a:pt x="35841" y="97"/>
                    <a:pt x="35745" y="1"/>
                    <a:pt x="35616" y="1"/>
                  </a:cubicBezTo>
                  <a:close/>
                  <a:moveTo>
                    <a:pt x="36902" y="1"/>
                  </a:moveTo>
                  <a:cubicBezTo>
                    <a:pt x="36773" y="1"/>
                    <a:pt x="36677" y="97"/>
                    <a:pt x="36677" y="226"/>
                  </a:cubicBezTo>
                  <a:cubicBezTo>
                    <a:pt x="36677" y="322"/>
                    <a:pt x="36773" y="419"/>
                    <a:pt x="36902" y="419"/>
                  </a:cubicBezTo>
                  <a:lnTo>
                    <a:pt x="38188" y="419"/>
                  </a:lnTo>
                  <a:cubicBezTo>
                    <a:pt x="38284" y="419"/>
                    <a:pt x="38381" y="322"/>
                    <a:pt x="38381" y="226"/>
                  </a:cubicBezTo>
                  <a:cubicBezTo>
                    <a:pt x="38381" y="97"/>
                    <a:pt x="38284" y="1"/>
                    <a:pt x="38188" y="1"/>
                  </a:cubicBezTo>
                  <a:close/>
                  <a:moveTo>
                    <a:pt x="39441" y="1"/>
                  </a:moveTo>
                  <a:cubicBezTo>
                    <a:pt x="39345" y="1"/>
                    <a:pt x="39249" y="97"/>
                    <a:pt x="39249" y="226"/>
                  </a:cubicBezTo>
                  <a:cubicBezTo>
                    <a:pt x="39249" y="322"/>
                    <a:pt x="39345" y="419"/>
                    <a:pt x="39441" y="419"/>
                  </a:cubicBezTo>
                  <a:lnTo>
                    <a:pt x="40727" y="419"/>
                  </a:lnTo>
                  <a:cubicBezTo>
                    <a:pt x="40856" y="419"/>
                    <a:pt x="40920" y="322"/>
                    <a:pt x="40920" y="226"/>
                  </a:cubicBezTo>
                  <a:cubicBezTo>
                    <a:pt x="40920" y="97"/>
                    <a:pt x="40856" y="1"/>
                    <a:pt x="40727" y="1"/>
                  </a:cubicBezTo>
                  <a:close/>
                  <a:moveTo>
                    <a:pt x="42013" y="1"/>
                  </a:moveTo>
                  <a:cubicBezTo>
                    <a:pt x="41884" y="1"/>
                    <a:pt x="41788" y="97"/>
                    <a:pt x="41788" y="226"/>
                  </a:cubicBezTo>
                  <a:cubicBezTo>
                    <a:pt x="41788" y="322"/>
                    <a:pt x="41884" y="419"/>
                    <a:pt x="42013" y="419"/>
                  </a:cubicBezTo>
                  <a:lnTo>
                    <a:pt x="43267" y="419"/>
                  </a:lnTo>
                  <a:cubicBezTo>
                    <a:pt x="43395" y="419"/>
                    <a:pt x="43492" y="322"/>
                    <a:pt x="43492" y="226"/>
                  </a:cubicBezTo>
                  <a:cubicBezTo>
                    <a:pt x="43492" y="97"/>
                    <a:pt x="43395" y="1"/>
                    <a:pt x="43267" y="1"/>
                  </a:cubicBezTo>
                  <a:close/>
                  <a:moveTo>
                    <a:pt x="44552" y="1"/>
                  </a:moveTo>
                  <a:cubicBezTo>
                    <a:pt x="44424" y="1"/>
                    <a:pt x="44327" y="97"/>
                    <a:pt x="44327" y="226"/>
                  </a:cubicBezTo>
                  <a:cubicBezTo>
                    <a:pt x="44327" y="322"/>
                    <a:pt x="44424" y="419"/>
                    <a:pt x="44552" y="419"/>
                  </a:cubicBezTo>
                  <a:lnTo>
                    <a:pt x="45838" y="419"/>
                  </a:lnTo>
                  <a:cubicBezTo>
                    <a:pt x="45935" y="419"/>
                    <a:pt x="46031" y="322"/>
                    <a:pt x="46031" y="226"/>
                  </a:cubicBezTo>
                  <a:cubicBezTo>
                    <a:pt x="46031" y="97"/>
                    <a:pt x="45935" y="1"/>
                    <a:pt x="45838" y="1"/>
                  </a:cubicBezTo>
                  <a:close/>
                  <a:moveTo>
                    <a:pt x="47092" y="1"/>
                  </a:moveTo>
                  <a:cubicBezTo>
                    <a:pt x="46995" y="1"/>
                    <a:pt x="46899" y="97"/>
                    <a:pt x="46899" y="226"/>
                  </a:cubicBezTo>
                  <a:cubicBezTo>
                    <a:pt x="46899" y="322"/>
                    <a:pt x="46995" y="419"/>
                    <a:pt x="47092" y="419"/>
                  </a:cubicBezTo>
                  <a:lnTo>
                    <a:pt x="48378" y="419"/>
                  </a:lnTo>
                  <a:cubicBezTo>
                    <a:pt x="48506" y="419"/>
                    <a:pt x="48603" y="322"/>
                    <a:pt x="48603" y="226"/>
                  </a:cubicBezTo>
                  <a:cubicBezTo>
                    <a:pt x="48603" y="97"/>
                    <a:pt x="48506" y="1"/>
                    <a:pt x="48378" y="1"/>
                  </a:cubicBezTo>
                  <a:close/>
                  <a:moveTo>
                    <a:pt x="49663" y="1"/>
                  </a:moveTo>
                  <a:cubicBezTo>
                    <a:pt x="49535" y="1"/>
                    <a:pt x="49438" y="97"/>
                    <a:pt x="49438" y="226"/>
                  </a:cubicBezTo>
                  <a:cubicBezTo>
                    <a:pt x="49438" y="322"/>
                    <a:pt x="49535" y="419"/>
                    <a:pt x="49663" y="419"/>
                  </a:cubicBezTo>
                  <a:lnTo>
                    <a:pt x="50917" y="419"/>
                  </a:lnTo>
                  <a:cubicBezTo>
                    <a:pt x="51046" y="419"/>
                    <a:pt x="51142" y="322"/>
                    <a:pt x="51142" y="226"/>
                  </a:cubicBezTo>
                  <a:cubicBezTo>
                    <a:pt x="51142" y="97"/>
                    <a:pt x="51046" y="1"/>
                    <a:pt x="50917" y="1"/>
                  </a:cubicBezTo>
                  <a:close/>
                  <a:moveTo>
                    <a:pt x="52203" y="1"/>
                  </a:moveTo>
                  <a:cubicBezTo>
                    <a:pt x="52074" y="1"/>
                    <a:pt x="51978" y="97"/>
                    <a:pt x="51978" y="226"/>
                  </a:cubicBezTo>
                  <a:cubicBezTo>
                    <a:pt x="51978" y="322"/>
                    <a:pt x="52074" y="419"/>
                    <a:pt x="52203" y="419"/>
                  </a:cubicBezTo>
                  <a:lnTo>
                    <a:pt x="53489" y="419"/>
                  </a:lnTo>
                  <a:cubicBezTo>
                    <a:pt x="53585" y="419"/>
                    <a:pt x="53681" y="322"/>
                    <a:pt x="53681" y="226"/>
                  </a:cubicBezTo>
                  <a:cubicBezTo>
                    <a:pt x="53681" y="97"/>
                    <a:pt x="53585" y="1"/>
                    <a:pt x="53489" y="1"/>
                  </a:cubicBezTo>
                  <a:close/>
                  <a:moveTo>
                    <a:pt x="54742" y="1"/>
                  </a:moveTo>
                  <a:cubicBezTo>
                    <a:pt x="54646" y="1"/>
                    <a:pt x="54549" y="97"/>
                    <a:pt x="54549" y="226"/>
                  </a:cubicBezTo>
                  <a:cubicBezTo>
                    <a:pt x="54549" y="322"/>
                    <a:pt x="54646" y="419"/>
                    <a:pt x="54742" y="419"/>
                  </a:cubicBezTo>
                  <a:lnTo>
                    <a:pt x="56028" y="419"/>
                  </a:lnTo>
                  <a:cubicBezTo>
                    <a:pt x="56157" y="419"/>
                    <a:pt x="56253" y="322"/>
                    <a:pt x="56253" y="226"/>
                  </a:cubicBezTo>
                  <a:cubicBezTo>
                    <a:pt x="56253" y="97"/>
                    <a:pt x="56157" y="1"/>
                    <a:pt x="56028" y="1"/>
                  </a:cubicBezTo>
                  <a:close/>
                  <a:moveTo>
                    <a:pt x="57314" y="1"/>
                  </a:moveTo>
                  <a:cubicBezTo>
                    <a:pt x="57185" y="1"/>
                    <a:pt x="57089" y="97"/>
                    <a:pt x="57089" y="226"/>
                  </a:cubicBezTo>
                  <a:cubicBezTo>
                    <a:pt x="57089" y="322"/>
                    <a:pt x="57185" y="419"/>
                    <a:pt x="57314" y="419"/>
                  </a:cubicBezTo>
                  <a:lnTo>
                    <a:pt x="58567" y="419"/>
                  </a:lnTo>
                  <a:cubicBezTo>
                    <a:pt x="58696" y="419"/>
                    <a:pt x="58792" y="322"/>
                    <a:pt x="58792" y="226"/>
                  </a:cubicBezTo>
                  <a:cubicBezTo>
                    <a:pt x="58792" y="97"/>
                    <a:pt x="58696" y="1"/>
                    <a:pt x="58567" y="1"/>
                  </a:cubicBezTo>
                  <a:close/>
                  <a:moveTo>
                    <a:pt x="59853" y="1"/>
                  </a:moveTo>
                  <a:cubicBezTo>
                    <a:pt x="59725" y="1"/>
                    <a:pt x="59628" y="97"/>
                    <a:pt x="59628" y="226"/>
                  </a:cubicBezTo>
                  <a:cubicBezTo>
                    <a:pt x="59628" y="322"/>
                    <a:pt x="59725" y="419"/>
                    <a:pt x="59853" y="419"/>
                  </a:cubicBezTo>
                  <a:lnTo>
                    <a:pt x="61139" y="419"/>
                  </a:lnTo>
                  <a:cubicBezTo>
                    <a:pt x="61235" y="419"/>
                    <a:pt x="61332" y="322"/>
                    <a:pt x="61332" y="226"/>
                  </a:cubicBezTo>
                  <a:cubicBezTo>
                    <a:pt x="61332" y="97"/>
                    <a:pt x="61235" y="1"/>
                    <a:pt x="61139" y="1"/>
                  </a:cubicBezTo>
                  <a:close/>
                  <a:moveTo>
                    <a:pt x="62393" y="1"/>
                  </a:moveTo>
                  <a:cubicBezTo>
                    <a:pt x="62296" y="1"/>
                    <a:pt x="62200" y="97"/>
                    <a:pt x="62200" y="226"/>
                  </a:cubicBezTo>
                  <a:cubicBezTo>
                    <a:pt x="62200" y="322"/>
                    <a:pt x="62296" y="419"/>
                    <a:pt x="62393" y="419"/>
                  </a:cubicBezTo>
                  <a:lnTo>
                    <a:pt x="63678" y="419"/>
                  </a:lnTo>
                  <a:cubicBezTo>
                    <a:pt x="63807" y="419"/>
                    <a:pt x="63903" y="322"/>
                    <a:pt x="63903" y="226"/>
                  </a:cubicBezTo>
                  <a:cubicBezTo>
                    <a:pt x="63903" y="97"/>
                    <a:pt x="63807" y="1"/>
                    <a:pt x="63678" y="1"/>
                  </a:cubicBezTo>
                  <a:close/>
                  <a:moveTo>
                    <a:pt x="64964" y="1"/>
                  </a:moveTo>
                  <a:cubicBezTo>
                    <a:pt x="64835" y="1"/>
                    <a:pt x="64739" y="97"/>
                    <a:pt x="64739" y="226"/>
                  </a:cubicBezTo>
                  <a:cubicBezTo>
                    <a:pt x="64739" y="322"/>
                    <a:pt x="64835" y="419"/>
                    <a:pt x="64964" y="419"/>
                  </a:cubicBezTo>
                  <a:lnTo>
                    <a:pt x="66218" y="419"/>
                  </a:lnTo>
                  <a:cubicBezTo>
                    <a:pt x="66346" y="419"/>
                    <a:pt x="66443" y="322"/>
                    <a:pt x="66443" y="226"/>
                  </a:cubicBezTo>
                  <a:cubicBezTo>
                    <a:pt x="66443" y="97"/>
                    <a:pt x="66346" y="1"/>
                    <a:pt x="66218" y="1"/>
                  </a:cubicBezTo>
                  <a:close/>
                  <a:moveTo>
                    <a:pt x="67503" y="1"/>
                  </a:moveTo>
                  <a:cubicBezTo>
                    <a:pt x="67375" y="1"/>
                    <a:pt x="67278" y="97"/>
                    <a:pt x="67278" y="226"/>
                  </a:cubicBezTo>
                  <a:cubicBezTo>
                    <a:pt x="67278" y="322"/>
                    <a:pt x="67375" y="419"/>
                    <a:pt x="67503" y="419"/>
                  </a:cubicBezTo>
                  <a:lnTo>
                    <a:pt x="68789" y="419"/>
                  </a:lnTo>
                  <a:cubicBezTo>
                    <a:pt x="68886" y="419"/>
                    <a:pt x="68982" y="322"/>
                    <a:pt x="68982" y="226"/>
                  </a:cubicBezTo>
                  <a:cubicBezTo>
                    <a:pt x="68982" y="97"/>
                    <a:pt x="68886" y="1"/>
                    <a:pt x="68789" y="1"/>
                  </a:cubicBezTo>
                  <a:close/>
                  <a:moveTo>
                    <a:pt x="70043" y="1"/>
                  </a:moveTo>
                  <a:cubicBezTo>
                    <a:pt x="69946" y="1"/>
                    <a:pt x="69850" y="97"/>
                    <a:pt x="69850" y="226"/>
                  </a:cubicBezTo>
                  <a:cubicBezTo>
                    <a:pt x="69850" y="322"/>
                    <a:pt x="69946" y="419"/>
                    <a:pt x="70043" y="419"/>
                  </a:cubicBezTo>
                  <a:lnTo>
                    <a:pt x="71329" y="419"/>
                  </a:lnTo>
                  <a:cubicBezTo>
                    <a:pt x="71457" y="419"/>
                    <a:pt x="71554" y="322"/>
                    <a:pt x="71554" y="226"/>
                  </a:cubicBezTo>
                  <a:cubicBezTo>
                    <a:pt x="71554" y="97"/>
                    <a:pt x="71457" y="1"/>
                    <a:pt x="71329" y="1"/>
                  </a:cubicBezTo>
                  <a:close/>
                  <a:moveTo>
                    <a:pt x="72614" y="1"/>
                  </a:moveTo>
                  <a:cubicBezTo>
                    <a:pt x="72486" y="1"/>
                    <a:pt x="72389" y="97"/>
                    <a:pt x="72389" y="226"/>
                  </a:cubicBezTo>
                  <a:cubicBezTo>
                    <a:pt x="72389" y="322"/>
                    <a:pt x="72486" y="419"/>
                    <a:pt x="72614" y="419"/>
                  </a:cubicBezTo>
                  <a:lnTo>
                    <a:pt x="73868" y="419"/>
                  </a:lnTo>
                  <a:cubicBezTo>
                    <a:pt x="73997" y="419"/>
                    <a:pt x="74093" y="322"/>
                    <a:pt x="74093" y="226"/>
                  </a:cubicBezTo>
                  <a:cubicBezTo>
                    <a:pt x="74093" y="97"/>
                    <a:pt x="73997" y="1"/>
                    <a:pt x="73868" y="1"/>
                  </a:cubicBezTo>
                  <a:close/>
                  <a:moveTo>
                    <a:pt x="75154" y="1"/>
                  </a:moveTo>
                  <a:cubicBezTo>
                    <a:pt x="75025" y="1"/>
                    <a:pt x="74961" y="97"/>
                    <a:pt x="74961" y="226"/>
                  </a:cubicBezTo>
                  <a:cubicBezTo>
                    <a:pt x="74961" y="322"/>
                    <a:pt x="75025" y="419"/>
                    <a:pt x="75154" y="419"/>
                  </a:cubicBezTo>
                  <a:lnTo>
                    <a:pt x="76440" y="419"/>
                  </a:lnTo>
                  <a:cubicBezTo>
                    <a:pt x="76536" y="419"/>
                    <a:pt x="76632" y="322"/>
                    <a:pt x="76632" y="226"/>
                  </a:cubicBezTo>
                  <a:cubicBezTo>
                    <a:pt x="76632" y="97"/>
                    <a:pt x="76536" y="1"/>
                    <a:pt x="76440" y="1"/>
                  </a:cubicBezTo>
                  <a:close/>
                  <a:moveTo>
                    <a:pt x="77693" y="1"/>
                  </a:moveTo>
                  <a:cubicBezTo>
                    <a:pt x="77597" y="1"/>
                    <a:pt x="77500" y="97"/>
                    <a:pt x="77500" y="226"/>
                  </a:cubicBezTo>
                  <a:cubicBezTo>
                    <a:pt x="77500" y="322"/>
                    <a:pt x="77597" y="419"/>
                    <a:pt x="77693" y="419"/>
                  </a:cubicBezTo>
                  <a:lnTo>
                    <a:pt x="78979" y="419"/>
                  </a:lnTo>
                  <a:cubicBezTo>
                    <a:pt x="79108" y="419"/>
                    <a:pt x="79204" y="322"/>
                    <a:pt x="79204" y="226"/>
                  </a:cubicBezTo>
                  <a:cubicBezTo>
                    <a:pt x="79204" y="97"/>
                    <a:pt x="79108" y="1"/>
                    <a:pt x="78979" y="1"/>
                  </a:cubicBezTo>
                  <a:close/>
                  <a:moveTo>
                    <a:pt x="80265" y="1"/>
                  </a:moveTo>
                  <a:cubicBezTo>
                    <a:pt x="80136" y="1"/>
                    <a:pt x="80040" y="97"/>
                    <a:pt x="80040" y="226"/>
                  </a:cubicBezTo>
                  <a:cubicBezTo>
                    <a:pt x="80040" y="322"/>
                    <a:pt x="80136" y="419"/>
                    <a:pt x="80265" y="419"/>
                  </a:cubicBezTo>
                  <a:lnTo>
                    <a:pt x="81518" y="419"/>
                  </a:lnTo>
                  <a:cubicBezTo>
                    <a:pt x="81647" y="419"/>
                    <a:pt x="81743" y="322"/>
                    <a:pt x="81743" y="226"/>
                  </a:cubicBezTo>
                  <a:cubicBezTo>
                    <a:pt x="81743" y="97"/>
                    <a:pt x="81647" y="1"/>
                    <a:pt x="81518" y="1"/>
                  </a:cubicBezTo>
                  <a:close/>
                  <a:moveTo>
                    <a:pt x="82804" y="1"/>
                  </a:moveTo>
                  <a:cubicBezTo>
                    <a:pt x="82708" y="1"/>
                    <a:pt x="82611" y="97"/>
                    <a:pt x="82611" y="226"/>
                  </a:cubicBezTo>
                  <a:cubicBezTo>
                    <a:pt x="82611" y="322"/>
                    <a:pt x="82708" y="419"/>
                    <a:pt x="82804" y="419"/>
                  </a:cubicBezTo>
                  <a:lnTo>
                    <a:pt x="84090" y="419"/>
                  </a:lnTo>
                  <a:cubicBezTo>
                    <a:pt x="84186" y="419"/>
                    <a:pt x="84283" y="322"/>
                    <a:pt x="84283" y="226"/>
                  </a:cubicBezTo>
                  <a:cubicBezTo>
                    <a:pt x="84283" y="97"/>
                    <a:pt x="84186" y="1"/>
                    <a:pt x="84090" y="1"/>
                  </a:cubicBezTo>
                  <a:close/>
                  <a:moveTo>
                    <a:pt x="85376" y="1"/>
                  </a:moveTo>
                  <a:cubicBezTo>
                    <a:pt x="85247" y="1"/>
                    <a:pt x="85151" y="97"/>
                    <a:pt x="85151" y="226"/>
                  </a:cubicBezTo>
                  <a:cubicBezTo>
                    <a:pt x="85151" y="322"/>
                    <a:pt x="85247" y="419"/>
                    <a:pt x="85376" y="419"/>
                  </a:cubicBezTo>
                  <a:lnTo>
                    <a:pt x="86629" y="419"/>
                  </a:lnTo>
                  <a:cubicBezTo>
                    <a:pt x="86758" y="419"/>
                    <a:pt x="86854" y="322"/>
                    <a:pt x="86854" y="226"/>
                  </a:cubicBezTo>
                  <a:cubicBezTo>
                    <a:pt x="86854" y="97"/>
                    <a:pt x="86758" y="1"/>
                    <a:pt x="86629" y="1"/>
                  </a:cubicBezTo>
                  <a:close/>
                  <a:moveTo>
                    <a:pt x="87915" y="1"/>
                  </a:moveTo>
                  <a:cubicBezTo>
                    <a:pt x="87787" y="1"/>
                    <a:pt x="87690" y="97"/>
                    <a:pt x="87690" y="226"/>
                  </a:cubicBezTo>
                  <a:cubicBezTo>
                    <a:pt x="87690" y="259"/>
                    <a:pt x="87702" y="293"/>
                    <a:pt x="87722" y="322"/>
                  </a:cubicBezTo>
                  <a:lnTo>
                    <a:pt x="87722" y="322"/>
                  </a:lnTo>
                  <a:lnTo>
                    <a:pt x="87722" y="1479"/>
                  </a:lnTo>
                  <a:cubicBezTo>
                    <a:pt x="87722" y="1608"/>
                    <a:pt x="87819" y="1704"/>
                    <a:pt x="87915" y="1704"/>
                  </a:cubicBezTo>
                  <a:cubicBezTo>
                    <a:pt x="88044" y="1704"/>
                    <a:pt x="88140" y="1608"/>
                    <a:pt x="88140" y="1479"/>
                  </a:cubicBezTo>
                  <a:lnTo>
                    <a:pt x="88140" y="226"/>
                  </a:lnTo>
                  <a:cubicBezTo>
                    <a:pt x="88140" y="161"/>
                    <a:pt x="88108" y="97"/>
                    <a:pt x="88076" y="65"/>
                  </a:cubicBezTo>
                  <a:cubicBezTo>
                    <a:pt x="88044" y="33"/>
                    <a:pt x="87979" y="1"/>
                    <a:pt x="87915" y="1"/>
                  </a:cubicBezTo>
                  <a:close/>
                  <a:moveTo>
                    <a:pt x="193" y="290"/>
                  </a:moveTo>
                  <a:cubicBezTo>
                    <a:pt x="97" y="290"/>
                    <a:pt x="0" y="386"/>
                    <a:pt x="0" y="515"/>
                  </a:cubicBezTo>
                  <a:lnTo>
                    <a:pt x="0" y="1769"/>
                  </a:lnTo>
                  <a:cubicBezTo>
                    <a:pt x="0" y="1897"/>
                    <a:pt x="97" y="1994"/>
                    <a:pt x="193" y="1994"/>
                  </a:cubicBezTo>
                  <a:cubicBezTo>
                    <a:pt x="322" y="1994"/>
                    <a:pt x="418" y="1897"/>
                    <a:pt x="418" y="1769"/>
                  </a:cubicBezTo>
                  <a:lnTo>
                    <a:pt x="418" y="515"/>
                  </a:lnTo>
                  <a:cubicBezTo>
                    <a:pt x="418" y="386"/>
                    <a:pt x="322" y="290"/>
                    <a:pt x="193" y="290"/>
                  </a:cubicBezTo>
                  <a:close/>
                  <a:moveTo>
                    <a:pt x="87915" y="2540"/>
                  </a:moveTo>
                  <a:cubicBezTo>
                    <a:pt x="87819" y="2540"/>
                    <a:pt x="87722" y="2637"/>
                    <a:pt x="87722" y="2765"/>
                  </a:cubicBezTo>
                  <a:lnTo>
                    <a:pt x="87722" y="4019"/>
                  </a:lnTo>
                  <a:cubicBezTo>
                    <a:pt x="87722" y="4147"/>
                    <a:pt x="87819" y="4244"/>
                    <a:pt x="87915" y="4244"/>
                  </a:cubicBezTo>
                  <a:cubicBezTo>
                    <a:pt x="88044" y="4244"/>
                    <a:pt x="88140" y="4147"/>
                    <a:pt x="88140" y="4019"/>
                  </a:cubicBezTo>
                  <a:lnTo>
                    <a:pt x="88140" y="2765"/>
                  </a:lnTo>
                  <a:cubicBezTo>
                    <a:pt x="88140" y="2637"/>
                    <a:pt x="88044" y="2540"/>
                    <a:pt x="87915" y="2540"/>
                  </a:cubicBezTo>
                  <a:close/>
                  <a:moveTo>
                    <a:pt x="193" y="2829"/>
                  </a:moveTo>
                  <a:cubicBezTo>
                    <a:pt x="97" y="2829"/>
                    <a:pt x="0" y="2926"/>
                    <a:pt x="0" y="3054"/>
                  </a:cubicBezTo>
                  <a:lnTo>
                    <a:pt x="0" y="4340"/>
                  </a:lnTo>
                  <a:cubicBezTo>
                    <a:pt x="0" y="4437"/>
                    <a:pt x="97" y="4533"/>
                    <a:pt x="193" y="4533"/>
                  </a:cubicBezTo>
                  <a:cubicBezTo>
                    <a:pt x="322" y="4533"/>
                    <a:pt x="418" y="4437"/>
                    <a:pt x="418" y="4340"/>
                  </a:cubicBezTo>
                  <a:lnTo>
                    <a:pt x="418" y="3054"/>
                  </a:lnTo>
                  <a:cubicBezTo>
                    <a:pt x="418" y="2926"/>
                    <a:pt x="322" y="2829"/>
                    <a:pt x="193" y="2829"/>
                  </a:cubicBezTo>
                  <a:close/>
                  <a:moveTo>
                    <a:pt x="87915" y="5080"/>
                  </a:moveTo>
                  <a:cubicBezTo>
                    <a:pt x="87819" y="5080"/>
                    <a:pt x="87722" y="5176"/>
                    <a:pt x="87722" y="5305"/>
                  </a:cubicBezTo>
                  <a:lnTo>
                    <a:pt x="87722" y="6590"/>
                  </a:lnTo>
                  <a:cubicBezTo>
                    <a:pt x="87722" y="6687"/>
                    <a:pt x="87819" y="6783"/>
                    <a:pt x="87915" y="6783"/>
                  </a:cubicBezTo>
                  <a:cubicBezTo>
                    <a:pt x="88044" y="6783"/>
                    <a:pt x="88140" y="6687"/>
                    <a:pt x="88140" y="6590"/>
                  </a:cubicBezTo>
                  <a:lnTo>
                    <a:pt x="88140" y="5305"/>
                  </a:lnTo>
                  <a:cubicBezTo>
                    <a:pt x="88140" y="5176"/>
                    <a:pt x="88044" y="5080"/>
                    <a:pt x="87915" y="5080"/>
                  </a:cubicBezTo>
                  <a:close/>
                  <a:moveTo>
                    <a:pt x="193" y="5401"/>
                  </a:moveTo>
                  <a:cubicBezTo>
                    <a:pt x="97" y="5401"/>
                    <a:pt x="0" y="5497"/>
                    <a:pt x="0" y="5594"/>
                  </a:cubicBezTo>
                  <a:lnTo>
                    <a:pt x="0" y="6880"/>
                  </a:lnTo>
                  <a:cubicBezTo>
                    <a:pt x="0" y="7008"/>
                    <a:pt x="97" y="7105"/>
                    <a:pt x="193" y="7105"/>
                  </a:cubicBezTo>
                  <a:cubicBezTo>
                    <a:pt x="322" y="7105"/>
                    <a:pt x="418" y="7008"/>
                    <a:pt x="418" y="6880"/>
                  </a:cubicBezTo>
                  <a:lnTo>
                    <a:pt x="418" y="5594"/>
                  </a:lnTo>
                  <a:cubicBezTo>
                    <a:pt x="418" y="5497"/>
                    <a:pt x="322" y="5401"/>
                    <a:pt x="193" y="5401"/>
                  </a:cubicBezTo>
                  <a:close/>
                  <a:moveTo>
                    <a:pt x="87915" y="7651"/>
                  </a:moveTo>
                  <a:cubicBezTo>
                    <a:pt x="87819" y="7651"/>
                    <a:pt x="87722" y="7748"/>
                    <a:pt x="87722" y="7844"/>
                  </a:cubicBezTo>
                  <a:lnTo>
                    <a:pt x="87722" y="9130"/>
                  </a:lnTo>
                  <a:cubicBezTo>
                    <a:pt x="87722" y="9258"/>
                    <a:pt x="87819" y="9355"/>
                    <a:pt x="87915" y="9355"/>
                  </a:cubicBezTo>
                  <a:cubicBezTo>
                    <a:pt x="88044" y="9355"/>
                    <a:pt x="88140" y="9258"/>
                    <a:pt x="88140" y="9130"/>
                  </a:cubicBezTo>
                  <a:lnTo>
                    <a:pt x="88140" y="7844"/>
                  </a:lnTo>
                  <a:cubicBezTo>
                    <a:pt x="88140" y="7748"/>
                    <a:pt x="88044" y="7651"/>
                    <a:pt x="87915" y="7651"/>
                  </a:cubicBezTo>
                  <a:close/>
                  <a:moveTo>
                    <a:pt x="193" y="7940"/>
                  </a:moveTo>
                  <a:cubicBezTo>
                    <a:pt x="97" y="7940"/>
                    <a:pt x="0" y="8037"/>
                    <a:pt x="0" y="8165"/>
                  </a:cubicBezTo>
                  <a:lnTo>
                    <a:pt x="0" y="9419"/>
                  </a:lnTo>
                  <a:cubicBezTo>
                    <a:pt x="0" y="9548"/>
                    <a:pt x="97" y="9644"/>
                    <a:pt x="193" y="9644"/>
                  </a:cubicBezTo>
                  <a:cubicBezTo>
                    <a:pt x="322" y="9644"/>
                    <a:pt x="418" y="9548"/>
                    <a:pt x="418" y="9419"/>
                  </a:cubicBezTo>
                  <a:lnTo>
                    <a:pt x="418" y="8165"/>
                  </a:lnTo>
                  <a:cubicBezTo>
                    <a:pt x="418" y="8037"/>
                    <a:pt x="322" y="7940"/>
                    <a:pt x="193" y="7940"/>
                  </a:cubicBezTo>
                  <a:close/>
                  <a:moveTo>
                    <a:pt x="87915" y="10191"/>
                  </a:moveTo>
                  <a:cubicBezTo>
                    <a:pt x="87819" y="10191"/>
                    <a:pt x="87722" y="10287"/>
                    <a:pt x="87722" y="10416"/>
                  </a:cubicBezTo>
                  <a:lnTo>
                    <a:pt x="87722" y="11669"/>
                  </a:lnTo>
                  <a:cubicBezTo>
                    <a:pt x="87722" y="11798"/>
                    <a:pt x="87819" y="11894"/>
                    <a:pt x="87915" y="11894"/>
                  </a:cubicBezTo>
                  <a:cubicBezTo>
                    <a:pt x="88044" y="11894"/>
                    <a:pt x="88140" y="11798"/>
                    <a:pt x="88140" y="11669"/>
                  </a:cubicBezTo>
                  <a:lnTo>
                    <a:pt x="88140" y="10416"/>
                  </a:lnTo>
                  <a:cubicBezTo>
                    <a:pt x="88140" y="10287"/>
                    <a:pt x="88044" y="10191"/>
                    <a:pt x="87915" y="10191"/>
                  </a:cubicBezTo>
                  <a:close/>
                  <a:moveTo>
                    <a:pt x="193" y="10480"/>
                  </a:moveTo>
                  <a:cubicBezTo>
                    <a:pt x="97" y="10480"/>
                    <a:pt x="0" y="10576"/>
                    <a:pt x="0" y="10705"/>
                  </a:cubicBezTo>
                  <a:lnTo>
                    <a:pt x="0" y="11991"/>
                  </a:lnTo>
                  <a:cubicBezTo>
                    <a:pt x="0" y="12087"/>
                    <a:pt x="97" y="12183"/>
                    <a:pt x="193" y="12183"/>
                  </a:cubicBezTo>
                  <a:cubicBezTo>
                    <a:pt x="322" y="12183"/>
                    <a:pt x="418" y="12087"/>
                    <a:pt x="418" y="11991"/>
                  </a:cubicBezTo>
                  <a:lnTo>
                    <a:pt x="418" y="10705"/>
                  </a:lnTo>
                  <a:cubicBezTo>
                    <a:pt x="418" y="10576"/>
                    <a:pt x="322" y="10480"/>
                    <a:pt x="193" y="10480"/>
                  </a:cubicBezTo>
                  <a:close/>
                  <a:moveTo>
                    <a:pt x="87915" y="12730"/>
                  </a:moveTo>
                  <a:cubicBezTo>
                    <a:pt x="87819" y="12730"/>
                    <a:pt x="87722" y="12826"/>
                    <a:pt x="87722" y="12955"/>
                  </a:cubicBezTo>
                  <a:lnTo>
                    <a:pt x="87722" y="14241"/>
                  </a:lnTo>
                  <a:cubicBezTo>
                    <a:pt x="87722" y="14337"/>
                    <a:pt x="87819" y="14434"/>
                    <a:pt x="87915" y="14434"/>
                  </a:cubicBezTo>
                  <a:cubicBezTo>
                    <a:pt x="88044" y="14434"/>
                    <a:pt x="88140" y="14337"/>
                    <a:pt x="88140" y="14241"/>
                  </a:cubicBezTo>
                  <a:lnTo>
                    <a:pt x="88140" y="12955"/>
                  </a:lnTo>
                  <a:cubicBezTo>
                    <a:pt x="88140" y="12826"/>
                    <a:pt x="88044" y="12730"/>
                    <a:pt x="87915" y="12730"/>
                  </a:cubicBezTo>
                  <a:close/>
                  <a:moveTo>
                    <a:pt x="193" y="13051"/>
                  </a:moveTo>
                  <a:cubicBezTo>
                    <a:pt x="97" y="13051"/>
                    <a:pt x="0" y="13148"/>
                    <a:pt x="0" y="13244"/>
                  </a:cubicBezTo>
                  <a:lnTo>
                    <a:pt x="0" y="14530"/>
                  </a:lnTo>
                  <a:cubicBezTo>
                    <a:pt x="0" y="14659"/>
                    <a:pt x="97" y="14755"/>
                    <a:pt x="193" y="14755"/>
                  </a:cubicBezTo>
                  <a:cubicBezTo>
                    <a:pt x="322" y="14755"/>
                    <a:pt x="418" y="14659"/>
                    <a:pt x="418" y="14530"/>
                  </a:cubicBezTo>
                  <a:lnTo>
                    <a:pt x="418" y="13244"/>
                  </a:lnTo>
                  <a:cubicBezTo>
                    <a:pt x="418" y="13148"/>
                    <a:pt x="322" y="13051"/>
                    <a:pt x="193" y="13051"/>
                  </a:cubicBezTo>
                  <a:close/>
                  <a:moveTo>
                    <a:pt x="87915" y="15302"/>
                  </a:moveTo>
                  <a:cubicBezTo>
                    <a:pt x="87819" y="15302"/>
                    <a:pt x="87722" y="15398"/>
                    <a:pt x="87722" y="15494"/>
                  </a:cubicBezTo>
                  <a:lnTo>
                    <a:pt x="87722" y="16780"/>
                  </a:lnTo>
                  <a:cubicBezTo>
                    <a:pt x="87722" y="16909"/>
                    <a:pt x="87819" y="17005"/>
                    <a:pt x="87915" y="17005"/>
                  </a:cubicBezTo>
                  <a:cubicBezTo>
                    <a:pt x="88044" y="17005"/>
                    <a:pt x="88140" y="16909"/>
                    <a:pt x="88140" y="16780"/>
                  </a:cubicBezTo>
                  <a:lnTo>
                    <a:pt x="88140" y="15494"/>
                  </a:lnTo>
                  <a:cubicBezTo>
                    <a:pt x="88140" y="15398"/>
                    <a:pt x="88044" y="15302"/>
                    <a:pt x="87915" y="15302"/>
                  </a:cubicBezTo>
                  <a:close/>
                  <a:moveTo>
                    <a:pt x="193" y="15591"/>
                  </a:moveTo>
                  <a:cubicBezTo>
                    <a:pt x="97" y="15591"/>
                    <a:pt x="0" y="15687"/>
                    <a:pt x="0" y="15816"/>
                  </a:cubicBezTo>
                  <a:lnTo>
                    <a:pt x="0" y="17069"/>
                  </a:lnTo>
                  <a:cubicBezTo>
                    <a:pt x="0" y="17198"/>
                    <a:pt x="97" y="17294"/>
                    <a:pt x="193" y="17294"/>
                  </a:cubicBezTo>
                  <a:cubicBezTo>
                    <a:pt x="322" y="17294"/>
                    <a:pt x="418" y="17198"/>
                    <a:pt x="418" y="17069"/>
                  </a:cubicBezTo>
                  <a:lnTo>
                    <a:pt x="418" y="15816"/>
                  </a:lnTo>
                  <a:cubicBezTo>
                    <a:pt x="418" y="15687"/>
                    <a:pt x="322" y="15591"/>
                    <a:pt x="193" y="15591"/>
                  </a:cubicBezTo>
                  <a:close/>
                  <a:moveTo>
                    <a:pt x="87915" y="17841"/>
                  </a:moveTo>
                  <a:cubicBezTo>
                    <a:pt x="87819" y="17841"/>
                    <a:pt x="87722" y="17937"/>
                    <a:pt x="87722" y="18066"/>
                  </a:cubicBezTo>
                  <a:lnTo>
                    <a:pt x="87722" y="19320"/>
                  </a:lnTo>
                  <a:cubicBezTo>
                    <a:pt x="87722" y="19448"/>
                    <a:pt x="87819" y="19545"/>
                    <a:pt x="87915" y="19545"/>
                  </a:cubicBezTo>
                  <a:cubicBezTo>
                    <a:pt x="88044" y="19545"/>
                    <a:pt x="88140" y="19448"/>
                    <a:pt x="88140" y="19320"/>
                  </a:cubicBezTo>
                  <a:lnTo>
                    <a:pt x="88140" y="18066"/>
                  </a:lnTo>
                  <a:cubicBezTo>
                    <a:pt x="88140" y="17937"/>
                    <a:pt x="88044" y="17841"/>
                    <a:pt x="87915" y="17841"/>
                  </a:cubicBezTo>
                  <a:close/>
                  <a:moveTo>
                    <a:pt x="193" y="18130"/>
                  </a:moveTo>
                  <a:cubicBezTo>
                    <a:pt x="97" y="18130"/>
                    <a:pt x="0" y="18227"/>
                    <a:pt x="0" y="18355"/>
                  </a:cubicBezTo>
                  <a:lnTo>
                    <a:pt x="0" y="19641"/>
                  </a:lnTo>
                  <a:cubicBezTo>
                    <a:pt x="0" y="19737"/>
                    <a:pt x="97" y="19834"/>
                    <a:pt x="193" y="19834"/>
                  </a:cubicBezTo>
                  <a:cubicBezTo>
                    <a:pt x="322" y="19834"/>
                    <a:pt x="418" y="19737"/>
                    <a:pt x="418" y="19641"/>
                  </a:cubicBezTo>
                  <a:lnTo>
                    <a:pt x="418" y="18355"/>
                  </a:lnTo>
                  <a:cubicBezTo>
                    <a:pt x="418" y="18227"/>
                    <a:pt x="322" y="18130"/>
                    <a:pt x="193" y="18130"/>
                  </a:cubicBezTo>
                  <a:close/>
                  <a:moveTo>
                    <a:pt x="87915" y="20380"/>
                  </a:moveTo>
                  <a:cubicBezTo>
                    <a:pt x="87819" y="20380"/>
                    <a:pt x="87722" y="20477"/>
                    <a:pt x="87722" y="20605"/>
                  </a:cubicBezTo>
                  <a:lnTo>
                    <a:pt x="87722" y="21891"/>
                  </a:lnTo>
                  <a:cubicBezTo>
                    <a:pt x="87722" y="21988"/>
                    <a:pt x="87819" y="22084"/>
                    <a:pt x="87915" y="22084"/>
                  </a:cubicBezTo>
                  <a:cubicBezTo>
                    <a:pt x="88044" y="22084"/>
                    <a:pt x="88140" y="21988"/>
                    <a:pt x="88140" y="21891"/>
                  </a:cubicBezTo>
                  <a:lnTo>
                    <a:pt x="88140" y="20605"/>
                  </a:lnTo>
                  <a:cubicBezTo>
                    <a:pt x="88140" y="20477"/>
                    <a:pt x="88044" y="20380"/>
                    <a:pt x="87915" y="20380"/>
                  </a:cubicBezTo>
                  <a:close/>
                  <a:moveTo>
                    <a:pt x="193" y="20702"/>
                  </a:moveTo>
                  <a:cubicBezTo>
                    <a:pt x="97" y="20702"/>
                    <a:pt x="0" y="20798"/>
                    <a:pt x="0" y="20895"/>
                  </a:cubicBezTo>
                  <a:lnTo>
                    <a:pt x="0" y="22180"/>
                  </a:lnTo>
                  <a:cubicBezTo>
                    <a:pt x="0" y="22309"/>
                    <a:pt x="97" y="22405"/>
                    <a:pt x="193" y="22405"/>
                  </a:cubicBezTo>
                  <a:cubicBezTo>
                    <a:pt x="322" y="22405"/>
                    <a:pt x="418" y="22309"/>
                    <a:pt x="418" y="22180"/>
                  </a:cubicBezTo>
                  <a:lnTo>
                    <a:pt x="418" y="20895"/>
                  </a:lnTo>
                  <a:cubicBezTo>
                    <a:pt x="418" y="20798"/>
                    <a:pt x="322" y="20702"/>
                    <a:pt x="193" y="20702"/>
                  </a:cubicBezTo>
                  <a:close/>
                  <a:moveTo>
                    <a:pt x="87915" y="22952"/>
                  </a:moveTo>
                  <a:cubicBezTo>
                    <a:pt x="87819" y="22952"/>
                    <a:pt x="87722" y="23048"/>
                    <a:pt x="87722" y="23145"/>
                  </a:cubicBezTo>
                  <a:lnTo>
                    <a:pt x="87722" y="24431"/>
                  </a:lnTo>
                  <a:cubicBezTo>
                    <a:pt x="87722" y="24559"/>
                    <a:pt x="87819" y="24656"/>
                    <a:pt x="87915" y="24656"/>
                  </a:cubicBezTo>
                  <a:cubicBezTo>
                    <a:pt x="88044" y="24656"/>
                    <a:pt x="88140" y="24559"/>
                    <a:pt x="88140" y="24431"/>
                  </a:cubicBezTo>
                  <a:lnTo>
                    <a:pt x="88140" y="23145"/>
                  </a:lnTo>
                  <a:cubicBezTo>
                    <a:pt x="88140" y="23048"/>
                    <a:pt x="88044" y="22952"/>
                    <a:pt x="87915" y="22952"/>
                  </a:cubicBezTo>
                  <a:close/>
                  <a:moveTo>
                    <a:pt x="193" y="23241"/>
                  </a:moveTo>
                  <a:cubicBezTo>
                    <a:pt x="97" y="23241"/>
                    <a:pt x="0" y="23338"/>
                    <a:pt x="0" y="23466"/>
                  </a:cubicBezTo>
                  <a:lnTo>
                    <a:pt x="0" y="24720"/>
                  </a:lnTo>
                  <a:cubicBezTo>
                    <a:pt x="0" y="24848"/>
                    <a:pt x="97" y="24945"/>
                    <a:pt x="193" y="24945"/>
                  </a:cubicBezTo>
                  <a:cubicBezTo>
                    <a:pt x="322" y="24945"/>
                    <a:pt x="418" y="24848"/>
                    <a:pt x="418" y="24720"/>
                  </a:cubicBezTo>
                  <a:lnTo>
                    <a:pt x="418" y="23466"/>
                  </a:lnTo>
                  <a:cubicBezTo>
                    <a:pt x="418" y="23338"/>
                    <a:pt x="322" y="23241"/>
                    <a:pt x="193" y="23241"/>
                  </a:cubicBezTo>
                  <a:close/>
                  <a:moveTo>
                    <a:pt x="87915" y="25491"/>
                  </a:moveTo>
                  <a:cubicBezTo>
                    <a:pt x="87819" y="25491"/>
                    <a:pt x="87722" y="25588"/>
                    <a:pt x="87722" y="25716"/>
                  </a:cubicBezTo>
                  <a:lnTo>
                    <a:pt x="87722" y="26970"/>
                  </a:lnTo>
                  <a:cubicBezTo>
                    <a:pt x="87722" y="27099"/>
                    <a:pt x="87819" y="27195"/>
                    <a:pt x="87915" y="27195"/>
                  </a:cubicBezTo>
                  <a:cubicBezTo>
                    <a:pt x="88044" y="27195"/>
                    <a:pt x="88140" y="27099"/>
                    <a:pt x="88140" y="26970"/>
                  </a:cubicBezTo>
                  <a:lnTo>
                    <a:pt x="88140" y="25716"/>
                  </a:lnTo>
                  <a:cubicBezTo>
                    <a:pt x="88140" y="25588"/>
                    <a:pt x="88044" y="25491"/>
                    <a:pt x="87915" y="25491"/>
                  </a:cubicBezTo>
                  <a:close/>
                  <a:moveTo>
                    <a:pt x="193" y="25813"/>
                  </a:moveTo>
                  <a:cubicBezTo>
                    <a:pt x="97" y="25813"/>
                    <a:pt x="0" y="25909"/>
                    <a:pt x="0" y="26006"/>
                  </a:cubicBezTo>
                  <a:lnTo>
                    <a:pt x="0" y="27291"/>
                  </a:lnTo>
                  <a:cubicBezTo>
                    <a:pt x="0" y="27388"/>
                    <a:pt x="97" y="27484"/>
                    <a:pt x="193" y="27484"/>
                  </a:cubicBezTo>
                  <a:cubicBezTo>
                    <a:pt x="322" y="27484"/>
                    <a:pt x="418" y="27388"/>
                    <a:pt x="418" y="27291"/>
                  </a:cubicBezTo>
                  <a:lnTo>
                    <a:pt x="418" y="26006"/>
                  </a:lnTo>
                  <a:cubicBezTo>
                    <a:pt x="418" y="25909"/>
                    <a:pt x="322" y="25813"/>
                    <a:pt x="193" y="25813"/>
                  </a:cubicBezTo>
                  <a:close/>
                  <a:moveTo>
                    <a:pt x="87915" y="28063"/>
                  </a:moveTo>
                  <a:cubicBezTo>
                    <a:pt x="87819" y="28063"/>
                    <a:pt x="87722" y="28127"/>
                    <a:pt x="87722" y="28256"/>
                  </a:cubicBezTo>
                  <a:lnTo>
                    <a:pt x="87722" y="29542"/>
                  </a:lnTo>
                  <a:cubicBezTo>
                    <a:pt x="87722" y="29638"/>
                    <a:pt x="87819" y="29734"/>
                    <a:pt x="87915" y="29734"/>
                  </a:cubicBezTo>
                  <a:cubicBezTo>
                    <a:pt x="88044" y="29734"/>
                    <a:pt x="88140" y="29638"/>
                    <a:pt x="88140" y="29542"/>
                  </a:cubicBezTo>
                  <a:lnTo>
                    <a:pt x="88140" y="28256"/>
                  </a:lnTo>
                  <a:cubicBezTo>
                    <a:pt x="88140" y="28127"/>
                    <a:pt x="88044" y="28063"/>
                    <a:pt x="87915" y="28063"/>
                  </a:cubicBezTo>
                  <a:close/>
                  <a:moveTo>
                    <a:pt x="193" y="28352"/>
                  </a:moveTo>
                  <a:cubicBezTo>
                    <a:pt x="97" y="28352"/>
                    <a:pt x="0" y="28449"/>
                    <a:pt x="0" y="28577"/>
                  </a:cubicBezTo>
                  <a:lnTo>
                    <a:pt x="0" y="29831"/>
                  </a:lnTo>
                  <a:cubicBezTo>
                    <a:pt x="0" y="29959"/>
                    <a:pt x="97" y="30056"/>
                    <a:pt x="193" y="30056"/>
                  </a:cubicBezTo>
                  <a:cubicBezTo>
                    <a:pt x="322" y="30056"/>
                    <a:pt x="418" y="29959"/>
                    <a:pt x="418" y="29831"/>
                  </a:cubicBezTo>
                  <a:lnTo>
                    <a:pt x="418" y="28577"/>
                  </a:lnTo>
                  <a:cubicBezTo>
                    <a:pt x="418" y="28449"/>
                    <a:pt x="322" y="28352"/>
                    <a:pt x="193" y="28352"/>
                  </a:cubicBezTo>
                  <a:close/>
                  <a:moveTo>
                    <a:pt x="87915" y="30602"/>
                  </a:moveTo>
                  <a:cubicBezTo>
                    <a:pt x="87819" y="30602"/>
                    <a:pt x="87722" y="30699"/>
                    <a:pt x="87722" y="30795"/>
                  </a:cubicBezTo>
                  <a:lnTo>
                    <a:pt x="87722" y="32081"/>
                  </a:lnTo>
                  <a:cubicBezTo>
                    <a:pt x="87722" y="32210"/>
                    <a:pt x="87819" y="32306"/>
                    <a:pt x="87915" y="32306"/>
                  </a:cubicBezTo>
                  <a:cubicBezTo>
                    <a:pt x="88044" y="32306"/>
                    <a:pt x="88140" y="32210"/>
                    <a:pt x="88140" y="32081"/>
                  </a:cubicBezTo>
                  <a:lnTo>
                    <a:pt x="88140" y="30795"/>
                  </a:lnTo>
                  <a:cubicBezTo>
                    <a:pt x="88140" y="30699"/>
                    <a:pt x="88044" y="30602"/>
                    <a:pt x="87915" y="30602"/>
                  </a:cubicBezTo>
                  <a:close/>
                  <a:moveTo>
                    <a:pt x="193" y="30892"/>
                  </a:moveTo>
                  <a:cubicBezTo>
                    <a:pt x="97" y="30892"/>
                    <a:pt x="0" y="30988"/>
                    <a:pt x="0" y="31117"/>
                  </a:cubicBezTo>
                  <a:lnTo>
                    <a:pt x="0" y="32402"/>
                  </a:lnTo>
                  <a:cubicBezTo>
                    <a:pt x="0" y="32499"/>
                    <a:pt x="97" y="32595"/>
                    <a:pt x="193" y="32595"/>
                  </a:cubicBezTo>
                  <a:cubicBezTo>
                    <a:pt x="322" y="32595"/>
                    <a:pt x="418" y="32499"/>
                    <a:pt x="418" y="32402"/>
                  </a:cubicBezTo>
                  <a:lnTo>
                    <a:pt x="418" y="31117"/>
                  </a:lnTo>
                  <a:cubicBezTo>
                    <a:pt x="418" y="30988"/>
                    <a:pt x="322" y="30892"/>
                    <a:pt x="193" y="30892"/>
                  </a:cubicBezTo>
                  <a:close/>
                  <a:moveTo>
                    <a:pt x="87915" y="33142"/>
                  </a:moveTo>
                  <a:cubicBezTo>
                    <a:pt x="87819" y="33142"/>
                    <a:pt x="87722" y="33238"/>
                    <a:pt x="87722" y="33367"/>
                  </a:cubicBezTo>
                  <a:lnTo>
                    <a:pt x="87722" y="33592"/>
                  </a:lnTo>
                  <a:cubicBezTo>
                    <a:pt x="87722" y="33656"/>
                    <a:pt x="87722" y="33720"/>
                    <a:pt x="87787" y="33752"/>
                  </a:cubicBezTo>
                  <a:cubicBezTo>
                    <a:pt x="87819" y="33785"/>
                    <a:pt x="87883" y="33817"/>
                    <a:pt x="87915" y="33817"/>
                  </a:cubicBezTo>
                  <a:lnTo>
                    <a:pt x="88944" y="33817"/>
                  </a:lnTo>
                  <a:cubicBezTo>
                    <a:pt x="89072" y="33817"/>
                    <a:pt x="89169" y="33720"/>
                    <a:pt x="89169" y="33592"/>
                  </a:cubicBezTo>
                  <a:cubicBezTo>
                    <a:pt x="89169" y="33495"/>
                    <a:pt x="89072" y="33399"/>
                    <a:pt x="88944" y="33399"/>
                  </a:cubicBezTo>
                  <a:lnTo>
                    <a:pt x="88140" y="33399"/>
                  </a:lnTo>
                  <a:lnTo>
                    <a:pt x="88140" y="33367"/>
                  </a:lnTo>
                  <a:cubicBezTo>
                    <a:pt x="88140" y="33238"/>
                    <a:pt x="88044" y="33142"/>
                    <a:pt x="87915" y="33142"/>
                  </a:cubicBezTo>
                  <a:close/>
                  <a:moveTo>
                    <a:pt x="90230" y="33399"/>
                  </a:moveTo>
                  <a:cubicBezTo>
                    <a:pt x="90101" y="33399"/>
                    <a:pt x="90005" y="33495"/>
                    <a:pt x="90005" y="33592"/>
                  </a:cubicBezTo>
                  <a:cubicBezTo>
                    <a:pt x="90005" y="33720"/>
                    <a:pt x="90101" y="33817"/>
                    <a:pt x="90230" y="33817"/>
                  </a:cubicBezTo>
                  <a:lnTo>
                    <a:pt x="91515" y="33817"/>
                  </a:lnTo>
                  <a:cubicBezTo>
                    <a:pt x="91612" y="33817"/>
                    <a:pt x="91708" y="33720"/>
                    <a:pt x="91708" y="33592"/>
                  </a:cubicBezTo>
                  <a:cubicBezTo>
                    <a:pt x="91708" y="33495"/>
                    <a:pt x="91612" y="33399"/>
                    <a:pt x="91515" y="33399"/>
                  </a:cubicBezTo>
                  <a:close/>
                  <a:moveTo>
                    <a:pt x="92769" y="33399"/>
                  </a:moveTo>
                  <a:cubicBezTo>
                    <a:pt x="92673" y="33399"/>
                    <a:pt x="92576" y="33495"/>
                    <a:pt x="92576" y="33592"/>
                  </a:cubicBezTo>
                  <a:cubicBezTo>
                    <a:pt x="92576" y="33720"/>
                    <a:pt x="92673" y="33817"/>
                    <a:pt x="92769" y="33817"/>
                  </a:cubicBezTo>
                  <a:lnTo>
                    <a:pt x="94055" y="33817"/>
                  </a:lnTo>
                  <a:cubicBezTo>
                    <a:pt x="94183" y="33817"/>
                    <a:pt x="94280" y="33720"/>
                    <a:pt x="94280" y="33592"/>
                  </a:cubicBezTo>
                  <a:cubicBezTo>
                    <a:pt x="94280" y="33495"/>
                    <a:pt x="94183" y="33399"/>
                    <a:pt x="94055" y="33399"/>
                  </a:cubicBezTo>
                  <a:close/>
                  <a:moveTo>
                    <a:pt x="95341" y="33399"/>
                  </a:moveTo>
                  <a:cubicBezTo>
                    <a:pt x="95212" y="33399"/>
                    <a:pt x="95115" y="33495"/>
                    <a:pt x="95115" y="33592"/>
                  </a:cubicBezTo>
                  <a:cubicBezTo>
                    <a:pt x="95115" y="33720"/>
                    <a:pt x="95212" y="33817"/>
                    <a:pt x="95341" y="33817"/>
                  </a:cubicBezTo>
                  <a:lnTo>
                    <a:pt x="96594" y="33817"/>
                  </a:lnTo>
                  <a:cubicBezTo>
                    <a:pt x="96723" y="33817"/>
                    <a:pt x="96819" y="33720"/>
                    <a:pt x="96819" y="33592"/>
                  </a:cubicBezTo>
                  <a:cubicBezTo>
                    <a:pt x="96819" y="33495"/>
                    <a:pt x="96723" y="33399"/>
                    <a:pt x="96594" y="33399"/>
                  </a:cubicBezTo>
                  <a:close/>
                  <a:moveTo>
                    <a:pt x="97880" y="33399"/>
                  </a:moveTo>
                  <a:cubicBezTo>
                    <a:pt x="97751" y="33399"/>
                    <a:pt x="97655" y="33495"/>
                    <a:pt x="97655" y="33592"/>
                  </a:cubicBezTo>
                  <a:cubicBezTo>
                    <a:pt x="97655" y="33720"/>
                    <a:pt x="97751" y="33817"/>
                    <a:pt x="97880" y="33817"/>
                  </a:cubicBezTo>
                  <a:lnTo>
                    <a:pt x="99166" y="33817"/>
                  </a:lnTo>
                  <a:cubicBezTo>
                    <a:pt x="99262" y="33817"/>
                    <a:pt x="99359" y="33720"/>
                    <a:pt x="99359" y="33592"/>
                  </a:cubicBezTo>
                  <a:cubicBezTo>
                    <a:pt x="99359" y="33495"/>
                    <a:pt x="99262" y="33399"/>
                    <a:pt x="99166" y="33399"/>
                  </a:cubicBezTo>
                  <a:close/>
                  <a:moveTo>
                    <a:pt x="100419" y="33399"/>
                  </a:moveTo>
                  <a:cubicBezTo>
                    <a:pt x="100323" y="33399"/>
                    <a:pt x="100226" y="33495"/>
                    <a:pt x="100226" y="33592"/>
                  </a:cubicBezTo>
                  <a:cubicBezTo>
                    <a:pt x="100226" y="33720"/>
                    <a:pt x="100323" y="33817"/>
                    <a:pt x="100419" y="33817"/>
                  </a:cubicBezTo>
                  <a:lnTo>
                    <a:pt x="101705" y="33817"/>
                  </a:lnTo>
                  <a:cubicBezTo>
                    <a:pt x="101834" y="33817"/>
                    <a:pt x="101930" y="33720"/>
                    <a:pt x="101930" y="33592"/>
                  </a:cubicBezTo>
                  <a:cubicBezTo>
                    <a:pt x="101930" y="33495"/>
                    <a:pt x="101834" y="33399"/>
                    <a:pt x="101705" y="33399"/>
                  </a:cubicBezTo>
                  <a:close/>
                  <a:moveTo>
                    <a:pt x="102991" y="33399"/>
                  </a:moveTo>
                  <a:cubicBezTo>
                    <a:pt x="102862" y="33399"/>
                    <a:pt x="102766" y="33495"/>
                    <a:pt x="102766" y="33592"/>
                  </a:cubicBezTo>
                  <a:cubicBezTo>
                    <a:pt x="102766" y="33720"/>
                    <a:pt x="102862" y="33817"/>
                    <a:pt x="102991" y="33817"/>
                  </a:cubicBezTo>
                  <a:lnTo>
                    <a:pt x="104245" y="33817"/>
                  </a:lnTo>
                  <a:cubicBezTo>
                    <a:pt x="104373" y="33817"/>
                    <a:pt x="104470" y="33720"/>
                    <a:pt x="104470" y="33592"/>
                  </a:cubicBezTo>
                  <a:cubicBezTo>
                    <a:pt x="104470" y="33495"/>
                    <a:pt x="104373" y="33399"/>
                    <a:pt x="104245" y="33399"/>
                  </a:cubicBezTo>
                  <a:close/>
                  <a:moveTo>
                    <a:pt x="105530" y="33399"/>
                  </a:moveTo>
                  <a:cubicBezTo>
                    <a:pt x="105434" y="33399"/>
                    <a:pt x="105337" y="33495"/>
                    <a:pt x="105337" y="33592"/>
                  </a:cubicBezTo>
                  <a:cubicBezTo>
                    <a:pt x="105337" y="33720"/>
                    <a:pt x="105434" y="33817"/>
                    <a:pt x="105530" y="33817"/>
                  </a:cubicBezTo>
                  <a:lnTo>
                    <a:pt x="106816" y="33817"/>
                  </a:lnTo>
                  <a:cubicBezTo>
                    <a:pt x="106912" y="33817"/>
                    <a:pt x="107009" y="33720"/>
                    <a:pt x="107009" y="33592"/>
                  </a:cubicBezTo>
                  <a:cubicBezTo>
                    <a:pt x="107009" y="33495"/>
                    <a:pt x="106912" y="33399"/>
                    <a:pt x="106816" y="33399"/>
                  </a:cubicBezTo>
                  <a:close/>
                  <a:moveTo>
                    <a:pt x="108102" y="33399"/>
                  </a:moveTo>
                  <a:cubicBezTo>
                    <a:pt x="107973" y="33399"/>
                    <a:pt x="107877" y="33495"/>
                    <a:pt x="107877" y="33592"/>
                  </a:cubicBezTo>
                  <a:cubicBezTo>
                    <a:pt x="107877" y="33720"/>
                    <a:pt x="107973" y="33817"/>
                    <a:pt x="108102" y="33817"/>
                  </a:cubicBezTo>
                  <a:lnTo>
                    <a:pt x="109355" y="33817"/>
                  </a:lnTo>
                  <a:cubicBezTo>
                    <a:pt x="109484" y="33817"/>
                    <a:pt x="109580" y="33720"/>
                    <a:pt x="109580" y="33592"/>
                  </a:cubicBezTo>
                  <a:cubicBezTo>
                    <a:pt x="109580" y="33495"/>
                    <a:pt x="109484" y="33399"/>
                    <a:pt x="109355" y="33399"/>
                  </a:cubicBezTo>
                  <a:close/>
                  <a:moveTo>
                    <a:pt x="110641" y="33399"/>
                  </a:moveTo>
                  <a:cubicBezTo>
                    <a:pt x="110513" y="33399"/>
                    <a:pt x="110416" y="33495"/>
                    <a:pt x="110416" y="33592"/>
                  </a:cubicBezTo>
                  <a:cubicBezTo>
                    <a:pt x="110416" y="33720"/>
                    <a:pt x="110513" y="33817"/>
                    <a:pt x="110641" y="33817"/>
                  </a:cubicBezTo>
                  <a:lnTo>
                    <a:pt x="111927" y="33817"/>
                  </a:lnTo>
                  <a:cubicBezTo>
                    <a:pt x="112023" y="33817"/>
                    <a:pt x="112120" y="33720"/>
                    <a:pt x="112120" y="33592"/>
                  </a:cubicBezTo>
                  <a:cubicBezTo>
                    <a:pt x="112120" y="33495"/>
                    <a:pt x="112023" y="33399"/>
                    <a:pt x="111927" y="33399"/>
                  </a:cubicBezTo>
                  <a:close/>
                  <a:moveTo>
                    <a:pt x="113181" y="33399"/>
                  </a:moveTo>
                  <a:cubicBezTo>
                    <a:pt x="113084" y="33399"/>
                    <a:pt x="112988" y="33495"/>
                    <a:pt x="112988" y="33592"/>
                  </a:cubicBezTo>
                  <a:cubicBezTo>
                    <a:pt x="112988" y="33720"/>
                    <a:pt x="113084" y="33817"/>
                    <a:pt x="113181" y="33817"/>
                  </a:cubicBezTo>
                  <a:lnTo>
                    <a:pt x="114466" y="33817"/>
                  </a:lnTo>
                  <a:cubicBezTo>
                    <a:pt x="114595" y="33817"/>
                    <a:pt x="114691" y="33720"/>
                    <a:pt x="114691" y="33592"/>
                  </a:cubicBezTo>
                  <a:cubicBezTo>
                    <a:pt x="114691" y="33495"/>
                    <a:pt x="114595" y="33399"/>
                    <a:pt x="114466" y="33399"/>
                  </a:cubicBezTo>
                  <a:close/>
                  <a:moveTo>
                    <a:pt x="115752" y="33399"/>
                  </a:moveTo>
                  <a:cubicBezTo>
                    <a:pt x="115624" y="33399"/>
                    <a:pt x="115527" y="33495"/>
                    <a:pt x="115527" y="33592"/>
                  </a:cubicBezTo>
                  <a:cubicBezTo>
                    <a:pt x="115527" y="33720"/>
                    <a:pt x="115624" y="33817"/>
                    <a:pt x="115752" y="33817"/>
                  </a:cubicBezTo>
                  <a:lnTo>
                    <a:pt x="117006" y="33817"/>
                  </a:lnTo>
                  <a:cubicBezTo>
                    <a:pt x="117134" y="33817"/>
                    <a:pt x="117231" y="33720"/>
                    <a:pt x="117231" y="33592"/>
                  </a:cubicBezTo>
                  <a:cubicBezTo>
                    <a:pt x="117231" y="33495"/>
                    <a:pt x="117134" y="33399"/>
                    <a:pt x="117006" y="33399"/>
                  </a:cubicBezTo>
                  <a:close/>
                  <a:moveTo>
                    <a:pt x="118292" y="33399"/>
                  </a:moveTo>
                  <a:cubicBezTo>
                    <a:pt x="118163" y="33399"/>
                    <a:pt x="118067" y="33495"/>
                    <a:pt x="118067" y="33592"/>
                  </a:cubicBezTo>
                  <a:cubicBezTo>
                    <a:pt x="118067" y="33720"/>
                    <a:pt x="118163" y="33817"/>
                    <a:pt x="118292" y="33817"/>
                  </a:cubicBezTo>
                  <a:lnTo>
                    <a:pt x="119577" y="33817"/>
                  </a:lnTo>
                  <a:cubicBezTo>
                    <a:pt x="119674" y="33817"/>
                    <a:pt x="119770" y="33720"/>
                    <a:pt x="119770" y="33592"/>
                  </a:cubicBezTo>
                  <a:cubicBezTo>
                    <a:pt x="119770" y="33495"/>
                    <a:pt x="119674" y="33399"/>
                    <a:pt x="119577" y="33399"/>
                  </a:cubicBezTo>
                  <a:close/>
                  <a:moveTo>
                    <a:pt x="193" y="33463"/>
                  </a:moveTo>
                  <a:cubicBezTo>
                    <a:pt x="97" y="33463"/>
                    <a:pt x="0" y="33560"/>
                    <a:pt x="0" y="33656"/>
                  </a:cubicBezTo>
                  <a:lnTo>
                    <a:pt x="0" y="34942"/>
                  </a:lnTo>
                  <a:cubicBezTo>
                    <a:pt x="0" y="35070"/>
                    <a:pt x="97" y="35167"/>
                    <a:pt x="193" y="35167"/>
                  </a:cubicBezTo>
                  <a:cubicBezTo>
                    <a:pt x="322" y="35167"/>
                    <a:pt x="418" y="35070"/>
                    <a:pt x="418" y="34942"/>
                  </a:cubicBezTo>
                  <a:lnTo>
                    <a:pt x="418" y="33656"/>
                  </a:lnTo>
                  <a:cubicBezTo>
                    <a:pt x="418" y="33560"/>
                    <a:pt x="322" y="33463"/>
                    <a:pt x="193" y="33463"/>
                  </a:cubicBezTo>
                  <a:close/>
                  <a:moveTo>
                    <a:pt x="120092" y="34138"/>
                  </a:moveTo>
                  <a:cubicBezTo>
                    <a:pt x="119995" y="34138"/>
                    <a:pt x="119899" y="34235"/>
                    <a:pt x="119899" y="34331"/>
                  </a:cubicBezTo>
                  <a:lnTo>
                    <a:pt x="119899" y="35617"/>
                  </a:lnTo>
                  <a:cubicBezTo>
                    <a:pt x="119899" y="35745"/>
                    <a:pt x="119995" y="35842"/>
                    <a:pt x="120092" y="35842"/>
                  </a:cubicBezTo>
                  <a:cubicBezTo>
                    <a:pt x="120220" y="35842"/>
                    <a:pt x="120317" y="35745"/>
                    <a:pt x="120317" y="35617"/>
                  </a:cubicBezTo>
                  <a:lnTo>
                    <a:pt x="120317" y="34331"/>
                  </a:lnTo>
                  <a:cubicBezTo>
                    <a:pt x="120317" y="34235"/>
                    <a:pt x="120220" y="34138"/>
                    <a:pt x="120092" y="34138"/>
                  </a:cubicBezTo>
                  <a:close/>
                  <a:moveTo>
                    <a:pt x="193" y="36003"/>
                  </a:moveTo>
                  <a:cubicBezTo>
                    <a:pt x="97" y="36003"/>
                    <a:pt x="0" y="36099"/>
                    <a:pt x="0" y="36228"/>
                  </a:cubicBezTo>
                  <a:lnTo>
                    <a:pt x="0" y="37481"/>
                  </a:lnTo>
                  <a:cubicBezTo>
                    <a:pt x="0" y="37610"/>
                    <a:pt x="97" y="37706"/>
                    <a:pt x="193" y="37706"/>
                  </a:cubicBezTo>
                  <a:cubicBezTo>
                    <a:pt x="322" y="37706"/>
                    <a:pt x="418" y="37610"/>
                    <a:pt x="418" y="37481"/>
                  </a:cubicBezTo>
                  <a:lnTo>
                    <a:pt x="418" y="36228"/>
                  </a:lnTo>
                  <a:cubicBezTo>
                    <a:pt x="418" y="36099"/>
                    <a:pt x="322" y="36003"/>
                    <a:pt x="193" y="36003"/>
                  </a:cubicBezTo>
                  <a:close/>
                  <a:moveTo>
                    <a:pt x="120092" y="36678"/>
                  </a:moveTo>
                  <a:cubicBezTo>
                    <a:pt x="119995" y="36678"/>
                    <a:pt x="119899" y="36774"/>
                    <a:pt x="119899" y="36903"/>
                  </a:cubicBezTo>
                  <a:lnTo>
                    <a:pt x="119899" y="38156"/>
                  </a:lnTo>
                  <a:cubicBezTo>
                    <a:pt x="119899" y="38285"/>
                    <a:pt x="119995" y="38381"/>
                    <a:pt x="120092" y="38381"/>
                  </a:cubicBezTo>
                  <a:cubicBezTo>
                    <a:pt x="120220" y="38381"/>
                    <a:pt x="120317" y="38285"/>
                    <a:pt x="120317" y="38156"/>
                  </a:cubicBezTo>
                  <a:lnTo>
                    <a:pt x="120317" y="36903"/>
                  </a:lnTo>
                  <a:cubicBezTo>
                    <a:pt x="120317" y="36774"/>
                    <a:pt x="120220" y="36678"/>
                    <a:pt x="120092" y="36678"/>
                  </a:cubicBezTo>
                  <a:close/>
                  <a:moveTo>
                    <a:pt x="193" y="38542"/>
                  </a:moveTo>
                  <a:cubicBezTo>
                    <a:pt x="97" y="38542"/>
                    <a:pt x="0" y="38638"/>
                    <a:pt x="0" y="38767"/>
                  </a:cubicBezTo>
                  <a:lnTo>
                    <a:pt x="0" y="40053"/>
                  </a:lnTo>
                  <a:cubicBezTo>
                    <a:pt x="0" y="40149"/>
                    <a:pt x="97" y="40246"/>
                    <a:pt x="193" y="40246"/>
                  </a:cubicBezTo>
                  <a:cubicBezTo>
                    <a:pt x="322" y="40246"/>
                    <a:pt x="418" y="40149"/>
                    <a:pt x="418" y="40053"/>
                  </a:cubicBezTo>
                  <a:lnTo>
                    <a:pt x="418" y="38767"/>
                  </a:lnTo>
                  <a:cubicBezTo>
                    <a:pt x="418" y="38638"/>
                    <a:pt x="322" y="38542"/>
                    <a:pt x="193" y="38542"/>
                  </a:cubicBezTo>
                  <a:close/>
                  <a:moveTo>
                    <a:pt x="120092" y="39249"/>
                  </a:moveTo>
                  <a:cubicBezTo>
                    <a:pt x="119995" y="39249"/>
                    <a:pt x="119899" y="39313"/>
                    <a:pt x="119899" y="39442"/>
                  </a:cubicBezTo>
                  <a:lnTo>
                    <a:pt x="119899" y="40728"/>
                  </a:lnTo>
                  <a:cubicBezTo>
                    <a:pt x="119899" y="40824"/>
                    <a:pt x="119995" y="40921"/>
                    <a:pt x="120092" y="40921"/>
                  </a:cubicBezTo>
                  <a:cubicBezTo>
                    <a:pt x="120220" y="40921"/>
                    <a:pt x="120317" y="40824"/>
                    <a:pt x="120317" y="40728"/>
                  </a:cubicBezTo>
                  <a:lnTo>
                    <a:pt x="120317" y="39442"/>
                  </a:lnTo>
                  <a:cubicBezTo>
                    <a:pt x="120317" y="39313"/>
                    <a:pt x="120220" y="39249"/>
                    <a:pt x="120092" y="39249"/>
                  </a:cubicBezTo>
                  <a:close/>
                  <a:moveTo>
                    <a:pt x="193" y="41114"/>
                  </a:moveTo>
                  <a:cubicBezTo>
                    <a:pt x="97" y="41114"/>
                    <a:pt x="0" y="41210"/>
                    <a:pt x="0" y="41306"/>
                  </a:cubicBezTo>
                  <a:lnTo>
                    <a:pt x="0" y="42592"/>
                  </a:lnTo>
                  <a:cubicBezTo>
                    <a:pt x="0" y="42721"/>
                    <a:pt x="97" y="42817"/>
                    <a:pt x="193" y="42817"/>
                  </a:cubicBezTo>
                  <a:cubicBezTo>
                    <a:pt x="322" y="42817"/>
                    <a:pt x="418" y="42721"/>
                    <a:pt x="418" y="42592"/>
                  </a:cubicBezTo>
                  <a:lnTo>
                    <a:pt x="418" y="41306"/>
                  </a:lnTo>
                  <a:cubicBezTo>
                    <a:pt x="418" y="41210"/>
                    <a:pt x="322" y="41114"/>
                    <a:pt x="193" y="41114"/>
                  </a:cubicBezTo>
                  <a:close/>
                  <a:moveTo>
                    <a:pt x="120092" y="41789"/>
                  </a:moveTo>
                  <a:cubicBezTo>
                    <a:pt x="119995" y="41789"/>
                    <a:pt x="119899" y="41885"/>
                    <a:pt x="119899" y="41981"/>
                  </a:cubicBezTo>
                  <a:lnTo>
                    <a:pt x="119899" y="43267"/>
                  </a:lnTo>
                  <a:cubicBezTo>
                    <a:pt x="119899" y="43396"/>
                    <a:pt x="119995" y="43492"/>
                    <a:pt x="120092" y="43492"/>
                  </a:cubicBezTo>
                  <a:cubicBezTo>
                    <a:pt x="120220" y="43492"/>
                    <a:pt x="120317" y="43396"/>
                    <a:pt x="120317" y="43267"/>
                  </a:cubicBezTo>
                  <a:lnTo>
                    <a:pt x="120317" y="41981"/>
                  </a:lnTo>
                  <a:cubicBezTo>
                    <a:pt x="120317" y="41885"/>
                    <a:pt x="120220" y="41789"/>
                    <a:pt x="120092" y="41789"/>
                  </a:cubicBezTo>
                  <a:close/>
                  <a:moveTo>
                    <a:pt x="193" y="43653"/>
                  </a:moveTo>
                  <a:cubicBezTo>
                    <a:pt x="97" y="43653"/>
                    <a:pt x="0" y="43749"/>
                    <a:pt x="0" y="43878"/>
                  </a:cubicBezTo>
                  <a:lnTo>
                    <a:pt x="0" y="45132"/>
                  </a:lnTo>
                  <a:cubicBezTo>
                    <a:pt x="0" y="45260"/>
                    <a:pt x="97" y="45357"/>
                    <a:pt x="193" y="45357"/>
                  </a:cubicBezTo>
                  <a:cubicBezTo>
                    <a:pt x="322" y="45357"/>
                    <a:pt x="418" y="45260"/>
                    <a:pt x="418" y="45132"/>
                  </a:cubicBezTo>
                  <a:lnTo>
                    <a:pt x="418" y="43878"/>
                  </a:lnTo>
                  <a:cubicBezTo>
                    <a:pt x="418" y="43749"/>
                    <a:pt x="322" y="43653"/>
                    <a:pt x="193" y="43653"/>
                  </a:cubicBezTo>
                  <a:close/>
                  <a:moveTo>
                    <a:pt x="120092" y="44328"/>
                  </a:moveTo>
                  <a:cubicBezTo>
                    <a:pt x="119995" y="44328"/>
                    <a:pt x="119899" y="44424"/>
                    <a:pt x="119899" y="44553"/>
                  </a:cubicBezTo>
                  <a:lnTo>
                    <a:pt x="119899" y="45839"/>
                  </a:lnTo>
                  <a:cubicBezTo>
                    <a:pt x="119899" y="45935"/>
                    <a:pt x="119995" y="46032"/>
                    <a:pt x="120092" y="46032"/>
                  </a:cubicBezTo>
                  <a:cubicBezTo>
                    <a:pt x="120220" y="46032"/>
                    <a:pt x="120317" y="45935"/>
                    <a:pt x="120317" y="45839"/>
                  </a:cubicBezTo>
                  <a:lnTo>
                    <a:pt x="120317" y="44553"/>
                  </a:lnTo>
                  <a:cubicBezTo>
                    <a:pt x="120317" y="44424"/>
                    <a:pt x="120220" y="44328"/>
                    <a:pt x="120092" y="44328"/>
                  </a:cubicBezTo>
                  <a:close/>
                  <a:moveTo>
                    <a:pt x="120092" y="46900"/>
                  </a:moveTo>
                  <a:cubicBezTo>
                    <a:pt x="119995" y="46900"/>
                    <a:pt x="119899" y="46996"/>
                    <a:pt x="119899" y="47092"/>
                  </a:cubicBezTo>
                  <a:lnTo>
                    <a:pt x="119899" y="48378"/>
                  </a:lnTo>
                  <a:cubicBezTo>
                    <a:pt x="119899" y="48507"/>
                    <a:pt x="119995" y="48571"/>
                    <a:pt x="120092" y="48571"/>
                  </a:cubicBezTo>
                  <a:cubicBezTo>
                    <a:pt x="120220" y="48571"/>
                    <a:pt x="120317" y="48507"/>
                    <a:pt x="120317" y="48378"/>
                  </a:cubicBezTo>
                  <a:lnTo>
                    <a:pt x="120317" y="47092"/>
                  </a:lnTo>
                  <a:cubicBezTo>
                    <a:pt x="120317" y="46996"/>
                    <a:pt x="120220" y="46900"/>
                    <a:pt x="120092" y="46900"/>
                  </a:cubicBezTo>
                  <a:close/>
                  <a:moveTo>
                    <a:pt x="120092" y="49439"/>
                  </a:moveTo>
                  <a:cubicBezTo>
                    <a:pt x="119995" y="49439"/>
                    <a:pt x="119899" y="49535"/>
                    <a:pt x="119899" y="49664"/>
                  </a:cubicBezTo>
                  <a:lnTo>
                    <a:pt x="119899" y="50918"/>
                  </a:lnTo>
                  <a:cubicBezTo>
                    <a:pt x="119899" y="51046"/>
                    <a:pt x="119995" y="51143"/>
                    <a:pt x="120092" y="51143"/>
                  </a:cubicBezTo>
                  <a:cubicBezTo>
                    <a:pt x="120220" y="51143"/>
                    <a:pt x="120317" y="51046"/>
                    <a:pt x="120317" y="50918"/>
                  </a:cubicBezTo>
                  <a:lnTo>
                    <a:pt x="120317" y="49664"/>
                  </a:lnTo>
                  <a:cubicBezTo>
                    <a:pt x="120317" y="49535"/>
                    <a:pt x="120220" y="49439"/>
                    <a:pt x="120092" y="49439"/>
                  </a:cubicBezTo>
                  <a:close/>
                  <a:moveTo>
                    <a:pt x="120092" y="51978"/>
                  </a:moveTo>
                  <a:cubicBezTo>
                    <a:pt x="119995" y="51978"/>
                    <a:pt x="119899" y="52075"/>
                    <a:pt x="119899" y="52203"/>
                  </a:cubicBezTo>
                  <a:lnTo>
                    <a:pt x="119899" y="53489"/>
                  </a:lnTo>
                  <a:cubicBezTo>
                    <a:pt x="119899" y="53586"/>
                    <a:pt x="119995" y="53682"/>
                    <a:pt x="120092" y="53682"/>
                  </a:cubicBezTo>
                  <a:cubicBezTo>
                    <a:pt x="120220" y="53682"/>
                    <a:pt x="120317" y="53586"/>
                    <a:pt x="120317" y="53489"/>
                  </a:cubicBezTo>
                  <a:lnTo>
                    <a:pt x="120317" y="52203"/>
                  </a:lnTo>
                  <a:cubicBezTo>
                    <a:pt x="120317" y="52075"/>
                    <a:pt x="120220" y="51978"/>
                    <a:pt x="120092" y="51978"/>
                  </a:cubicBezTo>
                  <a:close/>
                  <a:moveTo>
                    <a:pt x="120092" y="54550"/>
                  </a:moveTo>
                  <a:cubicBezTo>
                    <a:pt x="119995" y="54550"/>
                    <a:pt x="119899" y="54646"/>
                    <a:pt x="119899" y="54743"/>
                  </a:cubicBezTo>
                  <a:lnTo>
                    <a:pt x="119899" y="56029"/>
                  </a:lnTo>
                  <a:cubicBezTo>
                    <a:pt x="119899" y="56157"/>
                    <a:pt x="119995" y="56254"/>
                    <a:pt x="120092" y="56254"/>
                  </a:cubicBezTo>
                  <a:cubicBezTo>
                    <a:pt x="120220" y="56254"/>
                    <a:pt x="120317" y="56157"/>
                    <a:pt x="120317" y="56029"/>
                  </a:cubicBezTo>
                  <a:lnTo>
                    <a:pt x="120317" y="54743"/>
                  </a:lnTo>
                  <a:cubicBezTo>
                    <a:pt x="120317" y="54646"/>
                    <a:pt x="120220" y="54550"/>
                    <a:pt x="120092" y="54550"/>
                  </a:cubicBezTo>
                  <a:close/>
                  <a:moveTo>
                    <a:pt x="120092" y="57089"/>
                  </a:moveTo>
                  <a:cubicBezTo>
                    <a:pt x="119995" y="57089"/>
                    <a:pt x="119899" y="57186"/>
                    <a:pt x="119899" y="57314"/>
                  </a:cubicBezTo>
                  <a:lnTo>
                    <a:pt x="119899" y="58568"/>
                  </a:lnTo>
                  <a:cubicBezTo>
                    <a:pt x="119899" y="58697"/>
                    <a:pt x="119995" y="58793"/>
                    <a:pt x="120092" y="58793"/>
                  </a:cubicBezTo>
                  <a:cubicBezTo>
                    <a:pt x="120220" y="58793"/>
                    <a:pt x="120317" y="58697"/>
                    <a:pt x="120317" y="58568"/>
                  </a:cubicBezTo>
                  <a:lnTo>
                    <a:pt x="120317" y="57314"/>
                  </a:lnTo>
                  <a:cubicBezTo>
                    <a:pt x="120317" y="57186"/>
                    <a:pt x="120220" y="57089"/>
                    <a:pt x="120092" y="57089"/>
                  </a:cubicBezTo>
                  <a:close/>
                  <a:moveTo>
                    <a:pt x="120092" y="59629"/>
                  </a:moveTo>
                  <a:cubicBezTo>
                    <a:pt x="119995" y="59629"/>
                    <a:pt x="119899" y="59725"/>
                    <a:pt x="119899" y="59854"/>
                  </a:cubicBezTo>
                  <a:lnTo>
                    <a:pt x="119899" y="61140"/>
                  </a:lnTo>
                  <a:cubicBezTo>
                    <a:pt x="119899" y="61236"/>
                    <a:pt x="119995" y="61332"/>
                    <a:pt x="120092" y="61332"/>
                  </a:cubicBezTo>
                  <a:cubicBezTo>
                    <a:pt x="120220" y="61332"/>
                    <a:pt x="120317" y="61236"/>
                    <a:pt x="120317" y="61140"/>
                  </a:cubicBezTo>
                  <a:lnTo>
                    <a:pt x="120317" y="59854"/>
                  </a:lnTo>
                  <a:cubicBezTo>
                    <a:pt x="120317" y="59725"/>
                    <a:pt x="120220" y="59629"/>
                    <a:pt x="120092" y="59629"/>
                  </a:cubicBezTo>
                  <a:close/>
                  <a:moveTo>
                    <a:pt x="120092" y="62200"/>
                  </a:moveTo>
                  <a:cubicBezTo>
                    <a:pt x="119995" y="62200"/>
                    <a:pt x="119899" y="62297"/>
                    <a:pt x="119899" y="62393"/>
                  </a:cubicBezTo>
                  <a:lnTo>
                    <a:pt x="119899" y="63679"/>
                  </a:lnTo>
                  <a:cubicBezTo>
                    <a:pt x="119899" y="63808"/>
                    <a:pt x="119995" y="63904"/>
                    <a:pt x="120092" y="63904"/>
                  </a:cubicBezTo>
                  <a:cubicBezTo>
                    <a:pt x="120220" y="63904"/>
                    <a:pt x="120317" y="63808"/>
                    <a:pt x="120317" y="63679"/>
                  </a:cubicBezTo>
                  <a:lnTo>
                    <a:pt x="120317" y="62393"/>
                  </a:lnTo>
                  <a:cubicBezTo>
                    <a:pt x="120317" y="62297"/>
                    <a:pt x="120220" y="62200"/>
                    <a:pt x="120092" y="62200"/>
                  </a:cubicBezTo>
                  <a:close/>
                  <a:moveTo>
                    <a:pt x="120092" y="64740"/>
                  </a:moveTo>
                  <a:cubicBezTo>
                    <a:pt x="119995" y="64740"/>
                    <a:pt x="119899" y="64836"/>
                    <a:pt x="119899" y="64965"/>
                  </a:cubicBezTo>
                  <a:lnTo>
                    <a:pt x="119899" y="66218"/>
                  </a:lnTo>
                  <a:cubicBezTo>
                    <a:pt x="119899" y="66347"/>
                    <a:pt x="119995" y="66443"/>
                    <a:pt x="120092" y="66443"/>
                  </a:cubicBezTo>
                  <a:cubicBezTo>
                    <a:pt x="120220" y="66443"/>
                    <a:pt x="120317" y="66347"/>
                    <a:pt x="120317" y="66218"/>
                  </a:cubicBezTo>
                  <a:lnTo>
                    <a:pt x="120317" y="64965"/>
                  </a:lnTo>
                  <a:cubicBezTo>
                    <a:pt x="120317" y="64836"/>
                    <a:pt x="120220" y="64740"/>
                    <a:pt x="120092" y="64740"/>
                  </a:cubicBezTo>
                  <a:close/>
                  <a:moveTo>
                    <a:pt x="120092" y="67279"/>
                  </a:moveTo>
                  <a:cubicBezTo>
                    <a:pt x="119995" y="67279"/>
                    <a:pt x="119899" y="67376"/>
                    <a:pt x="119899" y="67504"/>
                  </a:cubicBezTo>
                  <a:lnTo>
                    <a:pt x="119899" y="68790"/>
                  </a:lnTo>
                  <a:cubicBezTo>
                    <a:pt x="119899" y="68886"/>
                    <a:pt x="119995" y="68983"/>
                    <a:pt x="120092" y="68983"/>
                  </a:cubicBezTo>
                  <a:cubicBezTo>
                    <a:pt x="120220" y="68983"/>
                    <a:pt x="120317" y="68886"/>
                    <a:pt x="120317" y="68790"/>
                  </a:cubicBezTo>
                  <a:lnTo>
                    <a:pt x="120317" y="67504"/>
                  </a:lnTo>
                  <a:cubicBezTo>
                    <a:pt x="120317" y="67376"/>
                    <a:pt x="120220" y="67279"/>
                    <a:pt x="120092" y="67279"/>
                  </a:cubicBezTo>
                  <a:close/>
                  <a:moveTo>
                    <a:pt x="120092" y="69851"/>
                  </a:moveTo>
                  <a:cubicBezTo>
                    <a:pt x="119995" y="69851"/>
                    <a:pt x="119899" y="69947"/>
                    <a:pt x="119899" y="70044"/>
                  </a:cubicBezTo>
                  <a:lnTo>
                    <a:pt x="119899" y="71329"/>
                  </a:lnTo>
                  <a:cubicBezTo>
                    <a:pt x="119899" y="71458"/>
                    <a:pt x="119995" y="71554"/>
                    <a:pt x="120092" y="71554"/>
                  </a:cubicBezTo>
                  <a:cubicBezTo>
                    <a:pt x="120220" y="71554"/>
                    <a:pt x="120317" y="71458"/>
                    <a:pt x="120317" y="71329"/>
                  </a:cubicBezTo>
                  <a:lnTo>
                    <a:pt x="120317" y="70044"/>
                  </a:lnTo>
                  <a:cubicBezTo>
                    <a:pt x="120317" y="69947"/>
                    <a:pt x="120220" y="69851"/>
                    <a:pt x="120092" y="69851"/>
                  </a:cubicBezTo>
                  <a:close/>
                  <a:moveTo>
                    <a:pt x="120092" y="72390"/>
                  </a:moveTo>
                  <a:cubicBezTo>
                    <a:pt x="119995" y="72390"/>
                    <a:pt x="119899" y="72487"/>
                    <a:pt x="119899" y="72615"/>
                  </a:cubicBezTo>
                  <a:lnTo>
                    <a:pt x="119899" y="73869"/>
                  </a:lnTo>
                  <a:cubicBezTo>
                    <a:pt x="119899" y="73997"/>
                    <a:pt x="119995" y="74094"/>
                    <a:pt x="120092" y="74094"/>
                  </a:cubicBezTo>
                  <a:cubicBezTo>
                    <a:pt x="120220" y="74094"/>
                    <a:pt x="120317" y="73997"/>
                    <a:pt x="120317" y="73869"/>
                  </a:cubicBezTo>
                  <a:lnTo>
                    <a:pt x="120317" y="72615"/>
                  </a:lnTo>
                  <a:cubicBezTo>
                    <a:pt x="120317" y="72487"/>
                    <a:pt x="120220" y="72390"/>
                    <a:pt x="120092" y="72390"/>
                  </a:cubicBezTo>
                  <a:close/>
                  <a:moveTo>
                    <a:pt x="120092" y="74930"/>
                  </a:moveTo>
                  <a:cubicBezTo>
                    <a:pt x="119995" y="74930"/>
                    <a:pt x="119899" y="75026"/>
                    <a:pt x="119899" y="75155"/>
                  </a:cubicBezTo>
                  <a:lnTo>
                    <a:pt x="119899" y="76408"/>
                  </a:lnTo>
                  <a:cubicBezTo>
                    <a:pt x="119899" y="76537"/>
                    <a:pt x="119995" y="76633"/>
                    <a:pt x="120092" y="76633"/>
                  </a:cubicBezTo>
                  <a:cubicBezTo>
                    <a:pt x="120220" y="76633"/>
                    <a:pt x="120317" y="76537"/>
                    <a:pt x="120317" y="76408"/>
                  </a:cubicBezTo>
                  <a:lnTo>
                    <a:pt x="120317" y="75155"/>
                  </a:lnTo>
                  <a:cubicBezTo>
                    <a:pt x="120317" y="75026"/>
                    <a:pt x="120220" y="74930"/>
                    <a:pt x="120092" y="74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64"/>
            <p:cNvSpPr/>
            <p:nvPr/>
          </p:nvSpPr>
          <p:spPr>
            <a:xfrm>
              <a:off x="4008475" y="962975"/>
              <a:ext cx="286100" cy="383350"/>
            </a:xfrm>
            <a:custGeom>
              <a:avLst/>
              <a:gdLst/>
              <a:ahLst/>
              <a:cxnLst/>
              <a:rect l="l" t="t" r="r" b="b"/>
              <a:pathLst>
                <a:path w="11444" h="15334" extrusionOk="0">
                  <a:moveTo>
                    <a:pt x="0" y="0"/>
                  </a:moveTo>
                  <a:lnTo>
                    <a:pt x="7683" y="15333"/>
                  </a:lnTo>
                  <a:lnTo>
                    <a:pt x="114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64"/>
            <p:cNvSpPr/>
            <p:nvPr/>
          </p:nvSpPr>
          <p:spPr>
            <a:xfrm>
              <a:off x="4002850" y="957350"/>
              <a:ext cx="297350" cy="394000"/>
            </a:xfrm>
            <a:custGeom>
              <a:avLst/>
              <a:gdLst/>
              <a:ahLst/>
              <a:cxnLst/>
              <a:rect l="l" t="t" r="r" b="b"/>
              <a:pathLst>
                <a:path w="11894" h="15760" extrusionOk="0">
                  <a:moveTo>
                    <a:pt x="11379" y="450"/>
                  </a:moveTo>
                  <a:lnTo>
                    <a:pt x="7815" y="14954"/>
                  </a:lnTo>
                  <a:lnTo>
                    <a:pt x="579" y="450"/>
                  </a:lnTo>
                  <a:close/>
                  <a:moveTo>
                    <a:pt x="225" y="0"/>
                  </a:moveTo>
                  <a:cubicBezTo>
                    <a:pt x="161" y="0"/>
                    <a:pt x="97" y="32"/>
                    <a:pt x="64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7715" y="15655"/>
                  </a:lnTo>
                  <a:cubicBezTo>
                    <a:pt x="7741" y="15707"/>
                    <a:pt x="7810" y="15760"/>
                    <a:pt x="7870" y="15760"/>
                  </a:cubicBezTo>
                  <a:cubicBezTo>
                    <a:pt x="7883" y="15760"/>
                    <a:pt x="7896" y="15757"/>
                    <a:pt x="7908" y="15751"/>
                  </a:cubicBezTo>
                  <a:cubicBezTo>
                    <a:pt x="8004" y="15751"/>
                    <a:pt x="8068" y="15687"/>
                    <a:pt x="8101" y="15590"/>
                  </a:cubicBezTo>
                  <a:lnTo>
                    <a:pt x="11861" y="257"/>
                  </a:lnTo>
                  <a:cubicBezTo>
                    <a:pt x="11894" y="225"/>
                    <a:pt x="11861" y="129"/>
                    <a:pt x="11829" y="97"/>
                  </a:cubicBezTo>
                  <a:cubicBezTo>
                    <a:pt x="11797" y="32"/>
                    <a:pt x="11733" y="0"/>
                    <a:pt x="11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64"/>
            <p:cNvSpPr/>
            <p:nvPr/>
          </p:nvSpPr>
          <p:spPr>
            <a:xfrm>
              <a:off x="4039000" y="977425"/>
              <a:ext cx="182450" cy="368900"/>
            </a:xfrm>
            <a:custGeom>
              <a:avLst/>
              <a:gdLst/>
              <a:ahLst/>
              <a:cxnLst/>
              <a:rect l="l" t="t" r="r" b="b"/>
              <a:pathLst>
                <a:path w="7298" h="14756" extrusionOk="0">
                  <a:moveTo>
                    <a:pt x="1" y="1"/>
                  </a:moveTo>
                  <a:lnTo>
                    <a:pt x="6462" y="14755"/>
                  </a:lnTo>
                  <a:lnTo>
                    <a:pt x="72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64"/>
            <p:cNvSpPr/>
            <p:nvPr/>
          </p:nvSpPr>
          <p:spPr>
            <a:xfrm>
              <a:off x="4033375" y="971800"/>
              <a:ext cx="192900" cy="379550"/>
            </a:xfrm>
            <a:custGeom>
              <a:avLst/>
              <a:gdLst/>
              <a:ahLst/>
              <a:cxnLst/>
              <a:rect l="l" t="t" r="r" b="b"/>
              <a:pathLst>
                <a:path w="7716" h="15182" extrusionOk="0">
                  <a:moveTo>
                    <a:pt x="7297" y="451"/>
                  </a:moveTo>
                  <a:lnTo>
                    <a:pt x="6513" y="14049"/>
                  </a:lnTo>
                  <a:lnTo>
                    <a:pt x="547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65"/>
                    <a:pt x="65" y="97"/>
                  </a:cubicBezTo>
                  <a:cubicBezTo>
                    <a:pt x="33" y="162"/>
                    <a:pt x="1" y="258"/>
                    <a:pt x="33" y="322"/>
                  </a:cubicBezTo>
                  <a:lnTo>
                    <a:pt x="6494" y="15045"/>
                  </a:lnTo>
                  <a:cubicBezTo>
                    <a:pt x="6520" y="15124"/>
                    <a:pt x="6590" y="15181"/>
                    <a:pt x="6668" y="15181"/>
                  </a:cubicBezTo>
                  <a:cubicBezTo>
                    <a:pt x="6685" y="15181"/>
                    <a:pt x="6702" y="15179"/>
                    <a:pt x="6719" y="15173"/>
                  </a:cubicBezTo>
                  <a:cubicBezTo>
                    <a:pt x="6815" y="15173"/>
                    <a:pt x="6880" y="15077"/>
                    <a:pt x="6880" y="14980"/>
                  </a:cubicBezTo>
                  <a:lnTo>
                    <a:pt x="7715" y="226"/>
                  </a:lnTo>
                  <a:cubicBezTo>
                    <a:pt x="7715" y="194"/>
                    <a:pt x="7715" y="130"/>
                    <a:pt x="7651" y="65"/>
                  </a:cubicBezTo>
                  <a:cubicBezTo>
                    <a:pt x="7619" y="33"/>
                    <a:pt x="7555" y="1"/>
                    <a:pt x="7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64"/>
            <p:cNvSpPr/>
            <p:nvPr/>
          </p:nvSpPr>
          <p:spPr>
            <a:xfrm>
              <a:off x="3998825" y="948500"/>
              <a:ext cx="201725" cy="397825"/>
            </a:xfrm>
            <a:custGeom>
              <a:avLst/>
              <a:gdLst/>
              <a:ahLst/>
              <a:cxnLst/>
              <a:rect l="l" t="t" r="r" b="b"/>
              <a:pathLst>
                <a:path w="8069" h="15913" extrusionOk="0">
                  <a:moveTo>
                    <a:pt x="0" y="1"/>
                  </a:moveTo>
                  <a:lnTo>
                    <a:pt x="8069" y="15912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64"/>
            <p:cNvSpPr/>
            <p:nvPr/>
          </p:nvSpPr>
          <p:spPr>
            <a:xfrm>
              <a:off x="3993200" y="943675"/>
              <a:ext cx="212175" cy="407675"/>
            </a:xfrm>
            <a:custGeom>
              <a:avLst/>
              <a:gdLst/>
              <a:ahLst/>
              <a:cxnLst/>
              <a:rect l="l" t="t" r="r" b="b"/>
              <a:pathLst>
                <a:path w="8487" h="16307" extrusionOk="0">
                  <a:moveTo>
                    <a:pt x="7297" y="419"/>
                  </a:moveTo>
                  <a:lnTo>
                    <a:pt x="8022" y="15152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33" y="97"/>
                  </a:cubicBezTo>
                  <a:cubicBezTo>
                    <a:pt x="0" y="162"/>
                    <a:pt x="0" y="226"/>
                    <a:pt x="33" y="290"/>
                  </a:cubicBezTo>
                  <a:lnTo>
                    <a:pt x="8101" y="16202"/>
                  </a:lnTo>
                  <a:cubicBezTo>
                    <a:pt x="8127" y="16254"/>
                    <a:pt x="8196" y="16307"/>
                    <a:pt x="8273" y="16307"/>
                  </a:cubicBezTo>
                  <a:cubicBezTo>
                    <a:pt x="8290" y="16307"/>
                    <a:pt x="8308" y="16304"/>
                    <a:pt x="8326" y="16298"/>
                  </a:cubicBezTo>
                  <a:cubicBezTo>
                    <a:pt x="8422" y="16266"/>
                    <a:pt x="8487" y="16170"/>
                    <a:pt x="8487" y="16073"/>
                  </a:cubicBezTo>
                  <a:lnTo>
                    <a:pt x="7715" y="194"/>
                  </a:lnTo>
                  <a:cubicBezTo>
                    <a:pt x="7715" y="65"/>
                    <a:pt x="7619" y="1"/>
                    <a:pt x="7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64"/>
            <p:cNvSpPr/>
            <p:nvPr/>
          </p:nvSpPr>
          <p:spPr>
            <a:xfrm>
              <a:off x="3567275" y="876975"/>
              <a:ext cx="633275" cy="469350"/>
            </a:xfrm>
            <a:custGeom>
              <a:avLst/>
              <a:gdLst/>
              <a:ahLst/>
              <a:cxnLst/>
              <a:rect l="l" t="t" r="r" b="b"/>
              <a:pathLst>
                <a:path w="25331" h="18774" extrusionOk="0">
                  <a:moveTo>
                    <a:pt x="1" y="1"/>
                  </a:moveTo>
                  <a:lnTo>
                    <a:pt x="4630" y="18773"/>
                  </a:lnTo>
                  <a:lnTo>
                    <a:pt x="25331" y="18773"/>
                  </a:lnTo>
                  <a:lnTo>
                    <a:pt x="22052" y="2155"/>
                  </a:lnTo>
                  <a:lnTo>
                    <a:pt x="11734" y="2155"/>
                  </a:lnTo>
                  <a:lnTo>
                    <a:pt x="9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64"/>
            <p:cNvSpPr/>
            <p:nvPr/>
          </p:nvSpPr>
          <p:spPr>
            <a:xfrm>
              <a:off x="3561650" y="872175"/>
              <a:ext cx="643725" cy="478975"/>
            </a:xfrm>
            <a:custGeom>
              <a:avLst/>
              <a:gdLst/>
              <a:ahLst/>
              <a:cxnLst/>
              <a:rect l="l" t="t" r="r" b="b"/>
              <a:pathLst>
                <a:path w="25749" h="19159" extrusionOk="0">
                  <a:moveTo>
                    <a:pt x="9998" y="418"/>
                  </a:moveTo>
                  <a:lnTo>
                    <a:pt x="11798" y="2475"/>
                  </a:lnTo>
                  <a:cubicBezTo>
                    <a:pt x="11830" y="2507"/>
                    <a:pt x="11894" y="2539"/>
                    <a:pt x="11959" y="2539"/>
                  </a:cubicBezTo>
                  <a:lnTo>
                    <a:pt x="22084" y="2539"/>
                  </a:lnTo>
                  <a:lnTo>
                    <a:pt x="25299" y="18740"/>
                  </a:lnTo>
                  <a:lnTo>
                    <a:pt x="5015" y="18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33" y="64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4630" y="18997"/>
                  </a:lnTo>
                  <a:cubicBezTo>
                    <a:pt x="4662" y="19094"/>
                    <a:pt x="4758" y="19158"/>
                    <a:pt x="4855" y="19158"/>
                  </a:cubicBezTo>
                  <a:lnTo>
                    <a:pt x="25556" y="19158"/>
                  </a:lnTo>
                  <a:cubicBezTo>
                    <a:pt x="25620" y="19158"/>
                    <a:pt x="25652" y="19126"/>
                    <a:pt x="25716" y="19094"/>
                  </a:cubicBezTo>
                  <a:cubicBezTo>
                    <a:pt x="25749" y="19030"/>
                    <a:pt x="25749" y="18965"/>
                    <a:pt x="25749" y="18901"/>
                  </a:cubicBezTo>
                  <a:lnTo>
                    <a:pt x="22470" y="2282"/>
                  </a:lnTo>
                  <a:cubicBezTo>
                    <a:pt x="22438" y="2186"/>
                    <a:pt x="22373" y="2122"/>
                    <a:pt x="22277" y="2122"/>
                  </a:cubicBezTo>
                  <a:lnTo>
                    <a:pt x="12063" y="2122"/>
                  </a:lnTo>
                  <a:lnTo>
                    <a:pt x="10255" y="64"/>
                  </a:lnTo>
                  <a:cubicBezTo>
                    <a:pt x="10191" y="32"/>
                    <a:pt x="10159" y="0"/>
                    <a:pt x="1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64"/>
            <p:cNvSpPr/>
            <p:nvPr/>
          </p:nvSpPr>
          <p:spPr>
            <a:xfrm>
              <a:off x="4486625" y="1409775"/>
              <a:ext cx="694325" cy="411475"/>
            </a:xfrm>
            <a:custGeom>
              <a:avLst/>
              <a:gdLst/>
              <a:ahLst/>
              <a:cxnLst/>
              <a:rect l="l" t="t" r="r" b="b"/>
              <a:pathLst>
                <a:path w="27773" h="16459" extrusionOk="0">
                  <a:moveTo>
                    <a:pt x="1961" y="1"/>
                  </a:moveTo>
                  <a:cubicBezTo>
                    <a:pt x="868" y="1"/>
                    <a:pt x="0" y="901"/>
                    <a:pt x="0" y="1994"/>
                  </a:cubicBezTo>
                  <a:lnTo>
                    <a:pt x="0" y="14498"/>
                  </a:lnTo>
                  <a:cubicBezTo>
                    <a:pt x="0" y="15591"/>
                    <a:pt x="868" y="16459"/>
                    <a:pt x="1961" y="16459"/>
                  </a:cubicBezTo>
                  <a:lnTo>
                    <a:pt x="25812" y="16459"/>
                  </a:lnTo>
                  <a:cubicBezTo>
                    <a:pt x="26873" y="16459"/>
                    <a:pt x="27773" y="15591"/>
                    <a:pt x="27773" y="14498"/>
                  </a:cubicBezTo>
                  <a:lnTo>
                    <a:pt x="27773" y="1994"/>
                  </a:lnTo>
                  <a:cubicBezTo>
                    <a:pt x="27773" y="901"/>
                    <a:pt x="26873" y="1"/>
                    <a:pt x="25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64"/>
            <p:cNvSpPr/>
            <p:nvPr/>
          </p:nvSpPr>
          <p:spPr>
            <a:xfrm>
              <a:off x="4481000" y="1404950"/>
              <a:ext cx="704775" cy="421125"/>
            </a:xfrm>
            <a:custGeom>
              <a:avLst/>
              <a:gdLst/>
              <a:ahLst/>
              <a:cxnLst/>
              <a:rect l="l" t="t" r="r" b="b"/>
              <a:pathLst>
                <a:path w="28191" h="16845" extrusionOk="0">
                  <a:moveTo>
                    <a:pt x="26037" y="419"/>
                  </a:moveTo>
                  <a:cubicBezTo>
                    <a:pt x="27001" y="419"/>
                    <a:pt x="27773" y="1190"/>
                    <a:pt x="27773" y="2187"/>
                  </a:cubicBezTo>
                  <a:lnTo>
                    <a:pt x="27773" y="14691"/>
                  </a:lnTo>
                  <a:cubicBezTo>
                    <a:pt x="27773" y="15655"/>
                    <a:pt x="27001" y="16427"/>
                    <a:pt x="26037" y="16427"/>
                  </a:cubicBezTo>
                  <a:lnTo>
                    <a:pt x="2186" y="16427"/>
                  </a:lnTo>
                  <a:cubicBezTo>
                    <a:pt x="1222" y="16427"/>
                    <a:pt x="418" y="15655"/>
                    <a:pt x="418" y="14691"/>
                  </a:cubicBezTo>
                  <a:lnTo>
                    <a:pt x="418" y="2187"/>
                  </a:lnTo>
                  <a:cubicBezTo>
                    <a:pt x="418" y="1190"/>
                    <a:pt x="1222" y="419"/>
                    <a:pt x="2186" y="419"/>
                  </a:cubicBezTo>
                  <a:close/>
                  <a:moveTo>
                    <a:pt x="2186" y="1"/>
                  </a:moveTo>
                  <a:cubicBezTo>
                    <a:pt x="964" y="1"/>
                    <a:pt x="0" y="965"/>
                    <a:pt x="0" y="2187"/>
                  </a:cubicBezTo>
                  <a:lnTo>
                    <a:pt x="0" y="14691"/>
                  </a:lnTo>
                  <a:cubicBezTo>
                    <a:pt x="0" y="15880"/>
                    <a:pt x="964" y="16845"/>
                    <a:pt x="2186" y="16845"/>
                  </a:cubicBezTo>
                  <a:lnTo>
                    <a:pt x="26037" y="16845"/>
                  </a:lnTo>
                  <a:cubicBezTo>
                    <a:pt x="27226" y="16845"/>
                    <a:pt x="28191" y="15880"/>
                    <a:pt x="28191" y="14691"/>
                  </a:cubicBezTo>
                  <a:lnTo>
                    <a:pt x="28191" y="2187"/>
                  </a:lnTo>
                  <a:cubicBezTo>
                    <a:pt x="28191" y="965"/>
                    <a:pt x="27226" y="1"/>
                    <a:pt x="26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64"/>
            <p:cNvSpPr/>
            <p:nvPr/>
          </p:nvSpPr>
          <p:spPr>
            <a:xfrm>
              <a:off x="4486625" y="1487725"/>
              <a:ext cx="694325" cy="149500"/>
            </a:xfrm>
            <a:custGeom>
              <a:avLst/>
              <a:gdLst/>
              <a:ahLst/>
              <a:cxnLst/>
              <a:rect l="l" t="t" r="r" b="b"/>
              <a:pathLst>
                <a:path w="27773" h="5980" extrusionOk="0">
                  <a:moveTo>
                    <a:pt x="0" y="1"/>
                  </a:moveTo>
                  <a:lnTo>
                    <a:pt x="0" y="5980"/>
                  </a:lnTo>
                  <a:lnTo>
                    <a:pt x="27773" y="5980"/>
                  </a:lnTo>
                  <a:lnTo>
                    <a:pt x="27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64"/>
            <p:cNvSpPr/>
            <p:nvPr/>
          </p:nvSpPr>
          <p:spPr>
            <a:xfrm>
              <a:off x="4481000" y="1482900"/>
              <a:ext cx="704775" cy="159150"/>
            </a:xfrm>
            <a:custGeom>
              <a:avLst/>
              <a:gdLst/>
              <a:ahLst/>
              <a:cxnLst/>
              <a:rect l="l" t="t" r="r" b="b"/>
              <a:pathLst>
                <a:path w="28191" h="6366" extrusionOk="0">
                  <a:moveTo>
                    <a:pt x="27773" y="419"/>
                  </a:moveTo>
                  <a:lnTo>
                    <a:pt x="27773" y="5948"/>
                  </a:lnTo>
                  <a:lnTo>
                    <a:pt x="418" y="5948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6" y="33"/>
                    <a:pt x="64" y="65"/>
                  </a:cubicBezTo>
                  <a:cubicBezTo>
                    <a:pt x="32" y="97"/>
                    <a:pt x="0" y="162"/>
                    <a:pt x="0" y="194"/>
                  </a:cubicBezTo>
                  <a:lnTo>
                    <a:pt x="0" y="6173"/>
                  </a:lnTo>
                  <a:cubicBezTo>
                    <a:pt x="0" y="6205"/>
                    <a:pt x="32" y="6269"/>
                    <a:pt x="64" y="6301"/>
                  </a:cubicBezTo>
                  <a:cubicBezTo>
                    <a:pt x="96" y="6365"/>
                    <a:pt x="161" y="6365"/>
                    <a:pt x="225" y="6365"/>
                  </a:cubicBezTo>
                  <a:lnTo>
                    <a:pt x="27998" y="6365"/>
                  </a:lnTo>
                  <a:cubicBezTo>
                    <a:pt x="28030" y="6365"/>
                    <a:pt x="28094" y="6365"/>
                    <a:pt x="28126" y="6301"/>
                  </a:cubicBezTo>
                  <a:cubicBezTo>
                    <a:pt x="28191" y="6269"/>
                    <a:pt x="28191" y="6205"/>
                    <a:pt x="28191" y="6173"/>
                  </a:cubicBezTo>
                  <a:lnTo>
                    <a:pt x="28191" y="194"/>
                  </a:lnTo>
                  <a:cubicBezTo>
                    <a:pt x="28191" y="162"/>
                    <a:pt x="28191" y="97"/>
                    <a:pt x="28126" y="65"/>
                  </a:cubicBezTo>
                  <a:cubicBezTo>
                    <a:pt x="28094" y="33"/>
                    <a:pt x="28030" y="1"/>
                    <a:pt x="27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64"/>
            <p:cNvSpPr/>
            <p:nvPr/>
          </p:nvSpPr>
          <p:spPr>
            <a:xfrm>
              <a:off x="4976025" y="1726400"/>
              <a:ext cx="57875" cy="57900"/>
            </a:xfrm>
            <a:custGeom>
              <a:avLst/>
              <a:gdLst/>
              <a:ahLst/>
              <a:cxnLst/>
              <a:rect l="l" t="t" r="r" b="b"/>
              <a:pathLst>
                <a:path w="2315" h="2316" extrusionOk="0">
                  <a:moveTo>
                    <a:pt x="1157" y="1"/>
                  </a:moveTo>
                  <a:cubicBezTo>
                    <a:pt x="514" y="1"/>
                    <a:pt x="0" y="515"/>
                    <a:pt x="0" y="1158"/>
                  </a:cubicBezTo>
                  <a:cubicBezTo>
                    <a:pt x="0" y="1801"/>
                    <a:pt x="514" y="2315"/>
                    <a:pt x="1157" y="2315"/>
                  </a:cubicBezTo>
                  <a:cubicBezTo>
                    <a:pt x="1800" y="2315"/>
                    <a:pt x="2314" y="1801"/>
                    <a:pt x="2314" y="1158"/>
                  </a:cubicBezTo>
                  <a:cubicBezTo>
                    <a:pt x="2314" y="515"/>
                    <a:pt x="1800" y="1"/>
                    <a:pt x="1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64"/>
            <p:cNvSpPr/>
            <p:nvPr/>
          </p:nvSpPr>
          <p:spPr>
            <a:xfrm>
              <a:off x="4970375" y="1720775"/>
              <a:ext cx="69150" cy="69150"/>
            </a:xfrm>
            <a:custGeom>
              <a:avLst/>
              <a:gdLst/>
              <a:ahLst/>
              <a:cxnLst/>
              <a:rect l="l" t="t" r="r" b="b"/>
              <a:pathLst>
                <a:path w="2766" h="2766" extrusionOk="0">
                  <a:moveTo>
                    <a:pt x="1383" y="451"/>
                  </a:moveTo>
                  <a:cubicBezTo>
                    <a:pt x="1898" y="451"/>
                    <a:pt x="2348" y="869"/>
                    <a:pt x="2348" y="1383"/>
                  </a:cubicBezTo>
                  <a:cubicBezTo>
                    <a:pt x="2348" y="1929"/>
                    <a:pt x="1898" y="2347"/>
                    <a:pt x="1383" y="2347"/>
                  </a:cubicBezTo>
                  <a:cubicBezTo>
                    <a:pt x="869" y="2347"/>
                    <a:pt x="451" y="1929"/>
                    <a:pt x="451" y="1383"/>
                  </a:cubicBezTo>
                  <a:cubicBezTo>
                    <a:pt x="451" y="869"/>
                    <a:pt x="869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44" y="1"/>
                    <a:pt x="1" y="643"/>
                    <a:pt x="1" y="1383"/>
                  </a:cubicBezTo>
                  <a:cubicBezTo>
                    <a:pt x="1" y="2154"/>
                    <a:pt x="644" y="2765"/>
                    <a:pt x="1383" y="2765"/>
                  </a:cubicBezTo>
                  <a:cubicBezTo>
                    <a:pt x="2155" y="2765"/>
                    <a:pt x="2765" y="2154"/>
                    <a:pt x="2765" y="1383"/>
                  </a:cubicBezTo>
                  <a:cubicBezTo>
                    <a:pt x="2765" y="643"/>
                    <a:pt x="2155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64"/>
            <p:cNvSpPr/>
            <p:nvPr/>
          </p:nvSpPr>
          <p:spPr>
            <a:xfrm>
              <a:off x="5056375" y="1726400"/>
              <a:ext cx="58675" cy="57900"/>
            </a:xfrm>
            <a:custGeom>
              <a:avLst/>
              <a:gdLst/>
              <a:ahLst/>
              <a:cxnLst/>
              <a:rect l="l" t="t" r="r" b="b"/>
              <a:pathLst>
                <a:path w="2347" h="2316" extrusionOk="0">
                  <a:moveTo>
                    <a:pt x="1190" y="1"/>
                  </a:moveTo>
                  <a:cubicBezTo>
                    <a:pt x="547" y="1"/>
                    <a:pt x="0" y="515"/>
                    <a:pt x="0" y="1158"/>
                  </a:cubicBezTo>
                  <a:cubicBezTo>
                    <a:pt x="0" y="1801"/>
                    <a:pt x="547" y="2315"/>
                    <a:pt x="1190" y="2315"/>
                  </a:cubicBezTo>
                  <a:cubicBezTo>
                    <a:pt x="1801" y="2315"/>
                    <a:pt x="2347" y="1801"/>
                    <a:pt x="2347" y="1158"/>
                  </a:cubicBezTo>
                  <a:cubicBezTo>
                    <a:pt x="2347" y="515"/>
                    <a:pt x="1801" y="1"/>
                    <a:pt x="1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64"/>
            <p:cNvSpPr/>
            <p:nvPr/>
          </p:nvSpPr>
          <p:spPr>
            <a:xfrm>
              <a:off x="5051550" y="1720775"/>
              <a:ext cx="68325" cy="69150"/>
            </a:xfrm>
            <a:custGeom>
              <a:avLst/>
              <a:gdLst/>
              <a:ahLst/>
              <a:cxnLst/>
              <a:rect l="l" t="t" r="r" b="b"/>
              <a:pathLst>
                <a:path w="2733" h="2766" extrusionOk="0">
                  <a:moveTo>
                    <a:pt x="1383" y="451"/>
                  </a:moveTo>
                  <a:cubicBezTo>
                    <a:pt x="1897" y="451"/>
                    <a:pt x="2315" y="869"/>
                    <a:pt x="2315" y="1383"/>
                  </a:cubicBezTo>
                  <a:cubicBezTo>
                    <a:pt x="2315" y="1929"/>
                    <a:pt x="1897" y="2347"/>
                    <a:pt x="1383" y="2347"/>
                  </a:cubicBezTo>
                  <a:cubicBezTo>
                    <a:pt x="836" y="2347"/>
                    <a:pt x="418" y="1929"/>
                    <a:pt x="418" y="1383"/>
                  </a:cubicBezTo>
                  <a:cubicBezTo>
                    <a:pt x="418" y="869"/>
                    <a:pt x="836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11" y="1"/>
                    <a:pt x="1" y="643"/>
                    <a:pt x="1" y="1383"/>
                  </a:cubicBezTo>
                  <a:cubicBezTo>
                    <a:pt x="1" y="2154"/>
                    <a:pt x="611" y="2765"/>
                    <a:pt x="1383" y="2765"/>
                  </a:cubicBezTo>
                  <a:cubicBezTo>
                    <a:pt x="2122" y="2765"/>
                    <a:pt x="2733" y="2154"/>
                    <a:pt x="2733" y="1383"/>
                  </a:cubicBezTo>
                  <a:cubicBezTo>
                    <a:pt x="2733" y="643"/>
                    <a:pt x="2122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64"/>
            <p:cNvSpPr/>
            <p:nvPr/>
          </p:nvSpPr>
          <p:spPr>
            <a:xfrm>
              <a:off x="2203550" y="1434700"/>
              <a:ext cx="830975" cy="432350"/>
            </a:xfrm>
            <a:custGeom>
              <a:avLst/>
              <a:gdLst/>
              <a:ahLst/>
              <a:cxnLst/>
              <a:rect l="l" t="t" r="r" b="b"/>
              <a:pathLst>
                <a:path w="33239" h="17294" extrusionOk="0">
                  <a:moveTo>
                    <a:pt x="1" y="0"/>
                  </a:moveTo>
                  <a:lnTo>
                    <a:pt x="1" y="17294"/>
                  </a:lnTo>
                  <a:lnTo>
                    <a:pt x="33238" y="1729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64"/>
            <p:cNvSpPr/>
            <p:nvPr/>
          </p:nvSpPr>
          <p:spPr>
            <a:xfrm>
              <a:off x="2198750" y="1429075"/>
              <a:ext cx="841400" cy="443600"/>
            </a:xfrm>
            <a:custGeom>
              <a:avLst/>
              <a:gdLst/>
              <a:ahLst/>
              <a:cxnLst/>
              <a:rect l="l" t="t" r="r" b="b"/>
              <a:pathLst>
                <a:path w="33656" h="17744" extrusionOk="0">
                  <a:moveTo>
                    <a:pt x="33205" y="418"/>
                  </a:moveTo>
                  <a:lnTo>
                    <a:pt x="33205" y="17326"/>
                  </a:lnTo>
                  <a:lnTo>
                    <a:pt x="418" y="17326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17519"/>
                  </a:lnTo>
                  <a:cubicBezTo>
                    <a:pt x="0" y="17583"/>
                    <a:pt x="0" y="17647"/>
                    <a:pt x="64" y="17680"/>
                  </a:cubicBezTo>
                  <a:cubicBezTo>
                    <a:pt x="96" y="17712"/>
                    <a:pt x="161" y="17744"/>
                    <a:pt x="193" y="17744"/>
                  </a:cubicBezTo>
                  <a:lnTo>
                    <a:pt x="33430" y="17744"/>
                  </a:lnTo>
                  <a:cubicBezTo>
                    <a:pt x="33494" y="17744"/>
                    <a:pt x="33527" y="17712"/>
                    <a:pt x="33591" y="17680"/>
                  </a:cubicBezTo>
                  <a:cubicBezTo>
                    <a:pt x="33623" y="17647"/>
                    <a:pt x="33655" y="17583"/>
                    <a:pt x="33655" y="1751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64"/>
            <p:cNvSpPr/>
            <p:nvPr/>
          </p:nvSpPr>
          <p:spPr>
            <a:xfrm>
              <a:off x="2203550" y="1434700"/>
              <a:ext cx="830975" cy="76350"/>
            </a:xfrm>
            <a:custGeom>
              <a:avLst/>
              <a:gdLst/>
              <a:ahLst/>
              <a:cxnLst/>
              <a:rect l="l" t="t" r="r" b="b"/>
              <a:pathLst>
                <a:path w="33239" h="3054" extrusionOk="0">
                  <a:moveTo>
                    <a:pt x="1" y="0"/>
                  </a:moveTo>
                  <a:lnTo>
                    <a:pt x="1" y="3054"/>
                  </a:lnTo>
                  <a:lnTo>
                    <a:pt x="33238" y="305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64"/>
            <p:cNvSpPr/>
            <p:nvPr/>
          </p:nvSpPr>
          <p:spPr>
            <a:xfrm>
              <a:off x="2198750" y="1429075"/>
              <a:ext cx="841400" cy="87600"/>
            </a:xfrm>
            <a:custGeom>
              <a:avLst/>
              <a:gdLst/>
              <a:ahLst/>
              <a:cxnLst/>
              <a:rect l="l" t="t" r="r" b="b"/>
              <a:pathLst>
                <a:path w="33656" h="3504" extrusionOk="0">
                  <a:moveTo>
                    <a:pt x="33205" y="418"/>
                  </a:moveTo>
                  <a:lnTo>
                    <a:pt x="33205" y="3054"/>
                  </a:lnTo>
                  <a:lnTo>
                    <a:pt x="418" y="3054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3279"/>
                  </a:lnTo>
                  <a:cubicBezTo>
                    <a:pt x="0" y="3343"/>
                    <a:pt x="0" y="3407"/>
                    <a:pt x="64" y="3440"/>
                  </a:cubicBezTo>
                  <a:cubicBezTo>
                    <a:pt x="96" y="3472"/>
                    <a:pt x="161" y="3504"/>
                    <a:pt x="193" y="3504"/>
                  </a:cubicBezTo>
                  <a:lnTo>
                    <a:pt x="33430" y="3504"/>
                  </a:lnTo>
                  <a:cubicBezTo>
                    <a:pt x="33494" y="3504"/>
                    <a:pt x="33527" y="3472"/>
                    <a:pt x="33591" y="3440"/>
                  </a:cubicBezTo>
                  <a:cubicBezTo>
                    <a:pt x="33623" y="3407"/>
                    <a:pt x="33655" y="3343"/>
                    <a:pt x="33655" y="327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64"/>
            <p:cNvSpPr/>
            <p:nvPr/>
          </p:nvSpPr>
          <p:spPr>
            <a:xfrm>
              <a:off x="2328925" y="1603450"/>
              <a:ext cx="580225" cy="123775"/>
            </a:xfrm>
            <a:custGeom>
              <a:avLst/>
              <a:gdLst/>
              <a:ahLst/>
              <a:cxnLst/>
              <a:rect l="l" t="t" r="r" b="b"/>
              <a:pathLst>
                <a:path w="23209" h="4951" extrusionOk="0">
                  <a:moveTo>
                    <a:pt x="0" y="1"/>
                  </a:moveTo>
                  <a:lnTo>
                    <a:pt x="0" y="4951"/>
                  </a:lnTo>
                  <a:lnTo>
                    <a:pt x="23209" y="4951"/>
                  </a:lnTo>
                  <a:lnTo>
                    <a:pt x="23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64"/>
            <p:cNvSpPr/>
            <p:nvPr/>
          </p:nvSpPr>
          <p:spPr>
            <a:xfrm>
              <a:off x="2323300" y="1597825"/>
              <a:ext cx="591475" cy="135025"/>
            </a:xfrm>
            <a:custGeom>
              <a:avLst/>
              <a:gdLst/>
              <a:ahLst/>
              <a:cxnLst/>
              <a:rect l="l" t="t" r="r" b="b"/>
              <a:pathLst>
                <a:path w="23659" h="5401" extrusionOk="0">
                  <a:moveTo>
                    <a:pt x="23241" y="418"/>
                  </a:moveTo>
                  <a:lnTo>
                    <a:pt x="23241" y="4983"/>
                  </a:lnTo>
                  <a:lnTo>
                    <a:pt x="418" y="4983"/>
                  </a:lnTo>
                  <a:lnTo>
                    <a:pt x="418" y="418"/>
                  </a:lnTo>
                  <a:close/>
                  <a:moveTo>
                    <a:pt x="225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33" y="97"/>
                    <a:pt x="0" y="161"/>
                    <a:pt x="0" y="226"/>
                  </a:cubicBezTo>
                  <a:lnTo>
                    <a:pt x="0" y="5176"/>
                  </a:lnTo>
                  <a:cubicBezTo>
                    <a:pt x="0" y="5240"/>
                    <a:pt x="33" y="5304"/>
                    <a:pt x="65" y="5336"/>
                  </a:cubicBezTo>
                  <a:cubicBezTo>
                    <a:pt x="97" y="5369"/>
                    <a:pt x="161" y="5401"/>
                    <a:pt x="225" y="5401"/>
                  </a:cubicBezTo>
                  <a:lnTo>
                    <a:pt x="23434" y="5401"/>
                  </a:lnTo>
                  <a:cubicBezTo>
                    <a:pt x="23498" y="5401"/>
                    <a:pt x="23562" y="5369"/>
                    <a:pt x="23594" y="5336"/>
                  </a:cubicBezTo>
                  <a:cubicBezTo>
                    <a:pt x="23627" y="5304"/>
                    <a:pt x="23659" y="5240"/>
                    <a:pt x="23659" y="5176"/>
                  </a:cubicBezTo>
                  <a:lnTo>
                    <a:pt x="23659" y="226"/>
                  </a:lnTo>
                  <a:cubicBezTo>
                    <a:pt x="23659" y="161"/>
                    <a:pt x="23627" y="97"/>
                    <a:pt x="23594" y="65"/>
                  </a:cubicBezTo>
                  <a:cubicBezTo>
                    <a:pt x="23562" y="33"/>
                    <a:pt x="23498" y="0"/>
                    <a:pt x="23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64"/>
            <p:cNvSpPr/>
            <p:nvPr/>
          </p:nvSpPr>
          <p:spPr>
            <a:xfrm>
              <a:off x="235705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8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3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33" y="1255"/>
                  </a:lnTo>
                  <a:lnTo>
                    <a:pt x="1190" y="933"/>
                  </a:lnTo>
                  <a:lnTo>
                    <a:pt x="1833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64"/>
            <p:cNvSpPr/>
            <p:nvPr/>
          </p:nvSpPr>
          <p:spPr>
            <a:xfrm>
              <a:off x="24173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64"/>
            <p:cNvSpPr/>
            <p:nvPr/>
          </p:nvSpPr>
          <p:spPr>
            <a:xfrm>
              <a:off x="2476775" y="1644425"/>
              <a:ext cx="45050" cy="46650"/>
            </a:xfrm>
            <a:custGeom>
              <a:avLst/>
              <a:gdLst/>
              <a:ahLst/>
              <a:cxnLst/>
              <a:rect l="l" t="t" r="r" b="b"/>
              <a:pathLst>
                <a:path w="1802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2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2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64"/>
            <p:cNvSpPr/>
            <p:nvPr/>
          </p:nvSpPr>
          <p:spPr>
            <a:xfrm>
              <a:off x="253705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12" y="933"/>
                  </a:lnTo>
                  <a:lnTo>
                    <a:pt x="1" y="1222"/>
                  </a:lnTo>
                  <a:lnTo>
                    <a:pt x="194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4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64"/>
            <p:cNvSpPr/>
            <p:nvPr/>
          </p:nvSpPr>
          <p:spPr>
            <a:xfrm>
              <a:off x="25965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64"/>
            <p:cNvSpPr/>
            <p:nvPr/>
          </p:nvSpPr>
          <p:spPr>
            <a:xfrm>
              <a:off x="265600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7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2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7" y="1865"/>
                  </a:lnTo>
                  <a:lnTo>
                    <a:pt x="1125" y="1865"/>
                  </a:lnTo>
                  <a:lnTo>
                    <a:pt x="1061" y="1158"/>
                  </a:lnTo>
                  <a:lnTo>
                    <a:pt x="1607" y="1608"/>
                  </a:lnTo>
                  <a:lnTo>
                    <a:pt x="1832" y="1255"/>
                  </a:lnTo>
                  <a:lnTo>
                    <a:pt x="1190" y="933"/>
                  </a:lnTo>
                  <a:lnTo>
                    <a:pt x="1832" y="612"/>
                  </a:lnTo>
                  <a:lnTo>
                    <a:pt x="1607" y="258"/>
                  </a:lnTo>
                  <a:lnTo>
                    <a:pt x="1061" y="676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64"/>
            <p:cNvSpPr/>
            <p:nvPr/>
          </p:nvSpPr>
          <p:spPr>
            <a:xfrm>
              <a:off x="271627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1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1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7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7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64"/>
            <p:cNvSpPr/>
            <p:nvPr/>
          </p:nvSpPr>
          <p:spPr>
            <a:xfrm>
              <a:off x="27757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64"/>
            <p:cNvSpPr/>
            <p:nvPr/>
          </p:nvSpPr>
          <p:spPr>
            <a:xfrm>
              <a:off x="283600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676" y="1"/>
                  </a:moveTo>
                  <a:lnTo>
                    <a:pt x="772" y="708"/>
                  </a:lnTo>
                  <a:lnTo>
                    <a:pt x="193" y="290"/>
                  </a:lnTo>
                  <a:lnTo>
                    <a:pt x="1" y="612"/>
                  </a:lnTo>
                  <a:lnTo>
                    <a:pt x="611" y="933"/>
                  </a:lnTo>
                  <a:lnTo>
                    <a:pt x="1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676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64"/>
            <p:cNvSpPr/>
            <p:nvPr/>
          </p:nvSpPr>
          <p:spPr>
            <a:xfrm>
              <a:off x="3166275" y="1069850"/>
              <a:ext cx="190500" cy="167175"/>
            </a:xfrm>
            <a:custGeom>
              <a:avLst/>
              <a:gdLst/>
              <a:ahLst/>
              <a:cxnLst/>
              <a:rect l="l" t="t" r="r" b="b"/>
              <a:pathLst>
                <a:path w="7620" h="6687" extrusionOk="0">
                  <a:moveTo>
                    <a:pt x="1" y="1"/>
                  </a:moveTo>
                  <a:lnTo>
                    <a:pt x="1" y="6687"/>
                  </a:lnTo>
                  <a:lnTo>
                    <a:pt x="7619" y="33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64"/>
            <p:cNvSpPr/>
            <p:nvPr/>
          </p:nvSpPr>
          <p:spPr>
            <a:xfrm>
              <a:off x="5470225" y="24070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608"/>
                    <a:pt x="3055" y="13661"/>
                    <a:pt x="6815" y="13661"/>
                  </a:cubicBezTo>
                  <a:cubicBezTo>
                    <a:pt x="10608" y="13661"/>
                    <a:pt x="13662" y="10608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64"/>
            <p:cNvSpPr/>
            <p:nvPr/>
          </p:nvSpPr>
          <p:spPr>
            <a:xfrm>
              <a:off x="5464600" y="2401425"/>
              <a:ext cx="352025" cy="352025"/>
            </a:xfrm>
            <a:custGeom>
              <a:avLst/>
              <a:gdLst/>
              <a:ahLst/>
              <a:cxnLst/>
              <a:rect l="l" t="t" r="r" b="b"/>
              <a:pathLst>
                <a:path w="14081" h="14081" extrusionOk="0">
                  <a:moveTo>
                    <a:pt x="7040" y="451"/>
                  </a:moveTo>
                  <a:cubicBezTo>
                    <a:pt x="8873" y="451"/>
                    <a:pt x="10544" y="1190"/>
                    <a:pt x="11733" y="2380"/>
                  </a:cubicBezTo>
                  <a:cubicBezTo>
                    <a:pt x="12923" y="3569"/>
                    <a:pt x="13662" y="5241"/>
                    <a:pt x="13662" y="7041"/>
                  </a:cubicBezTo>
                  <a:cubicBezTo>
                    <a:pt x="13662" y="8873"/>
                    <a:pt x="12923" y="10544"/>
                    <a:pt x="11733" y="11734"/>
                  </a:cubicBezTo>
                  <a:cubicBezTo>
                    <a:pt x="10544" y="12923"/>
                    <a:pt x="8873" y="13662"/>
                    <a:pt x="7040" y="13662"/>
                  </a:cubicBezTo>
                  <a:cubicBezTo>
                    <a:pt x="5240" y="13662"/>
                    <a:pt x="3569" y="12923"/>
                    <a:pt x="2379" y="11734"/>
                  </a:cubicBezTo>
                  <a:cubicBezTo>
                    <a:pt x="1190" y="10544"/>
                    <a:pt x="451" y="8873"/>
                    <a:pt x="451" y="7041"/>
                  </a:cubicBezTo>
                  <a:cubicBezTo>
                    <a:pt x="451" y="5241"/>
                    <a:pt x="1190" y="3569"/>
                    <a:pt x="2379" y="2380"/>
                  </a:cubicBezTo>
                  <a:cubicBezTo>
                    <a:pt x="3569" y="1190"/>
                    <a:pt x="5240" y="451"/>
                    <a:pt x="7040" y="451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41"/>
                  </a:cubicBezTo>
                  <a:cubicBezTo>
                    <a:pt x="1" y="10930"/>
                    <a:pt x="3183" y="14080"/>
                    <a:pt x="7040" y="14080"/>
                  </a:cubicBezTo>
                  <a:cubicBezTo>
                    <a:pt x="10930" y="14080"/>
                    <a:pt x="14080" y="10930"/>
                    <a:pt x="14080" y="7041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64"/>
            <p:cNvSpPr/>
            <p:nvPr/>
          </p:nvSpPr>
          <p:spPr>
            <a:xfrm>
              <a:off x="5514425" y="2451250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8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8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64"/>
            <p:cNvSpPr/>
            <p:nvPr/>
          </p:nvSpPr>
          <p:spPr>
            <a:xfrm>
              <a:off x="5508800" y="2445625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9"/>
                  </a:moveTo>
                  <a:cubicBezTo>
                    <a:pt x="6622" y="419"/>
                    <a:pt x="7844" y="965"/>
                    <a:pt x="8712" y="1865"/>
                  </a:cubicBezTo>
                  <a:cubicBezTo>
                    <a:pt x="9612" y="2733"/>
                    <a:pt x="10158" y="3955"/>
                    <a:pt x="10158" y="5273"/>
                  </a:cubicBezTo>
                  <a:cubicBezTo>
                    <a:pt x="10158" y="6623"/>
                    <a:pt x="9612" y="7844"/>
                    <a:pt x="8712" y="8712"/>
                  </a:cubicBezTo>
                  <a:cubicBezTo>
                    <a:pt x="7844" y="9612"/>
                    <a:pt x="6622" y="10159"/>
                    <a:pt x="5272" y="10159"/>
                  </a:cubicBezTo>
                  <a:cubicBezTo>
                    <a:pt x="3954" y="10159"/>
                    <a:pt x="2733" y="9612"/>
                    <a:pt x="1865" y="8712"/>
                  </a:cubicBezTo>
                  <a:cubicBezTo>
                    <a:pt x="965" y="7844"/>
                    <a:pt x="419" y="6623"/>
                    <a:pt x="419" y="5273"/>
                  </a:cubicBezTo>
                  <a:cubicBezTo>
                    <a:pt x="419" y="3955"/>
                    <a:pt x="965" y="2733"/>
                    <a:pt x="1865" y="1865"/>
                  </a:cubicBezTo>
                  <a:cubicBezTo>
                    <a:pt x="2733" y="965"/>
                    <a:pt x="3954" y="419"/>
                    <a:pt x="5272" y="419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80"/>
                    <a:pt x="1" y="5273"/>
                  </a:cubicBezTo>
                  <a:cubicBezTo>
                    <a:pt x="1" y="8198"/>
                    <a:pt x="2379" y="10576"/>
                    <a:pt x="5272" y="10576"/>
                  </a:cubicBezTo>
                  <a:cubicBezTo>
                    <a:pt x="8198" y="10576"/>
                    <a:pt x="10576" y="8198"/>
                    <a:pt x="10576" y="5273"/>
                  </a:cubicBezTo>
                  <a:cubicBezTo>
                    <a:pt x="10576" y="2380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64"/>
            <p:cNvSpPr/>
            <p:nvPr/>
          </p:nvSpPr>
          <p:spPr>
            <a:xfrm>
              <a:off x="5589175" y="24802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0"/>
                  </a:moveTo>
                  <a:cubicBezTo>
                    <a:pt x="1993" y="0"/>
                    <a:pt x="1897" y="32"/>
                    <a:pt x="1832" y="97"/>
                  </a:cubicBezTo>
                  <a:cubicBezTo>
                    <a:pt x="1768" y="161"/>
                    <a:pt x="1736" y="225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6"/>
                    <a:pt x="892" y="1479"/>
                    <a:pt x="579" y="1672"/>
                  </a:cubicBezTo>
                  <a:cubicBezTo>
                    <a:pt x="193" y="1929"/>
                    <a:pt x="0" y="2282"/>
                    <a:pt x="0" y="2765"/>
                  </a:cubicBezTo>
                  <a:cubicBezTo>
                    <a:pt x="0" y="2957"/>
                    <a:pt x="0" y="3118"/>
                    <a:pt x="64" y="3247"/>
                  </a:cubicBezTo>
                  <a:cubicBezTo>
                    <a:pt x="97" y="3407"/>
                    <a:pt x="161" y="3504"/>
                    <a:pt x="257" y="3600"/>
                  </a:cubicBezTo>
                  <a:cubicBezTo>
                    <a:pt x="322" y="3697"/>
                    <a:pt x="450" y="3793"/>
                    <a:pt x="611" y="3890"/>
                  </a:cubicBezTo>
                  <a:cubicBezTo>
                    <a:pt x="772" y="3954"/>
                    <a:pt x="900" y="4018"/>
                    <a:pt x="1061" y="4083"/>
                  </a:cubicBezTo>
                  <a:cubicBezTo>
                    <a:pt x="1222" y="4147"/>
                    <a:pt x="1415" y="4211"/>
                    <a:pt x="1672" y="4275"/>
                  </a:cubicBezTo>
                  <a:lnTo>
                    <a:pt x="2315" y="4436"/>
                  </a:lnTo>
                  <a:cubicBezTo>
                    <a:pt x="2507" y="4500"/>
                    <a:pt x="2636" y="4565"/>
                    <a:pt x="2732" y="4629"/>
                  </a:cubicBezTo>
                  <a:cubicBezTo>
                    <a:pt x="2861" y="4693"/>
                    <a:pt x="2893" y="4790"/>
                    <a:pt x="2893" y="4886"/>
                  </a:cubicBezTo>
                  <a:cubicBezTo>
                    <a:pt x="2893" y="4983"/>
                    <a:pt x="2861" y="5079"/>
                    <a:pt x="2797" y="5143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lnTo>
                    <a:pt x="1897" y="5336"/>
                  </a:lnTo>
                  <a:cubicBezTo>
                    <a:pt x="1768" y="5336"/>
                    <a:pt x="1607" y="5304"/>
                    <a:pt x="1479" y="5272"/>
                  </a:cubicBezTo>
                  <a:cubicBezTo>
                    <a:pt x="1350" y="5240"/>
                    <a:pt x="1254" y="5208"/>
                    <a:pt x="1190" y="5175"/>
                  </a:cubicBezTo>
                  <a:cubicBezTo>
                    <a:pt x="1093" y="5143"/>
                    <a:pt x="1029" y="5079"/>
                    <a:pt x="932" y="5047"/>
                  </a:cubicBezTo>
                  <a:cubicBezTo>
                    <a:pt x="836" y="4983"/>
                    <a:pt x="772" y="4950"/>
                    <a:pt x="739" y="4950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86"/>
                    <a:pt x="225" y="4918"/>
                    <a:pt x="161" y="4983"/>
                  </a:cubicBezTo>
                  <a:cubicBezTo>
                    <a:pt x="97" y="5047"/>
                    <a:pt x="64" y="5143"/>
                    <a:pt x="32" y="5240"/>
                  </a:cubicBezTo>
                  <a:cubicBezTo>
                    <a:pt x="0" y="5304"/>
                    <a:pt x="0" y="5400"/>
                    <a:pt x="32" y="5497"/>
                  </a:cubicBezTo>
                  <a:cubicBezTo>
                    <a:pt x="64" y="5593"/>
                    <a:pt x="97" y="5690"/>
                    <a:pt x="193" y="5754"/>
                  </a:cubicBezTo>
                  <a:cubicBezTo>
                    <a:pt x="660" y="6075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3"/>
                    <a:pt x="1865" y="7490"/>
                    <a:pt x="1993" y="7554"/>
                  </a:cubicBezTo>
                  <a:cubicBezTo>
                    <a:pt x="2041" y="7570"/>
                    <a:pt x="2098" y="7578"/>
                    <a:pt x="2154" y="7578"/>
                  </a:cubicBezTo>
                  <a:cubicBezTo>
                    <a:pt x="2210" y="7578"/>
                    <a:pt x="2266" y="7570"/>
                    <a:pt x="2315" y="7554"/>
                  </a:cubicBezTo>
                  <a:cubicBezTo>
                    <a:pt x="2443" y="7490"/>
                    <a:pt x="2475" y="7393"/>
                    <a:pt x="2475" y="7233"/>
                  </a:cubicBezTo>
                  <a:lnTo>
                    <a:pt x="2475" y="6315"/>
                  </a:lnTo>
                  <a:lnTo>
                    <a:pt x="2475" y="6315"/>
                  </a:lnTo>
                  <a:cubicBezTo>
                    <a:pt x="2707" y="6294"/>
                    <a:pt x="2919" y="6252"/>
                    <a:pt x="3118" y="6172"/>
                  </a:cubicBezTo>
                  <a:cubicBezTo>
                    <a:pt x="3440" y="6075"/>
                    <a:pt x="3697" y="5883"/>
                    <a:pt x="3890" y="5625"/>
                  </a:cubicBezTo>
                  <a:cubicBezTo>
                    <a:pt x="4083" y="5400"/>
                    <a:pt x="4147" y="5079"/>
                    <a:pt x="4147" y="4725"/>
                  </a:cubicBezTo>
                  <a:cubicBezTo>
                    <a:pt x="4147" y="4500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61"/>
                  </a:cubicBezTo>
                  <a:cubicBezTo>
                    <a:pt x="3568" y="3632"/>
                    <a:pt x="3407" y="3536"/>
                    <a:pt x="3215" y="3472"/>
                  </a:cubicBezTo>
                  <a:cubicBezTo>
                    <a:pt x="3022" y="3407"/>
                    <a:pt x="2797" y="3343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5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507"/>
                    <a:pt x="1511" y="2443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43"/>
                    <a:pt x="3182" y="2572"/>
                  </a:cubicBezTo>
                  <a:cubicBezTo>
                    <a:pt x="3273" y="2594"/>
                    <a:pt x="3364" y="2617"/>
                    <a:pt x="3444" y="2617"/>
                  </a:cubicBezTo>
                  <a:cubicBezTo>
                    <a:pt x="3477" y="2617"/>
                    <a:pt x="3508" y="2613"/>
                    <a:pt x="3536" y="2604"/>
                  </a:cubicBezTo>
                  <a:cubicBezTo>
                    <a:pt x="3632" y="2572"/>
                    <a:pt x="3697" y="2540"/>
                    <a:pt x="3761" y="2443"/>
                  </a:cubicBezTo>
                  <a:cubicBezTo>
                    <a:pt x="3793" y="2379"/>
                    <a:pt x="3825" y="2282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0"/>
                    <a:pt x="3632" y="1736"/>
                    <a:pt x="3536" y="1672"/>
                  </a:cubicBezTo>
                  <a:cubicBezTo>
                    <a:pt x="3375" y="1607"/>
                    <a:pt x="3247" y="1575"/>
                    <a:pt x="3150" y="1543"/>
                  </a:cubicBezTo>
                  <a:cubicBezTo>
                    <a:pt x="3086" y="1511"/>
                    <a:pt x="2925" y="1447"/>
                    <a:pt x="2765" y="1415"/>
                  </a:cubicBezTo>
                  <a:cubicBezTo>
                    <a:pt x="2649" y="1391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54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2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64"/>
            <p:cNvSpPr/>
            <p:nvPr/>
          </p:nvSpPr>
          <p:spPr>
            <a:xfrm>
              <a:off x="5470225" y="2280900"/>
              <a:ext cx="341575" cy="340750"/>
            </a:xfrm>
            <a:custGeom>
              <a:avLst/>
              <a:gdLst/>
              <a:ahLst/>
              <a:cxnLst/>
              <a:rect l="l" t="t" r="r" b="b"/>
              <a:pathLst>
                <a:path w="13663" h="13630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576"/>
                    <a:pt x="3055" y="13630"/>
                    <a:pt x="6815" y="13630"/>
                  </a:cubicBezTo>
                  <a:cubicBezTo>
                    <a:pt x="10608" y="13630"/>
                    <a:pt x="13662" y="10576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64"/>
            <p:cNvSpPr/>
            <p:nvPr/>
          </p:nvSpPr>
          <p:spPr>
            <a:xfrm>
              <a:off x="5464600" y="2275275"/>
              <a:ext cx="352025" cy="352000"/>
            </a:xfrm>
            <a:custGeom>
              <a:avLst/>
              <a:gdLst/>
              <a:ahLst/>
              <a:cxnLst/>
              <a:rect l="l" t="t" r="r" b="b"/>
              <a:pathLst>
                <a:path w="14081" h="14080" extrusionOk="0">
                  <a:moveTo>
                    <a:pt x="7040" y="418"/>
                  </a:moveTo>
                  <a:cubicBezTo>
                    <a:pt x="8873" y="418"/>
                    <a:pt x="10544" y="1158"/>
                    <a:pt x="11733" y="2379"/>
                  </a:cubicBezTo>
                  <a:cubicBezTo>
                    <a:pt x="12923" y="3568"/>
                    <a:pt x="13662" y="5208"/>
                    <a:pt x="13662" y="7040"/>
                  </a:cubicBezTo>
                  <a:cubicBezTo>
                    <a:pt x="13662" y="8872"/>
                    <a:pt x="12923" y="10512"/>
                    <a:pt x="11733" y="11733"/>
                  </a:cubicBezTo>
                  <a:cubicBezTo>
                    <a:pt x="10544" y="12922"/>
                    <a:pt x="8873" y="13662"/>
                    <a:pt x="7040" y="13662"/>
                  </a:cubicBezTo>
                  <a:cubicBezTo>
                    <a:pt x="5240" y="13662"/>
                    <a:pt x="3569" y="12922"/>
                    <a:pt x="2379" y="11733"/>
                  </a:cubicBezTo>
                  <a:cubicBezTo>
                    <a:pt x="1190" y="10512"/>
                    <a:pt x="451" y="8872"/>
                    <a:pt x="451" y="7040"/>
                  </a:cubicBezTo>
                  <a:cubicBezTo>
                    <a:pt x="451" y="5208"/>
                    <a:pt x="1190" y="3568"/>
                    <a:pt x="2379" y="2379"/>
                  </a:cubicBezTo>
                  <a:cubicBezTo>
                    <a:pt x="3569" y="1158"/>
                    <a:pt x="5240" y="418"/>
                    <a:pt x="7040" y="418"/>
                  </a:cubicBezTo>
                  <a:close/>
                  <a:moveTo>
                    <a:pt x="7040" y="0"/>
                  </a:moveTo>
                  <a:cubicBezTo>
                    <a:pt x="3183" y="0"/>
                    <a:pt x="1" y="3150"/>
                    <a:pt x="1" y="7040"/>
                  </a:cubicBezTo>
                  <a:cubicBezTo>
                    <a:pt x="1" y="10929"/>
                    <a:pt x="3183" y="14080"/>
                    <a:pt x="7040" y="14080"/>
                  </a:cubicBezTo>
                  <a:cubicBezTo>
                    <a:pt x="10930" y="14080"/>
                    <a:pt x="14080" y="10929"/>
                    <a:pt x="14080" y="7040"/>
                  </a:cubicBezTo>
                  <a:cubicBezTo>
                    <a:pt x="14080" y="3150"/>
                    <a:pt x="10930" y="0"/>
                    <a:pt x="7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64"/>
            <p:cNvSpPr/>
            <p:nvPr/>
          </p:nvSpPr>
          <p:spPr>
            <a:xfrm>
              <a:off x="5514425" y="2324300"/>
              <a:ext cx="253175" cy="253950"/>
            </a:xfrm>
            <a:custGeom>
              <a:avLst/>
              <a:gdLst/>
              <a:ahLst/>
              <a:cxnLst/>
              <a:rect l="l" t="t" r="r" b="b"/>
              <a:pathLst>
                <a:path w="10127" h="10158" extrusionOk="0">
                  <a:moveTo>
                    <a:pt x="5047" y="0"/>
                  </a:moveTo>
                  <a:cubicBezTo>
                    <a:pt x="2251" y="0"/>
                    <a:pt x="1" y="2282"/>
                    <a:pt x="1" y="5079"/>
                  </a:cubicBezTo>
                  <a:cubicBezTo>
                    <a:pt x="1" y="7876"/>
                    <a:pt x="2251" y="10158"/>
                    <a:pt x="5047" y="10158"/>
                  </a:cubicBezTo>
                  <a:cubicBezTo>
                    <a:pt x="7876" y="10158"/>
                    <a:pt x="10126" y="7876"/>
                    <a:pt x="10126" y="5079"/>
                  </a:cubicBezTo>
                  <a:cubicBezTo>
                    <a:pt x="10126" y="2282"/>
                    <a:pt x="7876" y="0"/>
                    <a:pt x="5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64"/>
            <p:cNvSpPr/>
            <p:nvPr/>
          </p:nvSpPr>
          <p:spPr>
            <a:xfrm>
              <a:off x="5508800" y="2319475"/>
              <a:ext cx="264425" cy="263600"/>
            </a:xfrm>
            <a:custGeom>
              <a:avLst/>
              <a:gdLst/>
              <a:ahLst/>
              <a:cxnLst/>
              <a:rect l="l" t="t" r="r" b="b"/>
              <a:pathLst>
                <a:path w="10577" h="10544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32"/>
                  </a:cubicBezTo>
                  <a:cubicBezTo>
                    <a:pt x="9612" y="2733"/>
                    <a:pt x="10158" y="3922"/>
                    <a:pt x="10158" y="5272"/>
                  </a:cubicBezTo>
                  <a:cubicBezTo>
                    <a:pt x="10158" y="6622"/>
                    <a:pt x="9612" y="7844"/>
                    <a:pt x="8712" y="8711"/>
                  </a:cubicBezTo>
                  <a:cubicBezTo>
                    <a:pt x="7844" y="9579"/>
                    <a:pt x="6622" y="10126"/>
                    <a:pt x="5272" y="10126"/>
                  </a:cubicBezTo>
                  <a:cubicBezTo>
                    <a:pt x="3954" y="10126"/>
                    <a:pt x="2733" y="9579"/>
                    <a:pt x="1865" y="8711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22"/>
                    <a:pt x="965" y="2733"/>
                    <a:pt x="1865" y="1832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0"/>
                  </a:moveTo>
                  <a:cubicBezTo>
                    <a:pt x="2379" y="0"/>
                    <a:pt x="1" y="2347"/>
                    <a:pt x="1" y="5272"/>
                  </a:cubicBezTo>
                  <a:cubicBezTo>
                    <a:pt x="1" y="8197"/>
                    <a:pt x="2379" y="10544"/>
                    <a:pt x="5272" y="10544"/>
                  </a:cubicBezTo>
                  <a:cubicBezTo>
                    <a:pt x="8198" y="10544"/>
                    <a:pt x="10576" y="8197"/>
                    <a:pt x="10576" y="5272"/>
                  </a:cubicBezTo>
                  <a:cubicBezTo>
                    <a:pt x="10576" y="2347"/>
                    <a:pt x="8198" y="0"/>
                    <a:pt x="5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64"/>
            <p:cNvSpPr/>
            <p:nvPr/>
          </p:nvSpPr>
          <p:spPr>
            <a:xfrm>
              <a:off x="5589175" y="2354025"/>
              <a:ext cx="103675" cy="189275"/>
            </a:xfrm>
            <a:custGeom>
              <a:avLst/>
              <a:gdLst/>
              <a:ahLst/>
              <a:cxnLst/>
              <a:rect l="l" t="t" r="r" b="b"/>
              <a:pathLst>
                <a:path w="4147" h="7571" extrusionOk="0">
                  <a:moveTo>
                    <a:pt x="2057" y="0"/>
                  </a:moveTo>
                  <a:cubicBezTo>
                    <a:pt x="1993" y="0"/>
                    <a:pt x="1897" y="33"/>
                    <a:pt x="1832" y="97"/>
                  </a:cubicBezTo>
                  <a:cubicBezTo>
                    <a:pt x="1768" y="129"/>
                    <a:pt x="1736" y="225"/>
                    <a:pt x="1736" y="322"/>
                  </a:cubicBezTo>
                  <a:lnTo>
                    <a:pt x="1736" y="1337"/>
                  </a:lnTo>
                  <a:lnTo>
                    <a:pt x="1736" y="1337"/>
                  </a:lnTo>
                  <a:cubicBezTo>
                    <a:pt x="1278" y="1359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33"/>
                  </a:cubicBezTo>
                  <a:cubicBezTo>
                    <a:pt x="0" y="2926"/>
                    <a:pt x="0" y="3086"/>
                    <a:pt x="64" y="3247"/>
                  </a:cubicBezTo>
                  <a:cubicBezTo>
                    <a:pt x="97" y="3376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58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15"/>
                    <a:pt x="1415" y="4179"/>
                    <a:pt x="1672" y="4276"/>
                  </a:cubicBezTo>
                  <a:lnTo>
                    <a:pt x="2315" y="4436"/>
                  </a:lnTo>
                  <a:cubicBezTo>
                    <a:pt x="2507" y="4469"/>
                    <a:pt x="2636" y="4533"/>
                    <a:pt x="2732" y="4629"/>
                  </a:cubicBezTo>
                  <a:cubicBezTo>
                    <a:pt x="2861" y="4694"/>
                    <a:pt x="2893" y="4790"/>
                    <a:pt x="2893" y="4854"/>
                  </a:cubicBezTo>
                  <a:cubicBezTo>
                    <a:pt x="2893" y="4983"/>
                    <a:pt x="2861" y="5047"/>
                    <a:pt x="2797" y="5111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cubicBezTo>
                    <a:pt x="2122" y="5336"/>
                    <a:pt x="1993" y="5336"/>
                    <a:pt x="1897" y="5304"/>
                  </a:cubicBezTo>
                  <a:cubicBezTo>
                    <a:pt x="1768" y="5304"/>
                    <a:pt x="1607" y="5304"/>
                    <a:pt x="1479" y="5272"/>
                  </a:cubicBezTo>
                  <a:cubicBezTo>
                    <a:pt x="1350" y="5208"/>
                    <a:pt x="1254" y="5176"/>
                    <a:pt x="1190" y="5144"/>
                  </a:cubicBezTo>
                  <a:cubicBezTo>
                    <a:pt x="1093" y="5111"/>
                    <a:pt x="1029" y="5079"/>
                    <a:pt x="932" y="5015"/>
                  </a:cubicBezTo>
                  <a:cubicBezTo>
                    <a:pt x="836" y="4983"/>
                    <a:pt x="772" y="4951"/>
                    <a:pt x="739" y="4919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54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08"/>
                  </a:cubicBezTo>
                  <a:cubicBezTo>
                    <a:pt x="0" y="5304"/>
                    <a:pt x="0" y="5401"/>
                    <a:pt x="32" y="5497"/>
                  </a:cubicBezTo>
                  <a:cubicBezTo>
                    <a:pt x="64" y="5594"/>
                    <a:pt x="97" y="5658"/>
                    <a:pt x="193" y="5722"/>
                  </a:cubicBezTo>
                  <a:cubicBezTo>
                    <a:pt x="660" y="6072"/>
                    <a:pt x="1206" y="6264"/>
                    <a:pt x="1832" y="6296"/>
                  </a:cubicBezTo>
                  <a:lnTo>
                    <a:pt x="1832" y="6296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22"/>
                  </a:cubicBezTo>
                  <a:cubicBezTo>
                    <a:pt x="2041" y="7554"/>
                    <a:pt x="2098" y="7571"/>
                    <a:pt x="2154" y="7571"/>
                  </a:cubicBezTo>
                  <a:cubicBezTo>
                    <a:pt x="2210" y="7571"/>
                    <a:pt x="2266" y="7554"/>
                    <a:pt x="2315" y="7522"/>
                  </a:cubicBezTo>
                  <a:cubicBezTo>
                    <a:pt x="2443" y="7458"/>
                    <a:pt x="2475" y="7362"/>
                    <a:pt x="2475" y="7233"/>
                  </a:cubicBezTo>
                  <a:lnTo>
                    <a:pt x="2475" y="6308"/>
                  </a:lnTo>
                  <a:lnTo>
                    <a:pt x="2475" y="6308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26"/>
                  </a:cubicBezTo>
                  <a:cubicBezTo>
                    <a:pt x="4083" y="5369"/>
                    <a:pt x="4147" y="5079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29"/>
                  </a:cubicBezTo>
                  <a:cubicBezTo>
                    <a:pt x="3568" y="3633"/>
                    <a:pt x="3407" y="3536"/>
                    <a:pt x="3215" y="3472"/>
                  </a:cubicBezTo>
                  <a:cubicBezTo>
                    <a:pt x="3022" y="3408"/>
                    <a:pt x="2797" y="3311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476"/>
                    <a:pt x="1511" y="2411"/>
                  </a:cubicBezTo>
                  <a:cubicBezTo>
                    <a:pt x="1607" y="2379"/>
                    <a:pt x="1704" y="2347"/>
                    <a:pt x="1832" y="2347"/>
                  </a:cubicBezTo>
                  <a:cubicBezTo>
                    <a:pt x="1913" y="2331"/>
                    <a:pt x="1977" y="2323"/>
                    <a:pt x="2037" y="2323"/>
                  </a:cubicBezTo>
                  <a:cubicBezTo>
                    <a:pt x="2098" y="2323"/>
                    <a:pt x="2154" y="2331"/>
                    <a:pt x="2218" y="2347"/>
                  </a:cubicBezTo>
                  <a:cubicBezTo>
                    <a:pt x="2540" y="2379"/>
                    <a:pt x="2893" y="2443"/>
                    <a:pt x="3182" y="2572"/>
                  </a:cubicBezTo>
                  <a:cubicBezTo>
                    <a:pt x="3311" y="2604"/>
                    <a:pt x="3440" y="2604"/>
                    <a:pt x="3536" y="2604"/>
                  </a:cubicBezTo>
                  <a:cubicBezTo>
                    <a:pt x="3632" y="2572"/>
                    <a:pt x="3697" y="2508"/>
                    <a:pt x="3761" y="2443"/>
                  </a:cubicBezTo>
                  <a:cubicBezTo>
                    <a:pt x="3793" y="2347"/>
                    <a:pt x="3825" y="2283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1"/>
                    <a:pt x="3632" y="1736"/>
                    <a:pt x="3536" y="1672"/>
                  </a:cubicBezTo>
                  <a:cubicBezTo>
                    <a:pt x="3375" y="1608"/>
                    <a:pt x="3247" y="1543"/>
                    <a:pt x="3150" y="1511"/>
                  </a:cubicBezTo>
                  <a:cubicBezTo>
                    <a:pt x="3086" y="1479"/>
                    <a:pt x="2925" y="1447"/>
                    <a:pt x="2765" y="1415"/>
                  </a:cubicBezTo>
                  <a:cubicBezTo>
                    <a:pt x="2649" y="1392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22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3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64"/>
            <p:cNvSpPr/>
            <p:nvPr/>
          </p:nvSpPr>
          <p:spPr>
            <a:xfrm>
              <a:off x="5470225" y="20542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1"/>
                  </a:moveTo>
                  <a:cubicBezTo>
                    <a:pt x="3055" y="1"/>
                    <a:pt x="1" y="3054"/>
                    <a:pt x="1" y="6815"/>
                  </a:cubicBezTo>
                  <a:cubicBezTo>
                    <a:pt x="1" y="10608"/>
                    <a:pt x="3055" y="13662"/>
                    <a:pt x="6815" y="13662"/>
                  </a:cubicBezTo>
                  <a:cubicBezTo>
                    <a:pt x="10608" y="13662"/>
                    <a:pt x="13662" y="10608"/>
                    <a:pt x="13662" y="6815"/>
                  </a:cubicBezTo>
                  <a:cubicBezTo>
                    <a:pt x="13662" y="3054"/>
                    <a:pt x="10608" y="1"/>
                    <a:pt x="6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64"/>
            <p:cNvSpPr/>
            <p:nvPr/>
          </p:nvSpPr>
          <p:spPr>
            <a:xfrm>
              <a:off x="5464600" y="2049450"/>
              <a:ext cx="352025" cy="351200"/>
            </a:xfrm>
            <a:custGeom>
              <a:avLst/>
              <a:gdLst/>
              <a:ahLst/>
              <a:cxnLst/>
              <a:rect l="l" t="t" r="r" b="b"/>
              <a:pathLst>
                <a:path w="14081" h="14048" extrusionOk="0">
                  <a:moveTo>
                    <a:pt x="7040" y="419"/>
                  </a:moveTo>
                  <a:cubicBezTo>
                    <a:pt x="8873" y="419"/>
                    <a:pt x="10544" y="1158"/>
                    <a:pt x="11733" y="2347"/>
                  </a:cubicBezTo>
                  <a:cubicBezTo>
                    <a:pt x="12923" y="3537"/>
                    <a:pt x="13662" y="5208"/>
                    <a:pt x="13662" y="7008"/>
                  </a:cubicBezTo>
                  <a:cubicBezTo>
                    <a:pt x="13662" y="8840"/>
                    <a:pt x="12923" y="10512"/>
                    <a:pt x="11733" y="11701"/>
                  </a:cubicBezTo>
                  <a:cubicBezTo>
                    <a:pt x="10544" y="12891"/>
                    <a:pt x="8873" y="13630"/>
                    <a:pt x="7040" y="13630"/>
                  </a:cubicBezTo>
                  <a:cubicBezTo>
                    <a:pt x="5240" y="13630"/>
                    <a:pt x="3569" y="12891"/>
                    <a:pt x="2379" y="11701"/>
                  </a:cubicBezTo>
                  <a:cubicBezTo>
                    <a:pt x="1190" y="10512"/>
                    <a:pt x="451" y="8840"/>
                    <a:pt x="451" y="7008"/>
                  </a:cubicBezTo>
                  <a:cubicBezTo>
                    <a:pt x="451" y="5208"/>
                    <a:pt x="1190" y="3537"/>
                    <a:pt x="2379" y="2347"/>
                  </a:cubicBezTo>
                  <a:cubicBezTo>
                    <a:pt x="3569" y="1158"/>
                    <a:pt x="5240" y="419"/>
                    <a:pt x="7040" y="419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08"/>
                  </a:cubicBezTo>
                  <a:cubicBezTo>
                    <a:pt x="1" y="10898"/>
                    <a:pt x="3183" y="14048"/>
                    <a:pt x="7040" y="14048"/>
                  </a:cubicBezTo>
                  <a:cubicBezTo>
                    <a:pt x="10930" y="14048"/>
                    <a:pt x="14080" y="10898"/>
                    <a:pt x="14080" y="7008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64"/>
            <p:cNvSpPr/>
            <p:nvPr/>
          </p:nvSpPr>
          <p:spPr>
            <a:xfrm>
              <a:off x="5514425" y="2098475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7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7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64"/>
            <p:cNvSpPr/>
            <p:nvPr/>
          </p:nvSpPr>
          <p:spPr>
            <a:xfrm>
              <a:off x="5508800" y="2092850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65"/>
                  </a:cubicBezTo>
                  <a:cubicBezTo>
                    <a:pt x="9612" y="2733"/>
                    <a:pt x="10158" y="3954"/>
                    <a:pt x="10158" y="5272"/>
                  </a:cubicBezTo>
                  <a:cubicBezTo>
                    <a:pt x="10158" y="6622"/>
                    <a:pt x="9612" y="7844"/>
                    <a:pt x="8712" y="8712"/>
                  </a:cubicBezTo>
                  <a:cubicBezTo>
                    <a:pt x="7844" y="9612"/>
                    <a:pt x="6622" y="10158"/>
                    <a:pt x="5272" y="10158"/>
                  </a:cubicBezTo>
                  <a:cubicBezTo>
                    <a:pt x="3954" y="10158"/>
                    <a:pt x="2733" y="9612"/>
                    <a:pt x="1865" y="8712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54"/>
                    <a:pt x="965" y="2733"/>
                    <a:pt x="1865" y="1865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79"/>
                    <a:pt x="1" y="5272"/>
                  </a:cubicBezTo>
                  <a:cubicBezTo>
                    <a:pt x="1" y="8197"/>
                    <a:pt x="2379" y="10576"/>
                    <a:pt x="5272" y="10576"/>
                  </a:cubicBezTo>
                  <a:cubicBezTo>
                    <a:pt x="8198" y="10576"/>
                    <a:pt x="10576" y="8197"/>
                    <a:pt x="10576" y="5272"/>
                  </a:cubicBezTo>
                  <a:cubicBezTo>
                    <a:pt x="10576" y="2379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64"/>
            <p:cNvSpPr/>
            <p:nvPr/>
          </p:nvSpPr>
          <p:spPr>
            <a:xfrm>
              <a:off x="5589175" y="21274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1"/>
                  </a:moveTo>
                  <a:cubicBezTo>
                    <a:pt x="1993" y="1"/>
                    <a:pt x="1897" y="33"/>
                    <a:pt x="1832" y="97"/>
                  </a:cubicBezTo>
                  <a:cubicBezTo>
                    <a:pt x="1768" y="161"/>
                    <a:pt x="1736" y="226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7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65"/>
                  </a:cubicBezTo>
                  <a:cubicBezTo>
                    <a:pt x="0" y="2958"/>
                    <a:pt x="0" y="3119"/>
                    <a:pt x="64" y="3247"/>
                  </a:cubicBezTo>
                  <a:cubicBezTo>
                    <a:pt x="97" y="3408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90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47"/>
                    <a:pt x="1415" y="4212"/>
                    <a:pt x="1672" y="4276"/>
                  </a:cubicBezTo>
                  <a:lnTo>
                    <a:pt x="2315" y="4437"/>
                  </a:lnTo>
                  <a:cubicBezTo>
                    <a:pt x="2507" y="4501"/>
                    <a:pt x="2636" y="4565"/>
                    <a:pt x="2732" y="4630"/>
                  </a:cubicBezTo>
                  <a:cubicBezTo>
                    <a:pt x="2861" y="4726"/>
                    <a:pt x="2893" y="4790"/>
                    <a:pt x="2893" y="4887"/>
                  </a:cubicBezTo>
                  <a:cubicBezTo>
                    <a:pt x="2893" y="4983"/>
                    <a:pt x="2861" y="5080"/>
                    <a:pt x="2797" y="5144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5"/>
                    <a:pt x="2347" y="5337"/>
                    <a:pt x="2218" y="5337"/>
                  </a:cubicBezTo>
                  <a:lnTo>
                    <a:pt x="1897" y="5337"/>
                  </a:lnTo>
                  <a:cubicBezTo>
                    <a:pt x="1768" y="5337"/>
                    <a:pt x="1607" y="5305"/>
                    <a:pt x="1479" y="5272"/>
                  </a:cubicBezTo>
                  <a:cubicBezTo>
                    <a:pt x="1350" y="5240"/>
                    <a:pt x="1254" y="5208"/>
                    <a:pt x="1190" y="5176"/>
                  </a:cubicBezTo>
                  <a:cubicBezTo>
                    <a:pt x="1093" y="5144"/>
                    <a:pt x="1029" y="5080"/>
                    <a:pt x="932" y="5047"/>
                  </a:cubicBezTo>
                  <a:cubicBezTo>
                    <a:pt x="836" y="4983"/>
                    <a:pt x="772" y="4951"/>
                    <a:pt x="739" y="4951"/>
                  </a:cubicBezTo>
                  <a:cubicBezTo>
                    <a:pt x="611" y="4887"/>
                    <a:pt x="514" y="4855"/>
                    <a:pt x="418" y="4855"/>
                  </a:cubicBezTo>
                  <a:cubicBezTo>
                    <a:pt x="322" y="4887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40"/>
                  </a:cubicBezTo>
                  <a:cubicBezTo>
                    <a:pt x="0" y="5305"/>
                    <a:pt x="0" y="5401"/>
                    <a:pt x="32" y="5497"/>
                  </a:cubicBezTo>
                  <a:cubicBezTo>
                    <a:pt x="64" y="5594"/>
                    <a:pt x="97" y="5690"/>
                    <a:pt x="193" y="5755"/>
                  </a:cubicBezTo>
                  <a:cubicBezTo>
                    <a:pt x="660" y="6076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55"/>
                  </a:cubicBezTo>
                  <a:cubicBezTo>
                    <a:pt x="2041" y="7571"/>
                    <a:pt x="2098" y="7579"/>
                    <a:pt x="2154" y="7579"/>
                  </a:cubicBezTo>
                  <a:cubicBezTo>
                    <a:pt x="2210" y="7579"/>
                    <a:pt x="2266" y="7571"/>
                    <a:pt x="2315" y="7555"/>
                  </a:cubicBezTo>
                  <a:cubicBezTo>
                    <a:pt x="2443" y="7490"/>
                    <a:pt x="2475" y="7394"/>
                    <a:pt x="2475" y="7233"/>
                  </a:cubicBezTo>
                  <a:lnTo>
                    <a:pt x="2475" y="6316"/>
                  </a:lnTo>
                  <a:lnTo>
                    <a:pt x="2475" y="6316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58"/>
                  </a:cubicBezTo>
                  <a:cubicBezTo>
                    <a:pt x="4083" y="5401"/>
                    <a:pt x="4147" y="5080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7"/>
                    <a:pt x="3857" y="3858"/>
                    <a:pt x="3697" y="3762"/>
                  </a:cubicBezTo>
                  <a:cubicBezTo>
                    <a:pt x="3568" y="3633"/>
                    <a:pt x="3407" y="3537"/>
                    <a:pt x="3215" y="3472"/>
                  </a:cubicBezTo>
                  <a:cubicBezTo>
                    <a:pt x="3022" y="3408"/>
                    <a:pt x="2797" y="3344"/>
                    <a:pt x="2540" y="3247"/>
                  </a:cubicBezTo>
                  <a:lnTo>
                    <a:pt x="1897" y="3087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2"/>
                    <a:pt x="1350" y="2797"/>
                    <a:pt x="1350" y="2669"/>
                  </a:cubicBezTo>
                  <a:cubicBezTo>
                    <a:pt x="1350" y="2572"/>
                    <a:pt x="1382" y="2508"/>
                    <a:pt x="1511" y="2444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76"/>
                    <a:pt x="3182" y="2572"/>
                  </a:cubicBezTo>
                  <a:cubicBezTo>
                    <a:pt x="3273" y="2595"/>
                    <a:pt x="3364" y="2618"/>
                    <a:pt x="3444" y="2618"/>
                  </a:cubicBezTo>
                  <a:cubicBezTo>
                    <a:pt x="3477" y="2618"/>
                    <a:pt x="3508" y="2614"/>
                    <a:pt x="3536" y="2604"/>
                  </a:cubicBezTo>
                  <a:cubicBezTo>
                    <a:pt x="3632" y="2572"/>
                    <a:pt x="3697" y="2540"/>
                    <a:pt x="3761" y="2444"/>
                  </a:cubicBezTo>
                  <a:cubicBezTo>
                    <a:pt x="3793" y="2379"/>
                    <a:pt x="3825" y="2283"/>
                    <a:pt x="3857" y="2187"/>
                  </a:cubicBezTo>
                  <a:cubicBezTo>
                    <a:pt x="3857" y="2090"/>
                    <a:pt x="3825" y="1994"/>
                    <a:pt x="3761" y="1897"/>
                  </a:cubicBezTo>
                  <a:cubicBezTo>
                    <a:pt x="3729" y="1801"/>
                    <a:pt x="3632" y="1737"/>
                    <a:pt x="3536" y="1672"/>
                  </a:cubicBezTo>
                  <a:cubicBezTo>
                    <a:pt x="3375" y="1608"/>
                    <a:pt x="3247" y="1576"/>
                    <a:pt x="3150" y="1544"/>
                  </a:cubicBezTo>
                  <a:cubicBezTo>
                    <a:pt x="3086" y="1512"/>
                    <a:pt x="2925" y="1447"/>
                    <a:pt x="2765" y="1415"/>
                  </a:cubicBezTo>
                  <a:cubicBezTo>
                    <a:pt x="2649" y="1392"/>
                    <a:pt x="2516" y="1369"/>
                    <a:pt x="2379" y="1358"/>
                  </a:cubicBezTo>
                  <a:lnTo>
                    <a:pt x="2379" y="1358"/>
                  </a:lnTo>
                  <a:lnTo>
                    <a:pt x="2379" y="354"/>
                  </a:lnTo>
                  <a:cubicBezTo>
                    <a:pt x="2379" y="226"/>
                    <a:pt x="2347" y="161"/>
                    <a:pt x="2282" y="97"/>
                  </a:cubicBezTo>
                  <a:cubicBezTo>
                    <a:pt x="2218" y="33"/>
                    <a:pt x="2154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64"/>
            <p:cNvSpPr/>
            <p:nvPr/>
          </p:nvSpPr>
          <p:spPr>
            <a:xfrm>
              <a:off x="5070850" y="2818525"/>
              <a:ext cx="197700" cy="144500"/>
            </a:xfrm>
            <a:custGeom>
              <a:avLst/>
              <a:gdLst/>
              <a:ahLst/>
              <a:cxnLst/>
              <a:rect l="l" t="t" r="r" b="b"/>
              <a:pathLst>
                <a:path w="7908" h="5780" extrusionOk="0">
                  <a:moveTo>
                    <a:pt x="7467" y="0"/>
                  </a:moveTo>
                  <a:cubicBezTo>
                    <a:pt x="5221" y="0"/>
                    <a:pt x="0" y="3825"/>
                    <a:pt x="0" y="3825"/>
                  </a:cubicBezTo>
                  <a:cubicBezTo>
                    <a:pt x="0" y="3825"/>
                    <a:pt x="579" y="4597"/>
                    <a:pt x="1286" y="5143"/>
                  </a:cubicBezTo>
                  <a:cubicBezTo>
                    <a:pt x="1752" y="5468"/>
                    <a:pt x="2475" y="5780"/>
                    <a:pt x="3187" y="5780"/>
                  </a:cubicBezTo>
                  <a:cubicBezTo>
                    <a:pt x="3603" y="5780"/>
                    <a:pt x="4016" y="5673"/>
                    <a:pt x="4372" y="5400"/>
                  </a:cubicBezTo>
                  <a:cubicBezTo>
                    <a:pt x="5336" y="4693"/>
                    <a:pt x="5818" y="3054"/>
                    <a:pt x="5818" y="3054"/>
                  </a:cubicBezTo>
                  <a:cubicBezTo>
                    <a:pt x="5818" y="3054"/>
                    <a:pt x="6911" y="3054"/>
                    <a:pt x="7200" y="3022"/>
                  </a:cubicBezTo>
                  <a:cubicBezTo>
                    <a:pt x="7490" y="3022"/>
                    <a:pt x="7908" y="64"/>
                    <a:pt x="7908" y="64"/>
                  </a:cubicBezTo>
                  <a:cubicBezTo>
                    <a:pt x="7779" y="21"/>
                    <a:pt x="7630" y="0"/>
                    <a:pt x="7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64"/>
            <p:cNvSpPr/>
            <p:nvPr/>
          </p:nvSpPr>
          <p:spPr>
            <a:xfrm>
              <a:off x="5063600" y="2813700"/>
              <a:ext cx="210575" cy="154300"/>
            </a:xfrm>
            <a:custGeom>
              <a:avLst/>
              <a:gdLst/>
              <a:ahLst/>
              <a:cxnLst/>
              <a:rect l="l" t="t" r="r" b="b"/>
              <a:pathLst>
                <a:path w="8423" h="6172" extrusionOk="0">
                  <a:moveTo>
                    <a:pt x="7748" y="418"/>
                  </a:moveTo>
                  <a:cubicBezTo>
                    <a:pt x="7828" y="418"/>
                    <a:pt x="7901" y="426"/>
                    <a:pt x="7965" y="438"/>
                  </a:cubicBezTo>
                  <a:lnTo>
                    <a:pt x="7965" y="438"/>
                  </a:lnTo>
                  <a:cubicBezTo>
                    <a:pt x="7950" y="513"/>
                    <a:pt x="7931" y="604"/>
                    <a:pt x="7908" y="707"/>
                  </a:cubicBezTo>
                  <a:cubicBezTo>
                    <a:pt x="7844" y="1125"/>
                    <a:pt x="7748" y="1736"/>
                    <a:pt x="7619" y="2250"/>
                  </a:cubicBezTo>
                  <a:cubicBezTo>
                    <a:pt x="7587" y="2507"/>
                    <a:pt x="7523" y="2732"/>
                    <a:pt x="7458" y="2893"/>
                  </a:cubicBezTo>
                  <a:cubicBezTo>
                    <a:pt x="7435" y="2940"/>
                    <a:pt x="7428" y="2988"/>
                    <a:pt x="7414" y="3022"/>
                  </a:cubicBezTo>
                  <a:lnTo>
                    <a:pt x="7414" y="3022"/>
                  </a:lnTo>
                  <a:cubicBezTo>
                    <a:pt x="7042" y="3026"/>
                    <a:pt x="6076" y="3054"/>
                    <a:pt x="6076" y="3054"/>
                  </a:cubicBezTo>
                  <a:lnTo>
                    <a:pt x="5947" y="3054"/>
                  </a:lnTo>
                  <a:lnTo>
                    <a:pt x="5883" y="3215"/>
                  </a:lnTo>
                  <a:lnTo>
                    <a:pt x="5883" y="3279"/>
                  </a:lnTo>
                  <a:cubicBezTo>
                    <a:pt x="5787" y="3568"/>
                    <a:pt x="5305" y="4854"/>
                    <a:pt x="4533" y="5433"/>
                  </a:cubicBezTo>
                  <a:cubicBezTo>
                    <a:pt x="4244" y="5658"/>
                    <a:pt x="3858" y="5754"/>
                    <a:pt x="3472" y="5754"/>
                  </a:cubicBezTo>
                  <a:cubicBezTo>
                    <a:pt x="2829" y="5754"/>
                    <a:pt x="2122" y="5465"/>
                    <a:pt x="1704" y="5143"/>
                  </a:cubicBezTo>
                  <a:cubicBezTo>
                    <a:pt x="1383" y="4886"/>
                    <a:pt x="1062" y="4565"/>
                    <a:pt x="836" y="4307"/>
                  </a:cubicBezTo>
                  <a:cubicBezTo>
                    <a:pt x="727" y="4226"/>
                    <a:pt x="665" y="4121"/>
                    <a:pt x="609" y="4051"/>
                  </a:cubicBezTo>
                  <a:lnTo>
                    <a:pt x="609" y="4051"/>
                  </a:lnTo>
                  <a:cubicBezTo>
                    <a:pt x="620" y="4041"/>
                    <a:pt x="632" y="4030"/>
                    <a:pt x="644" y="4018"/>
                  </a:cubicBezTo>
                  <a:cubicBezTo>
                    <a:pt x="1158" y="3665"/>
                    <a:pt x="2476" y="2765"/>
                    <a:pt x="3890" y="1929"/>
                  </a:cubicBezTo>
                  <a:cubicBezTo>
                    <a:pt x="4597" y="1543"/>
                    <a:pt x="5337" y="1157"/>
                    <a:pt x="6012" y="868"/>
                  </a:cubicBezTo>
                  <a:cubicBezTo>
                    <a:pt x="6687" y="579"/>
                    <a:pt x="7298" y="418"/>
                    <a:pt x="7748" y="418"/>
                  </a:cubicBezTo>
                  <a:close/>
                  <a:moveTo>
                    <a:pt x="7748" y="0"/>
                  </a:moveTo>
                  <a:cubicBezTo>
                    <a:pt x="7137" y="0"/>
                    <a:pt x="6365" y="257"/>
                    <a:pt x="5530" y="611"/>
                  </a:cubicBezTo>
                  <a:cubicBezTo>
                    <a:pt x="3087" y="1704"/>
                    <a:pt x="194" y="3857"/>
                    <a:pt x="161" y="3857"/>
                  </a:cubicBezTo>
                  <a:lnTo>
                    <a:pt x="1" y="3986"/>
                  </a:lnTo>
                  <a:lnTo>
                    <a:pt x="129" y="4147"/>
                  </a:lnTo>
                  <a:cubicBezTo>
                    <a:pt x="129" y="4147"/>
                    <a:pt x="708" y="4918"/>
                    <a:pt x="1447" y="5497"/>
                  </a:cubicBezTo>
                  <a:cubicBezTo>
                    <a:pt x="1962" y="5850"/>
                    <a:pt x="2701" y="6172"/>
                    <a:pt x="3472" y="6172"/>
                  </a:cubicBezTo>
                  <a:cubicBezTo>
                    <a:pt x="3954" y="6172"/>
                    <a:pt x="4405" y="6075"/>
                    <a:pt x="4790" y="5786"/>
                  </a:cubicBezTo>
                  <a:cubicBezTo>
                    <a:pt x="5337" y="5368"/>
                    <a:pt x="5690" y="4758"/>
                    <a:pt x="5947" y="4243"/>
                  </a:cubicBezTo>
                  <a:cubicBezTo>
                    <a:pt x="6089" y="3920"/>
                    <a:pt x="6192" y="3635"/>
                    <a:pt x="6249" y="3468"/>
                  </a:cubicBezTo>
                  <a:lnTo>
                    <a:pt x="6249" y="3468"/>
                  </a:lnTo>
                  <a:cubicBezTo>
                    <a:pt x="6560" y="3459"/>
                    <a:pt x="7290" y="3440"/>
                    <a:pt x="7490" y="3440"/>
                  </a:cubicBezTo>
                  <a:cubicBezTo>
                    <a:pt x="7619" y="3440"/>
                    <a:pt x="7683" y="3375"/>
                    <a:pt x="7715" y="3343"/>
                  </a:cubicBezTo>
                  <a:cubicBezTo>
                    <a:pt x="7780" y="3247"/>
                    <a:pt x="7812" y="3150"/>
                    <a:pt x="7844" y="3054"/>
                  </a:cubicBezTo>
                  <a:cubicBezTo>
                    <a:pt x="8005" y="2668"/>
                    <a:pt x="8133" y="1993"/>
                    <a:pt x="8230" y="1382"/>
                  </a:cubicBezTo>
                  <a:cubicBezTo>
                    <a:pt x="8326" y="804"/>
                    <a:pt x="8423" y="289"/>
                    <a:pt x="8423" y="289"/>
                  </a:cubicBezTo>
                  <a:lnTo>
                    <a:pt x="8423" y="129"/>
                  </a:lnTo>
                  <a:lnTo>
                    <a:pt x="8262" y="64"/>
                  </a:lnTo>
                  <a:cubicBezTo>
                    <a:pt x="8101" y="0"/>
                    <a:pt x="7940" y="0"/>
                    <a:pt x="7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64"/>
            <p:cNvSpPr/>
            <p:nvPr/>
          </p:nvSpPr>
          <p:spPr>
            <a:xfrm>
              <a:off x="5134325" y="3466225"/>
              <a:ext cx="366475" cy="166375"/>
            </a:xfrm>
            <a:custGeom>
              <a:avLst/>
              <a:gdLst/>
              <a:ahLst/>
              <a:cxnLst/>
              <a:rect l="l" t="t" r="r" b="b"/>
              <a:pathLst>
                <a:path w="14659" h="6655" extrusionOk="0">
                  <a:moveTo>
                    <a:pt x="0" y="0"/>
                  </a:moveTo>
                  <a:lnTo>
                    <a:pt x="193" y="5465"/>
                  </a:lnTo>
                  <a:cubicBezTo>
                    <a:pt x="193" y="5465"/>
                    <a:pt x="7991" y="6655"/>
                    <a:pt x="8719" y="6655"/>
                  </a:cubicBezTo>
                  <a:cubicBezTo>
                    <a:pt x="8728" y="6655"/>
                    <a:pt x="8737" y="6655"/>
                    <a:pt x="8744" y="6654"/>
                  </a:cubicBezTo>
                  <a:cubicBezTo>
                    <a:pt x="9322" y="6654"/>
                    <a:pt x="11669" y="5690"/>
                    <a:pt x="12376" y="5529"/>
                  </a:cubicBezTo>
                  <a:cubicBezTo>
                    <a:pt x="13083" y="5369"/>
                    <a:pt x="14658" y="4083"/>
                    <a:pt x="14658" y="4083"/>
                  </a:cubicBezTo>
                  <a:lnTo>
                    <a:pt x="14658" y="4083"/>
                  </a:lnTo>
                  <a:lnTo>
                    <a:pt x="7715" y="4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64"/>
            <p:cNvSpPr/>
            <p:nvPr/>
          </p:nvSpPr>
          <p:spPr>
            <a:xfrm>
              <a:off x="5128700" y="3457375"/>
              <a:ext cx="387375" cy="180850"/>
            </a:xfrm>
            <a:custGeom>
              <a:avLst/>
              <a:gdLst/>
              <a:ahLst/>
              <a:cxnLst/>
              <a:rect l="l" t="t" r="r" b="b"/>
              <a:pathLst>
                <a:path w="15495" h="7234" extrusionOk="0">
                  <a:moveTo>
                    <a:pt x="450" y="708"/>
                  </a:moveTo>
                  <a:lnTo>
                    <a:pt x="7908" y="4726"/>
                  </a:lnTo>
                  <a:lnTo>
                    <a:pt x="14229" y="4668"/>
                  </a:lnTo>
                  <a:lnTo>
                    <a:pt x="14229" y="4668"/>
                  </a:lnTo>
                  <a:cubicBezTo>
                    <a:pt x="14015" y="4823"/>
                    <a:pt x="13766" y="5000"/>
                    <a:pt x="13501" y="5176"/>
                  </a:cubicBezTo>
                  <a:cubicBezTo>
                    <a:pt x="13147" y="5433"/>
                    <a:pt x="12762" y="5626"/>
                    <a:pt x="12569" y="5690"/>
                  </a:cubicBezTo>
                  <a:cubicBezTo>
                    <a:pt x="12183" y="5755"/>
                    <a:pt x="11412" y="6044"/>
                    <a:pt x="10672" y="6301"/>
                  </a:cubicBezTo>
                  <a:cubicBezTo>
                    <a:pt x="10287" y="6430"/>
                    <a:pt x="9933" y="6558"/>
                    <a:pt x="9612" y="6655"/>
                  </a:cubicBezTo>
                  <a:cubicBezTo>
                    <a:pt x="9322" y="6751"/>
                    <a:pt x="9065" y="6816"/>
                    <a:pt x="8969" y="6816"/>
                  </a:cubicBezTo>
                  <a:cubicBezTo>
                    <a:pt x="8937" y="6816"/>
                    <a:pt x="8744" y="6783"/>
                    <a:pt x="8454" y="6751"/>
                  </a:cubicBezTo>
                  <a:cubicBezTo>
                    <a:pt x="7490" y="6655"/>
                    <a:pt x="5497" y="6333"/>
                    <a:pt x="3729" y="6076"/>
                  </a:cubicBezTo>
                  <a:cubicBezTo>
                    <a:pt x="2829" y="5948"/>
                    <a:pt x="2026" y="5851"/>
                    <a:pt x="1415" y="5755"/>
                  </a:cubicBezTo>
                  <a:cubicBezTo>
                    <a:pt x="1055" y="5695"/>
                    <a:pt x="770" y="5647"/>
                    <a:pt x="606" y="5620"/>
                  </a:cubicBezTo>
                  <a:lnTo>
                    <a:pt x="606" y="5620"/>
                  </a:lnTo>
                  <a:lnTo>
                    <a:pt x="450" y="708"/>
                  </a:lnTo>
                  <a:close/>
                  <a:moveTo>
                    <a:pt x="0" y="1"/>
                  </a:moveTo>
                  <a:lnTo>
                    <a:pt x="193" y="5980"/>
                  </a:lnTo>
                  <a:lnTo>
                    <a:pt x="386" y="6012"/>
                  </a:lnTo>
                  <a:cubicBezTo>
                    <a:pt x="386" y="6012"/>
                    <a:pt x="2347" y="6333"/>
                    <a:pt x="4436" y="6623"/>
                  </a:cubicBezTo>
                  <a:cubicBezTo>
                    <a:pt x="5465" y="6783"/>
                    <a:pt x="6494" y="6912"/>
                    <a:pt x="7329" y="7041"/>
                  </a:cubicBezTo>
                  <a:cubicBezTo>
                    <a:pt x="7747" y="7105"/>
                    <a:pt x="8133" y="7137"/>
                    <a:pt x="8390" y="7169"/>
                  </a:cubicBezTo>
                  <a:cubicBezTo>
                    <a:pt x="8679" y="7201"/>
                    <a:pt x="8872" y="7233"/>
                    <a:pt x="8969" y="7233"/>
                  </a:cubicBezTo>
                  <a:lnTo>
                    <a:pt x="9001" y="7233"/>
                  </a:lnTo>
                  <a:cubicBezTo>
                    <a:pt x="9162" y="7233"/>
                    <a:pt x="9419" y="7169"/>
                    <a:pt x="9740" y="7073"/>
                  </a:cubicBezTo>
                  <a:cubicBezTo>
                    <a:pt x="10222" y="6912"/>
                    <a:pt x="10833" y="6687"/>
                    <a:pt x="11380" y="6494"/>
                  </a:cubicBezTo>
                  <a:cubicBezTo>
                    <a:pt x="11926" y="6301"/>
                    <a:pt x="12408" y="6140"/>
                    <a:pt x="12633" y="6108"/>
                  </a:cubicBezTo>
                  <a:cubicBezTo>
                    <a:pt x="12858" y="6044"/>
                    <a:pt x="13115" y="5915"/>
                    <a:pt x="13340" y="5787"/>
                  </a:cubicBezTo>
                  <a:cubicBezTo>
                    <a:pt x="14112" y="5337"/>
                    <a:pt x="15012" y="4598"/>
                    <a:pt x="15012" y="4598"/>
                  </a:cubicBezTo>
                  <a:lnTo>
                    <a:pt x="15494" y="4212"/>
                  </a:lnTo>
                  <a:lnTo>
                    <a:pt x="8004" y="43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64"/>
            <p:cNvSpPr/>
            <p:nvPr/>
          </p:nvSpPr>
          <p:spPr>
            <a:xfrm>
              <a:off x="5301475" y="3568275"/>
              <a:ext cx="199325" cy="64325"/>
            </a:xfrm>
            <a:custGeom>
              <a:avLst/>
              <a:gdLst/>
              <a:ahLst/>
              <a:cxnLst/>
              <a:rect l="l" t="t" r="r" b="b"/>
              <a:pathLst>
                <a:path w="7973" h="2573" extrusionOk="0">
                  <a:moveTo>
                    <a:pt x="7972" y="1"/>
                  </a:moveTo>
                  <a:lnTo>
                    <a:pt x="1029" y="97"/>
                  </a:lnTo>
                  <a:cubicBezTo>
                    <a:pt x="1029" y="97"/>
                    <a:pt x="0" y="451"/>
                    <a:pt x="97" y="1512"/>
                  </a:cubicBezTo>
                  <a:cubicBezTo>
                    <a:pt x="129" y="1865"/>
                    <a:pt x="386" y="2187"/>
                    <a:pt x="708" y="2412"/>
                  </a:cubicBezTo>
                  <a:cubicBezTo>
                    <a:pt x="1415" y="2508"/>
                    <a:pt x="1929" y="2572"/>
                    <a:pt x="2058" y="2572"/>
                  </a:cubicBezTo>
                  <a:cubicBezTo>
                    <a:pt x="2636" y="2572"/>
                    <a:pt x="4983" y="1608"/>
                    <a:pt x="5690" y="1447"/>
                  </a:cubicBezTo>
                  <a:cubicBezTo>
                    <a:pt x="6397" y="1287"/>
                    <a:pt x="7972" y="1"/>
                    <a:pt x="79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64"/>
            <p:cNvSpPr/>
            <p:nvPr/>
          </p:nvSpPr>
          <p:spPr>
            <a:xfrm>
              <a:off x="5298250" y="3562650"/>
              <a:ext cx="217825" cy="75575"/>
            </a:xfrm>
            <a:custGeom>
              <a:avLst/>
              <a:gdLst/>
              <a:ahLst/>
              <a:cxnLst/>
              <a:rect l="l" t="t" r="r" b="b"/>
              <a:pathLst>
                <a:path w="8713" h="3023" extrusionOk="0">
                  <a:moveTo>
                    <a:pt x="7446" y="457"/>
                  </a:moveTo>
                  <a:cubicBezTo>
                    <a:pt x="7233" y="612"/>
                    <a:pt x="6984" y="789"/>
                    <a:pt x="6719" y="965"/>
                  </a:cubicBezTo>
                  <a:cubicBezTo>
                    <a:pt x="6365" y="1222"/>
                    <a:pt x="5980" y="1415"/>
                    <a:pt x="5787" y="1479"/>
                  </a:cubicBezTo>
                  <a:cubicBezTo>
                    <a:pt x="5401" y="1544"/>
                    <a:pt x="4630" y="1833"/>
                    <a:pt x="3890" y="2090"/>
                  </a:cubicBezTo>
                  <a:cubicBezTo>
                    <a:pt x="3505" y="2219"/>
                    <a:pt x="3151" y="2347"/>
                    <a:pt x="2830" y="2444"/>
                  </a:cubicBezTo>
                  <a:cubicBezTo>
                    <a:pt x="2540" y="2540"/>
                    <a:pt x="2283" y="2605"/>
                    <a:pt x="2187" y="2605"/>
                  </a:cubicBezTo>
                  <a:cubicBezTo>
                    <a:pt x="2155" y="2605"/>
                    <a:pt x="1994" y="2572"/>
                    <a:pt x="1737" y="2540"/>
                  </a:cubicBezTo>
                  <a:cubicBezTo>
                    <a:pt x="1525" y="2540"/>
                    <a:pt x="1257" y="2483"/>
                    <a:pt x="932" y="2450"/>
                  </a:cubicBezTo>
                  <a:lnTo>
                    <a:pt x="932" y="2450"/>
                  </a:lnTo>
                  <a:cubicBezTo>
                    <a:pt x="659" y="2231"/>
                    <a:pt x="450" y="1983"/>
                    <a:pt x="419" y="1704"/>
                  </a:cubicBezTo>
                  <a:lnTo>
                    <a:pt x="419" y="1608"/>
                  </a:lnTo>
                  <a:cubicBezTo>
                    <a:pt x="419" y="1190"/>
                    <a:pt x="612" y="933"/>
                    <a:pt x="837" y="772"/>
                  </a:cubicBezTo>
                  <a:cubicBezTo>
                    <a:pt x="933" y="676"/>
                    <a:pt x="1030" y="612"/>
                    <a:pt x="1126" y="579"/>
                  </a:cubicBezTo>
                  <a:lnTo>
                    <a:pt x="1222" y="515"/>
                  </a:lnTo>
                  <a:lnTo>
                    <a:pt x="1222" y="515"/>
                  </a:lnTo>
                  <a:lnTo>
                    <a:pt x="1222" y="515"/>
                  </a:lnTo>
                  <a:lnTo>
                    <a:pt x="7446" y="457"/>
                  </a:lnTo>
                  <a:close/>
                  <a:moveTo>
                    <a:pt x="8712" y="1"/>
                  </a:moveTo>
                  <a:lnTo>
                    <a:pt x="1126" y="97"/>
                  </a:lnTo>
                  <a:lnTo>
                    <a:pt x="1094" y="97"/>
                  </a:lnTo>
                  <a:cubicBezTo>
                    <a:pt x="1094" y="97"/>
                    <a:pt x="805" y="194"/>
                    <a:pt x="547" y="451"/>
                  </a:cubicBezTo>
                  <a:cubicBezTo>
                    <a:pt x="290" y="676"/>
                    <a:pt x="1" y="1062"/>
                    <a:pt x="1" y="1608"/>
                  </a:cubicBezTo>
                  <a:cubicBezTo>
                    <a:pt x="1" y="1640"/>
                    <a:pt x="1" y="1704"/>
                    <a:pt x="1" y="1737"/>
                  </a:cubicBezTo>
                  <a:cubicBezTo>
                    <a:pt x="33" y="2219"/>
                    <a:pt x="354" y="2572"/>
                    <a:pt x="708" y="2830"/>
                  </a:cubicBezTo>
                  <a:lnTo>
                    <a:pt x="772" y="2862"/>
                  </a:lnTo>
                  <a:lnTo>
                    <a:pt x="805" y="2862"/>
                  </a:lnTo>
                  <a:cubicBezTo>
                    <a:pt x="1158" y="2894"/>
                    <a:pt x="1480" y="2958"/>
                    <a:pt x="1705" y="2990"/>
                  </a:cubicBezTo>
                  <a:cubicBezTo>
                    <a:pt x="1930" y="2990"/>
                    <a:pt x="2090" y="3022"/>
                    <a:pt x="2187" y="3022"/>
                  </a:cubicBezTo>
                  <a:lnTo>
                    <a:pt x="2219" y="3022"/>
                  </a:lnTo>
                  <a:cubicBezTo>
                    <a:pt x="2380" y="3022"/>
                    <a:pt x="2637" y="2958"/>
                    <a:pt x="2958" y="2862"/>
                  </a:cubicBezTo>
                  <a:cubicBezTo>
                    <a:pt x="3440" y="2701"/>
                    <a:pt x="4051" y="2476"/>
                    <a:pt x="4598" y="2283"/>
                  </a:cubicBezTo>
                  <a:cubicBezTo>
                    <a:pt x="5144" y="2090"/>
                    <a:pt x="5626" y="1929"/>
                    <a:pt x="5851" y="1897"/>
                  </a:cubicBezTo>
                  <a:cubicBezTo>
                    <a:pt x="6076" y="1833"/>
                    <a:pt x="6333" y="1704"/>
                    <a:pt x="6558" y="1576"/>
                  </a:cubicBezTo>
                  <a:cubicBezTo>
                    <a:pt x="7330" y="1126"/>
                    <a:pt x="8230" y="387"/>
                    <a:pt x="8230" y="387"/>
                  </a:cubicBezTo>
                  <a:lnTo>
                    <a:pt x="8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64"/>
            <p:cNvSpPr/>
            <p:nvPr/>
          </p:nvSpPr>
          <p:spPr>
            <a:xfrm>
              <a:off x="4830550" y="3803825"/>
              <a:ext cx="219425" cy="1071950"/>
            </a:xfrm>
            <a:custGeom>
              <a:avLst/>
              <a:gdLst/>
              <a:ahLst/>
              <a:cxnLst/>
              <a:rect l="l" t="t" r="r" b="b"/>
              <a:pathLst>
                <a:path w="8777" h="42878" extrusionOk="0">
                  <a:moveTo>
                    <a:pt x="3190" y="0"/>
                  </a:moveTo>
                  <a:cubicBezTo>
                    <a:pt x="3112" y="0"/>
                    <a:pt x="3034" y="10"/>
                    <a:pt x="2958" y="29"/>
                  </a:cubicBezTo>
                  <a:cubicBezTo>
                    <a:pt x="1544" y="383"/>
                    <a:pt x="1930" y="2215"/>
                    <a:pt x="1930" y="2215"/>
                  </a:cubicBezTo>
                  <a:cubicBezTo>
                    <a:pt x="1930" y="2215"/>
                    <a:pt x="2476" y="16873"/>
                    <a:pt x="2508" y="19220"/>
                  </a:cubicBezTo>
                  <a:cubicBezTo>
                    <a:pt x="2572" y="21598"/>
                    <a:pt x="1" y="26934"/>
                    <a:pt x="290" y="30727"/>
                  </a:cubicBezTo>
                  <a:cubicBezTo>
                    <a:pt x="579" y="34488"/>
                    <a:pt x="997" y="42878"/>
                    <a:pt x="997" y="42878"/>
                  </a:cubicBezTo>
                  <a:lnTo>
                    <a:pt x="3890" y="42814"/>
                  </a:lnTo>
                  <a:cubicBezTo>
                    <a:pt x="3890" y="42814"/>
                    <a:pt x="4276" y="40660"/>
                    <a:pt x="5080" y="38056"/>
                  </a:cubicBezTo>
                  <a:cubicBezTo>
                    <a:pt x="5883" y="35453"/>
                    <a:pt x="6880" y="31306"/>
                    <a:pt x="7137" y="27770"/>
                  </a:cubicBezTo>
                  <a:cubicBezTo>
                    <a:pt x="7362" y="24202"/>
                    <a:pt x="8776" y="14141"/>
                    <a:pt x="7458" y="8323"/>
                  </a:cubicBezTo>
                  <a:cubicBezTo>
                    <a:pt x="6213" y="2856"/>
                    <a:pt x="4537" y="0"/>
                    <a:pt x="3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64"/>
            <p:cNvSpPr/>
            <p:nvPr/>
          </p:nvSpPr>
          <p:spPr>
            <a:xfrm>
              <a:off x="4832175" y="3798125"/>
              <a:ext cx="204125" cy="1083275"/>
            </a:xfrm>
            <a:custGeom>
              <a:avLst/>
              <a:gdLst/>
              <a:ahLst/>
              <a:cxnLst/>
              <a:rect l="l" t="t" r="r" b="b"/>
              <a:pathLst>
                <a:path w="8165" h="43331" extrusionOk="0">
                  <a:moveTo>
                    <a:pt x="3118" y="418"/>
                  </a:moveTo>
                  <a:cubicBezTo>
                    <a:pt x="3375" y="418"/>
                    <a:pt x="3697" y="579"/>
                    <a:pt x="4050" y="900"/>
                  </a:cubicBezTo>
                  <a:cubicBezTo>
                    <a:pt x="4565" y="1415"/>
                    <a:pt x="5111" y="2315"/>
                    <a:pt x="5658" y="3600"/>
                  </a:cubicBezTo>
                  <a:cubicBezTo>
                    <a:pt x="6204" y="4886"/>
                    <a:pt x="6718" y="6558"/>
                    <a:pt x="7168" y="8615"/>
                  </a:cubicBezTo>
                  <a:cubicBezTo>
                    <a:pt x="7586" y="10383"/>
                    <a:pt x="7715" y="12601"/>
                    <a:pt x="7715" y="14915"/>
                  </a:cubicBezTo>
                  <a:cubicBezTo>
                    <a:pt x="7715" y="19994"/>
                    <a:pt x="7008" y="25491"/>
                    <a:pt x="6847" y="27966"/>
                  </a:cubicBezTo>
                  <a:cubicBezTo>
                    <a:pt x="6622" y="31502"/>
                    <a:pt x="5625" y="35616"/>
                    <a:pt x="4822" y="38220"/>
                  </a:cubicBezTo>
                  <a:cubicBezTo>
                    <a:pt x="4145" y="40412"/>
                    <a:pt x="3765" y="42308"/>
                    <a:pt x="3662" y="42852"/>
                  </a:cubicBezTo>
                  <a:lnTo>
                    <a:pt x="3662" y="42852"/>
                  </a:lnTo>
                  <a:lnTo>
                    <a:pt x="1147" y="42908"/>
                  </a:lnTo>
                  <a:lnTo>
                    <a:pt x="1147" y="42908"/>
                  </a:lnTo>
                  <a:cubicBezTo>
                    <a:pt x="1083" y="41618"/>
                    <a:pt x="713" y="34343"/>
                    <a:pt x="450" y="30923"/>
                  </a:cubicBezTo>
                  <a:cubicBezTo>
                    <a:pt x="418" y="30730"/>
                    <a:pt x="418" y="30505"/>
                    <a:pt x="418" y="30312"/>
                  </a:cubicBezTo>
                  <a:cubicBezTo>
                    <a:pt x="418" y="28512"/>
                    <a:pt x="964" y="26391"/>
                    <a:pt x="1543" y="24462"/>
                  </a:cubicBezTo>
                  <a:cubicBezTo>
                    <a:pt x="2090" y="22501"/>
                    <a:pt x="2668" y="20733"/>
                    <a:pt x="2668" y="19544"/>
                  </a:cubicBezTo>
                  <a:lnTo>
                    <a:pt x="2668" y="19448"/>
                  </a:lnTo>
                  <a:cubicBezTo>
                    <a:pt x="2604" y="17069"/>
                    <a:pt x="2057" y="2411"/>
                    <a:pt x="2057" y="2411"/>
                  </a:cubicBezTo>
                  <a:lnTo>
                    <a:pt x="2057" y="2379"/>
                  </a:lnTo>
                  <a:lnTo>
                    <a:pt x="2057" y="2347"/>
                  </a:lnTo>
                  <a:cubicBezTo>
                    <a:pt x="2057" y="2282"/>
                    <a:pt x="2025" y="2122"/>
                    <a:pt x="2025" y="1929"/>
                  </a:cubicBezTo>
                  <a:cubicBezTo>
                    <a:pt x="2025" y="1640"/>
                    <a:pt x="2057" y="1318"/>
                    <a:pt x="2186" y="1061"/>
                  </a:cubicBezTo>
                  <a:cubicBezTo>
                    <a:pt x="2347" y="772"/>
                    <a:pt x="2540" y="547"/>
                    <a:pt x="2925" y="450"/>
                  </a:cubicBezTo>
                  <a:cubicBezTo>
                    <a:pt x="2990" y="450"/>
                    <a:pt x="3054" y="418"/>
                    <a:pt x="3118" y="418"/>
                  </a:cubicBezTo>
                  <a:close/>
                  <a:moveTo>
                    <a:pt x="3118" y="0"/>
                  </a:moveTo>
                  <a:cubicBezTo>
                    <a:pt x="3022" y="0"/>
                    <a:pt x="2925" y="32"/>
                    <a:pt x="2829" y="32"/>
                  </a:cubicBezTo>
                  <a:cubicBezTo>
                    <a:pt x="2315" y="161"/>
                    <a:pt x="1993" y="514"/>
                    <a:pt x="1800" y="868"/>
                  </a:cubicBezTo>
                  <a:cubicBezTo>
                    <a:pt x="1640" y="1222"/>
                    <a:pt x="1607" y="1607"/>
                    <a:pt x="1607" y="1929"/>
                  </a:cubicBezTo>
                  <a:cubicBezTo>
                    <a:pt x="1607" y="2250"/>
                    <a:pt x="1640" y="2475"/>
                    <a:pt x="1640" y="2475"/>
                  </a:cubicBezTo>
                  <a:lnTo>
                    <a:pt x="1641" y="2475"/>
                  </a:lnTo>
                  <a:lnTo>
                    <a:pt x="1641" y="2475"/>
                  </a:lnTo>
                  <a:cubicBezTo>
                    <a:pt x="1647" y="2647"/>
                    <a:pt x="1679" y="3498"/>
                    <a:pt x="1736" y="4758"/>
                  </a:cubicBezTo>
                  <a:cubicBezTo>
                    <a:pt x="1897" y="9001"/>
                    <a:pt x="2186" y="17680"/>
                    <a:pt x="2250" y="19448"/>
                  </a:cubicBezTo>
                  <a:lnTo>
                    <a:pt x="2250" y="19544"/>
                  </a:lnTo>
                  <a:cubicBezTo>
                    <a:pt x="2250" y="20605"/>
                    <a:pt x="1704" y="22373"/>
                    <a:pt x="1125" y="24334"/>
                  </a:cubicBezTo>
                  <a:cubicBezTo>
                    <a:pt x="547" y="26294"/>
                    <a:pt x="0" y="28416"/>
                    <a:pt x="0" y="30312"/>
                  </a:cubicBezTo>
                  <a:cubicBezTo>
                    <a:pt x="0" y="30537"/>
                    <a:pt x="0" y="30730"/>
                    <a:pt x="0" y="30955"/>
                  </a:cubicBezTo>
                  <a:cubicBezTo>
                    <a:pt x="161" y="32852"/>
                    <a:pt x="354" y="35873"/>
                    <a:pt x="482" y="38445"/>
                  </a:cubicBezTo>
                  <a:cubicBezTo>
                    <a:pt x="547" y="39731"/>
                    <a:pt x="611" y="40920"/>
                    <a:pt x="643" y="41756"/>
                  </a:cubicBezTo>
                  <a:cubicBezTo>
                    <a:pt x="707" y="42592"/>
                    <a:pt x="707" y="43138"/>
                    <a:pt x="707" y="43138"/>
                  </a:cubicBezTo>
                  <a:lnTo>
                    <a:pt x="739" y="43331"/>
                  </a:lnTo>
                  <a:lnTo>
                    <a:pt x="4018" y="43267"/>
                  </a:lnTo>
                  <a:lnTo>
                    <a:pt x="4050" y="43074"/>
                  </a:lnTo>
                  <a:cubicBezTo>
                    <a:pt x="4050" y="43074"/>
                    <a:pt x="4082" y="42945"/>
                    <a:pt x="4115" y="42720"/>
                  </a:cubicBezTo>
                  <a:cubicBezTo>
                    <a:pt x="4275" y="41981"/>
                    <a:pt x="4629" y="40277"/>
                    <a:pt x="5240" y="38349"/>
                  </a:cubicBezTo>
                  <a:cubicBezTo>
                    <a:pt x="6043" y="35713"/>
                    <a:pt x="7040" y="31598"/>
                    <a:pt x="7265" y="27998"/>
                  </a:cubicBezTo>
                  <a:cubicBezTo>
                    <a:pt x="7458" y="25555"/>
                    <a:pt x="8165" y="20026"/>
                    <a:pt x="8165" y="14915"/>
                  </a:cubicBezTo>
                  <a:cubicBezTo>
                    <a:pt x="8165" y="12601"/>
                    <a:pt x="8004" y="10351"/>
                    <a:pt x="7586" y="8518"/>
                  </a:cubicBezTo>
                  <a:cubicBezTo>
                    <a:pt x="6975" y="5754"/>
                    <a:pt x="6236" y="3665"/>
                    <a:pt x="5497" y="2250"/>
                  </a:cubicBezTo>
                  <a:cubicBezTo>
                    <a:pt x="5111" y="1511"/>
                    <a:pt x="4725" y="964"/>
                    <a:pt x="4340" y="611"/>
                  </a:cubicBezTo>
                  <a:cubicBezTo>
                    <a:pt x="3954" y="225"/>
                    <a:pt x="353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64"/>
            <p:cNvSpPr/>
            <p:nvPr/>
          </p:nvSpPr>
          <p:spPr>
            <a:xfrm>
              <a:off x="4814475" y="3655075"/>
              <a:ext cx="331925" cy="1231150"/>
            </a:xfrm>
            <a:custGeom>
              <a:avLst/>
              <a:gdLst/>
              <a:ahLst/>
              <a:cxnLst/>
              <a:rect l="l" t="t" r="r" b="b"/>
              <a:pathLst>
                <a:path w="13277" h="49246" extrusionOk="0">
                  <a:moveTo>
                    <a:pt x="772" y="0"/>
                  </a:moveTo>
                  <a:cubicBezTo>
                    <a:pt x="772" y="1"/>
                    <a:pt x="1" y="4340"/>
                    <a:pt x="1030" y="6558"/>
                  </a:cubicBezTo>
                  <a:cubicBezTo>
                    <a:pt x="2026" y="8808"/>
                    <a:pt x="3665" y="14690"/>
                    <a:pt x="4630" y="18130"/>
                  </a:cubicBezTo>
                  <a:cubicBezTo>
                    <a:pt x="5562" y="21569"/>
                    <a:pt x="5755" y="25234"/>
                    <a:pt x="4855" y="28384"/>
                  </a:cubicBezTo>
                  <a:cubicBezTo>
                    <a:pt x="3955" y="31534"/>
                    <a:pt x="4565" y="35617"/>
                    <a:pt x="5305" y="38927"/>
                  </a:cubicBezTo>
                  <a:cubicBezTo>
                    <a:pt x="6012" y="42270"/>
                    <a:pt x="7137" y="49246"/>
                    <a:pt x="7137" y="49246"/>
                  </a:cubicBezTo>
                  <a:lnTo>
                    <a:pt x="9837" y="49182"/>
                  </a:lnTo>
                  <a:cubicBezTo>
                    <a:pt x="9837" y="49182"/>
                    <a:pt x="11059" y="35584"/>
                    <a:pt x="11734" y="32338"/>
                  </a:cubicBezTo>
                  <a:cubicBezTo>
                    <a:pt x="12409" y="29059"/>
                    <a:pt x="13052" y="23980"/>
                    <a:pt x="13180" y="19448"/>
                  </a:cubicBezTo>
                  <a:cubicBezTo>
                    <a:pt x="13277" y="14915"/>
                    <a:pt x="12955" y="4565"/>
                    <a:pt x="12955" y="4565"/>
                  </a:cubicBezTo>
                  <a:lnTo>
                    <a:pt x="13084" y="1029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64"/>
            <p:cNvSpPr/>
            <p:nvPr/>
          </p:nvSpPr>
          <p:spPr>
            <a:xfrm>
              <a:off x="4821725" y="3649450"/>
              <a:ext cx="327900" cy="1242400"/>
            </a:xfrm>
            <a:custGeom>
              <a:avLst/>
              <a:gdLst/>
              <a:ahLst/>
              <a:cxnLst/>
              <a:rect l="l" t="t" r="r" b="b"/>
              <a:pathLst>
                <a:path w="13116" h="49696" extrusionOk="0">
                  <a:moveTo>
                    <a:pt x="657" y="436"/>
                  </a:moveTo>
                  <a:lnTo>
                    <a:pt x="12569" y="1447"/>
                  </a:lnTo>
                  <a:lnTo>
                    <a:pt x="12440" y="4790"/>
                  </a:lnTo>
                  <a:lnTo>
                    <a:pt x="12440" y="4822"/>
                  </a:lnTo>
                  <a:cubicBezTo>
                    <a:pt x="12440" y="4822"/>
                    <a:pt x="12472" y="5272"/>
                    <a:pt x="12472" y="6076"/>
                  </a:cubicBezTo>
                  <a:cubicBezTo>
                    <a:pt x="12569" y="8422"/>
                    <a:pt x="12697" y="13630"/>
                    <a:pt x="12697" y="17391"/>
                  </a:cubicBezTo>
                  <a:cubicBezTo>
                    <a:pt x="12697" y="18258"/>
                    <a:pt x="12697" y="19030"/>
                    <a:pt x="12665" y="19673"/>
                  </a:cubicBezTo>
                  <a:cubicBezTo>
                    <a:pt x="12569" y="24205"/>
                    <a:pt x="11926" y="29284"/>
                    <a:pt x="11219" y="32499"/>
                  </a:cubicBezTo>
                  <a:cubicBezTo>
                    <a:pt x="10897" y="34170"/>
                    <a:pt x="10415" y="38349"/>
                    <a:pt x="10029" y="42174"/>
                  </a:cubicBezTo>
                  <a:cubicBezTo>
                    <a:pt x="9697" y="45469"/>
                    <a:pt x="9436" y="48453"/>
                    <a:pt x="9370" y="49218"/>
                  </a:cubicBezTo>
                  <a:lnTo>
                    <a:pt x="9370" y="49218"/>
                  </a:lnTo>
                  <a:lnTo>
                    <a:pt x="7045" y="49273"/>
                  </a:lnTo>
                  <a:lnTo>
                    <a:pt x="7045" y="49273"/>
                  </a:lnTo>
                  <a:cubicBezTo>
                    <a:pt x="6870" y="48199"/>
                    <a:pt x="5880" y="42159"/>
                    <a:pt x="5208" y="39120"/>
                  </a:cubicBezTo>
                  <a:cubicBezTo>
                    <a:pt x="4758" y="36967"/>
                    <a:pt x="4340" y="34524"/>
                    <a:pt x="4340" y="32209"/>
                  </a:cubicBezTo>
                  <a:cubicBezTo>
                    <a:pt x="4340" y="30956"/>
                    <a:pt x="4468" y="29734"/>
                    <a:pt x="4758" y="28673"/>
                  </a:cubicBezTo>
                  <a:cubicBezTo>
                    <a:pt x="5176" y="27227"/>
                    <a:pt x="5368" y="25716"/>
                    <a:pt x="5368" y="24173"/>
                  </a:cubicBezTo>
                  <a:cubicBezTo>
                    <a:pt x="5368" y="22244"/>
                    <a:pt x="5047" y="20219"/>
                    <a:pt x="4533" y="18291"/>
                  </a:cubicBezTo>
                  <a:cubicBezTo>
                    <a:pt x="4050" y="16587"/>
                    <a:pt x="3408" y="14273"/>
                    <a:pt x="2765" y="12055"/>
                  </a:cubicBezTo>
                  <a:cubicBezTo>
                    <a:pt x="2122" y="9869"/>
                    <a:pt x="1447" y="7844"/>
                    <a:pt x="932" y="6719"/>
                  </a:cubicBezTo>
                  <a:cubicBezTo>
                    <a:pt x="547" y="5851"/>
                    <a:pt x="418" y="4661"/>
                    <a:pt x="418" y="3504"/>
                  </a:cubicBezTo>
                  <a:cubicBezTo>
                    <a:pt x="418" y="2668"/>
                    <a:pt x="482" y="1833"/>
                    <a:pt x="547" y="1254"/>
                  </a:cubicBezTo>
                  <a:cubicBezTo>
                    <a:pt x="579" y="933"/>
                    <a:pt x="611" y="708"/>
                    <a:pt x="643" y="515"/>
                  </a:cubicBezTo>
                  <a:cubicBezTo>
                    <a:pt x="649" y="486"/>
                    <a:pt x="654" y="460"/>
                    <a:pt x="657" y="436"/>
                  </a:cubicBezTo>
                  <a:close/>
                  <a:moveTo>
                    <a:pt x="290" y="0"/>
                  </a:moveTo>
                  <a:lnTo>
                    <a:pt x="257" y="193"/>
                  </a:lnTo>
                  <a:cubicBezTo>
                    <a:pt x="257" y="193"/>
                    <a:pt x="0" y="1768"/>
                    <a:pt x="0" y="3504"/>
                  </a:cubicBezTo>
                  <a:cubicBezTo>
                    <a:pt x="0" y="4694"/>
                    <a:pt x="97" y="5947"/>
                    <a:pt x="547" y="6879"/>
                  </a:cubicBezTo>
                  <a:cubicBezTo>
                    <a:pt x="1029" y="7972"/>
                    <a:pt x="1704" y="10029"/>
                    <a:pt x="2347" y="12183"/>
                  </a:cubicBezTo>
                  <a:cubicBezTo>
                    <a:pt x="3022" y="14369"/>
                    <a:pt x="3665" y="16716"/>
                    <a:pt x="4115" y="18419"/>
                  </a:cubicBezTo>
                  <a:cubicBezTo>
                    <a:pt x="4629" y="20316"/>
                    <a:pt x="4918" y="22277"/>
                    <a:pt x="4918" y="24173"/>
                  </a:cubicBezTo>
                  <a:cubicBezTo>
                    <a:pt x="4918" y="25684"/>
                    <a:pt x="4758" y="27163"/>
                    <a:pt x="4340" y="28545"/>
                  </a:cubicBezTo>
                  <a:cubicBezTo>
                    <a:pt x="4018" y="29670"/>
                    <a:pt x="3890" y="30923"/>
                    <a:pt x="3890" y="32209"/>
                  </a:cubicBezTo>
                  <a:cubicBezTo>
                    <a:pt x="3890" y="34556"/>
                    <a:pt x="4340" y="37031"/>
                    <a:pt x="4790" y="39217"/>
                  </a:cubicBezTo>
                  <a:cubicBezTo>
                    <a:pt x="5176" y="40856"/>
                    <a:pt x="5626" y="43428"/>
                    <a:pt x="6011" y="45613"/>
                  </a:cubicBezTo>
                  <a:cubicBezTo>
                    <a:pt x="6172" y="46674"/>
                    <a:pt x="6333" y="47671"/>
                    <a:pt x="6461" y="48378"/>
                  </a:cubicBezTo>
                  <a:cubicBezTo>
                    <a:pt x="6590" y="49085"/>
                    <a:pt x="6654" y="49503"/>
                    <a:pt x="6654" y="49503"/>
                  </a:cubicBezTo>
                  <a:lnTo>
                    <a:pt x="6686" y="49696"/>
                  </a:lnTo>
                  <a:lnTo>
                    <a:pt x="9740" y="49632"/>
                  </a:lnTo>
                  <a:lnTo>
                    <a:pt x="9772" y="49439"/>
                  </a:lnTo>
                  <a:cubicBezTo>
                    <a:pt x="9772" y="49439"/>
                    <a:pt x="9836" y="48571"/>
                    <a:pt x="9965" y="47253"/>
                  </a:cubicBezTo>
                  <a:cubicBezTo>
                    <a:pt x="10158" y="45260"/>
                    <a:pt x="10447" y="42206"/>
                    <a:pt x="10769" y="39345"/>
                  </a:cubicBezTo>
                  <a:cubicBezTo>
                    <a:pt x="11058" y="36484"/>
                    <a:pt x="11412" y="33784"/>
                    <a:pt x="11637" y="32595"/>
                  </a:cubicBezTo>
                  <a:cubicBezTo>
                    <a:pt x="12344" y="29316"/>
                    <a:pt x="12987" y="24237"/>
                    <a:pt x="13083" y="19673"/>
                  </a:cubicBezTo>
                  <a:cubicBezTo>
                    <a:pt x="13115" y="19030"/>
                    <a:pt x="13115" y="18258"/>
                    <a:pt x="13115" y="17391"/>
                  </a:cubicBezTo>
                  <a:cubicBezTo>
                    <a:pt x="13115" y="12518"/>
                    <a:pt x="12872" y="5216"/>
                    <a:pt x="12859" y="4808"/>
                  </a:cubicBezTo>
                  <a:lnTo>
                    <a:pt x="12859" y="4808"/>
                  </a:lnTo>
                  <a:lnTo>
                    <a:pt x="13019" y="1029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64"/>
            <p:cNvSpPr/>
            <p:nvPr/>
          </p:nvSpPr>
          <p:spPr>
            <a:xfrm>
              <a:off x="4835375" y="4872550"/>
              <a:ext cx="217000" cy="65925"/>
            </a:xfrm>
            <a:custGeom>
              <a:avLst/>
              <a:gdLst/>
              <a:ahLst/>
              <a:cxnLst/>
              <a:rect l="l" t="t" r="r" b="b"/>
              <a:pathLst>
                <a:path w="8680" h="2637" extrusionOk="0">
                  <a:moveTo>
                    <a:pt x="804" y="0"/>
                  </a:moveTo>
                  <a:lnTo>
                    <a:pt x="772" y="65"/>
                  </a:lnTo>
                  <a:cubicBezTo>
                    <a:pt x="1" y="965"/>
                    <a:pt x="258" y="2636"/>
                    <a:pt x="258" y="2636"/>
                  </a:cubicBezTo>
                  <a:lnTo>
                    <a:pt x="8680" y="2636"/>
                  </a:lnTo>
                  <a:lnTo>
                    <a:pt x="8680" y="2379"/>
                  </a:lnTo>
                  <a:cubicBezTo>
                    <a:pt x="8680" y="2379"/>
                    <a:pt x="8390" y="2025"/>
                    <a:pt x="8230" y="1929"/>
                  </a:cubicBezTo>
                  <a:cubicBezTo>
                    <a:pt x="8069" y="1833"/>
                    <a:pt x="5594" y="1415"/>
                    <a:pt x="5047" y="997"/>
                  </a:cubicBezTo>
                  <a:cubicBezTo>
                    <a:pt x="4469" y="579"/>
                    <a:pt x="3729" y="0"/>
                    <a:pt x="3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64"/>
            <p:cNvSpPr/>
            <p:nvPr/>
          </p:nvSpPr>
          <p:spPr>
            <a:xfrm>
              <a:off x="4835375" y="4867725"/>
              <a:ext cx="222625" cy="76375"/>
            </a:xfrm>
            <a:custGeom>
              <a:avLst/>
              <a:gdLst/>
              <a:ahLst/>
              <a:cxnLst/>
              <a:rect l="l" t="t" r="r" b="b"/>
              <a:pathLst>
                <a:path w="8905" h="3055" extrusionOk="0">
                  <a:moveTo>
                    <a:pt x="3644" y="418"/>
                  </a:moveTo>
                  <a:cubicBezTo>
                    <a:pt x="3811" y="541"/>
                    <a:pt x="4424" y="993"/>
                    <a:pt x="4919" y="1351"/>
                  </a:cubicBezTo>
                  <a:cubicBezTo>
                    <a:pt x="5112" y="1479"/>
                    <a:pt x="5369" y="1608"/>
                    <a:pt x="5690" y="1704"/>
                  </a:cubicBezTo>
                  <a:cubicBezTo>
                    <a:pt x="6172" y="1833"/>
                    <a:pt x="6751" y="1993"/>
                    <a:pt x="7265" y="2090"/>
                  </a:cubicBezTo>
                  <a:cubicBezTo>
                    <a:pt x="7490" y="2154"/>
                    <a:pt x="7715" y="2186"/>
                    <a:pt x="7876" y="2218"/>
                  </a:cubicBezTo>
                  <a:cubicBezTo>
                    <a:pt x="7940" y="2251"/>
                    <a:pt x="8037" y="2283"/>
                    <a:pt x="8069" y="2283"/>
                  </a:cubicBezTo>
                  <a:lnTo>
                    <a:pt x="8101" y="2283"/>
                  </a:lnTo>
                  <a:cubicBezTo>
                    <a:pt x="8101" y="2283"/>
                    <a:pt x="8101" y="2283"/>
                    <a:pt x="8101" y="2283"/>
                  </a:cubicBezTo>
                  <a:lnTo>
                    <a:pt x="8101" y="2283"/>
                  </a:lnTo>
                  <a:lnTo>
                    <a:pt x="8133" y="2315"/>
                  </a:lnTo>
                  <a:lnTo>
                    <a:pt x="8135" y="2306"/>
                  </a:lnTo>
                  <a:lnTo>
                    <a:pt x="8135" y="2306"/>
                  </a:lnTo>
                  <a:cubicBezTo>
                    <a:pt x="8197" y="2357"/>
                    <a:pt x="8278" y="2459"/>
                    <a:pt x="8358" y="2540"/>
                  </a:cubicBezTo>
                  <a:cubicBezTo>
                    <a:pt x="8382" y="2563"/>
                    <a:pt x="8403" y="2585"/>
                    <a:pt x="8423" y="2604"/>
                  </a:cubicBezTo>
                  <a:lnTo>
                    <a:pt x="440" y="2604"/>
                  </a:lnTo>
                  <a:cubicBezTo>
                    <a:pt x="431" y="2489"/>
                    <a:pt x="419" y="2334"/>
                    <a:pt x="419" y="2154"/>
                  </a:cubicBezTo>
                  <a:cubicBezTo>
                    <a:pt x="419" y="1608"/>
                    <a:pt x="515" y="836"/>
                    <a:pt x="933" y="418"/>
                  </a:cubicBezTo>
                  <a:close/>
                  <a:moveTo>
                    <a:pt x="708" y="0"/>
                  </a:moveTo>
                  <a:lnTo>
                    <a:pt x="611" y="129"/>
                  </a:lnTo>
                  <a:cubicBezTo>
                    <a:pt x="97" y="708"/>
                    <a:pt x="1" y="1543"/>
                    <a:pt x="1" y="2154"/>
                  </a:cubicBezTo>
                  <a:cubicBezTo>
                    <a:pt x="1" y="2572"/>
                    <a:pt x="65" y="2861"/>
                    <a:pt x="65" y="2861"/>
                  </a:cubicBezTo>
                  <a:lnTo>
                    <a:pt x="65" y="3054"/>
                  </a:lnTo>
                  <a:lnTo>
                    <a:pt x="8905" y="3054"/>
                  </a:lnTo>
                  <a:lnTo>
                    <a:pt x="8905" y="2572"/>
                  </a:lnTo>
                  <a:lnTo>
                    <a:pt x="8905" y="2508"/>
                  </a:lnTo>
                  <a:lnTo>
                    <a:pt x="8840" y="2443"/>
                  </a:lnTo>
                  <a:cubicBezTo>
                    <a:pt x="8840" y="2443"/>
                    <a:pt x="8776" y="2347"/>
                    <a:pt x="8680" y="2251"/>
                  </a:cubicBezTo>
                  <a:cubicBezTo>
                    <a:pt x="8583" y="2122"/>
                    <a:pt x="8455" y="2026"/>
                    <a:pt x="8358" y="1929"/>
                  </a:cubicBezTo>
                  <a:lnTo>
                    <a:pt x="8230" y="1897"/>
                  </a:lnTo>
                  <a:cubicBezTo>
                    <a:pt x="8133" y="1865"/>
                    <a:pt x="7908" y="1801"/>
                    <a:pt x="7651" y="1736"/>
                  </a:cubicBezTo>
                  <a:cubicBezTo>
                    <a:pt x="7233" y="1640"/>
                    <a:pt x="6687" y="1543"/>
                    <a:pt x="6205" y="1415"/>
                  </a:cubicBezTo>
                  <a:cubicBezTo>
                    <a:pt x="5980" y="1351"/>
                    <a:pt x="5755" y="1286"/>
                    <a:pt x="5562" y="1190"/>
                  </a:cubicBezTo>
                  <a:cubicBezTo>
                    <a:pt x="5369" y="1126"/>
                    <a:pt x="5240" y="1061"/>
                    <a:pt x="5176" y="1029"/>
                  </a:cubicBezTo>
                  <a:cubicBezTo>
                    <a:pt x="4597" y="611"/>
                    <a:pt x="3858" y="33"/>
                    <a:pt x="3858" y="33"/>
                  </a:cubicBezTo>
                  <a:lnTo>
                    <a:pt x="37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64"/>
            <p:cNvSpPr/>
            <p:nvPr/>
          </p:nvSpPr>
          <p:spPr>
            <a:xfrm>
              <a:off x="4841000" y="4927200"/>
              <a:ext cx="211375" cy="11275"/>
            </a:xfrm>
            <a:custGeom>
              <a:avLst/>
              <a:gdLst/>
              <a:ahLst/>
              <a:cxnLst/>
              <a:rect l="l" t="t" r="r" b="b"/>
              <a:pathLst>
                <a:path w="8455" h="451" extrusionOk="0">
                  <a:moveTo>
                    <a:pt x="1" y="0"/>
                  </a:moveTo>
                  <a:cubicBezTo>
                    <a:pt x="1" y="289"/>
                    <a:pt x="33" y="450"/>
                    <a:pt x="33" y="450"/>
                  </a:cubicBezTo>
                  <a:lnTo>
                    <a:pt x="8455" y="450"/>
                  </a:lnTo>
                  <a:lnTo>
                    <a:pt x="8455" y="193"/>
                  </a:lnTo>
                  <a:cubicBezTo>
                    <a:pt x="8455" y="193"/>
                    <a:pt x="8390" y="97"/>
                    <a:pt x="8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64"/>
            <p:cNvSpPr/>
            <p:nvPr/>
          </p:nvSpPr>
          <p:spPr>
            <a:xfrm>
              <a:off x="4835375" y="4921575"/>
              <a:ext cx="222625" cy="22525"/>
            </a:xfrm>
            <a:custGeom>
              <a:avLst/>
              <a:gdLst/>
              <a:ahLst/>
              <a:cxnLst/>
              <a:rect l="l" t="t" r="r" b="b"/>
              <a:pathLst>
                <a:path w="8905" h="901" extrusionOk="0">
                  <a:moveTo>
                    <a:pt x="1" y="0"/>
                  </a:moveTo>
                  <a:lnTo>
                    <a:pt x="1" y="225"/>
                  </a:lnTo>
                  <a:cubicBezTo>
                    <a:pt x="33" y="514"/>
                    <a:pt x="65" y="707"/>
                    <a:pt x="65" y="707"/>
                  </a:cubicBezTo>
                  <a:lnTo>
                    <a:pt x="65" y="900"/>
                  </a:lnTo>
                  <a:lnTo>
                    <a:pt x="8905" y="900"/>
                  </a:lnTo>
                  <a:lnTo>
                    <a:pt x="8905" y="418"/>
                  </a:lnTo>
                  <a:lnTo>
                    <a:pt x="8905" y="354"/>
                  </a:lnTo>
                  <a:lnTo>
                    <a:pt x="8840" y="289"/>
                  </a:lnTo>
                  <a:cubicBezTo>
                    <a:pt x="8840" y="289"/>
                    <a:pt x="8776" y="193"/>
                    <a:pt x="8680" y="97"/>
                  </a:cubicBezTo>
                  <a:lnTo>
                    <a:pt x="86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64"/>
            <p:cNvSpPr/>
            <p:nvPr/>
          </p:nvSpPr>
          <p:spPr>
            <a:xfrm>
              <a:off x="4983250" y="4884600"/>
              <a:ext cx="230400" cy="70475"/>
            </a:xfrm>
            <a:custGeom>
              <a:avLst/>
              <a:gdLst/>
              <a:ahLst/>
              <a:cxnLst/>
              <a:rect l="l" t="t" r="r" b="b"/>
              <a:pathLst>
                <a:path w="9216" h="2819" extrusionOk="0">
                  <a:moveTo>
                    <a:pt x="3086" y="1"/>
                  </a:moveTo>
                  <a:lnTo>
                    <a:pt x="386" y="65"/>
                  </a:lnTo>
                  <a:cubicBezTo>
                    <a:pt x="386" y="65"/>
                    <a:pt x="0" y="676"/>
                    <a:pt x="0" y="1704"/>
                  </a:cubicBezTo>
                  <a:cubicBezTo>
                    <a:pt x="0" y="2733"/>
                    <a:pt x="322" y="2733"/>
                    <a:pt x="322" y="2733"/>
                  </a:cubicBezTo>
                  <a:cubicBezTo>
                    <a:pt x="322" y="2733"/>
                    <a:pt x="4293" y="2819"/>
                    <a:pt x="6922" y="2819"/>
                  </a:cubicBezTo>
                  <a:cubicBezTo>
                    <a:pt x="8236" y="2819"/>
                    <a:pt x="9215" y="2797"/>
                    <a:pt x="9194" y="2733"/>
                  </a:cubicBezTo>
                  <a:cubicBezTo>
                    <a:pt x="9161" y="2508"/>
                    <a:pt x="8165" y="2058"/>
                    <a:pt x="6847" y="1801"/>
                  </a:cubicBezTo>
                  <a:cubicBezTo>
                    <a:pt x="5497" y="1543"/>
                    <a:pt x="3086" y="1"/>
                    <a:pt x="3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64"/>
            <p:cNvSpPr/>
            <p:nvPr/>
          </p:nvSpPr>
          <p:spPr>
            <a:xfrm>
              <a:off x="4977625" y="4879775"/>
              <a:ext cx="241100" cy="80400"/>
            </a:xfrm>
            <a:custGeom>
              <a:avLst/>
              <a:gdLst/>
              <a:ahLst/>
              <a:cxnLst/>
              <a:rect l="l" t="t" r="r" b="b"/>
              <a:pathLst>
                <a:path w="9644" h="3216" extrusionOk="0">
                  <a:moveTo>
                    <a:pt x="3268" y="420"/>
                  </a:moveTo>
                  <a:cubicBezTo>
                    <a:pt x="3432" y="522"/>
                    <a:pt x="3960" y="845"/>
                    <a:pt x="4597" y="1190"/>
                  </a:cubicBezTo>
                  <a:cubicBezTo>
                    <a:pt x="5368" y="1608"/>
                    <a:pt x="6301" y="2058"/>
                    <a:pt x="7008" y="2186"/>
                  </a:cubicBezTo>
                  <a:cubicBezTo>
                    <a:pt x="7683" y="2315"/>
                    <a:pt x="8229" y="2508"/>
                    <a:pt x="8647" y="2669"/>
                  </a:cubicBezTo>
                  <a:cubicBezTo>
                    <a:pt x="8731" y="2710"/>
                    <a:pt x="8808" y="2746"/>
                    <a:pt x="8877" y="2779"/>
                  </a:cubicBezTo>
                  <a:lnTo>
                    <a:pt x="8877" y="2779"/>
                  </a:lnTo>
                  <a:cubicBezTo>
                    <a:pt x="8470" y="2797"/>
                    <a:pt x="7859" y="2797"/>
                    <a:pt x="7136" y="2797"/>
                  </a:cubicBezTo>
                  <a:cubicBezTo>
                    <a:pt x="5818" y="2797"/>
                    <a:pt x="4179" y="2765"/>
                    <a:pt x="2861" y="2765"/>
                  </a:cubicBezTo>
                  <a:cubicBezTo>
                    <a:pt x="1681" y="2736"/>
                    <a:pt x="759" y="2708"/>
                    <a:pt x="579" y="2702"/>
                  </a:cubicBezTo>
                  <a:lnTo>
                    <a:pt x="579" y="2702"/>
                  </a:lnTo>
                  <a:lnTo>
                    <a:pt x="579" y="2701"/>
                  </a:lnTo>
                  <a:cubicBezTo>
                    <a:pt x="579" y="2701"/>
                    <a:pt x="450" y="2540"/>
                    <a:pt x="450" y="1897"/>
                  </a:cubicBezTo>
                  <a:cubicBezTo>
                    <a:pt x="450" y="1415"/>
                    <a:pt x="547" y="1029"/>
                    <a:pt x="611" y="772"/>
                  </a:cubicBezTo>
                  <a:cubicBezTo>
                    <a:pt x="675" y="644"/>
                    <a:pt x="707" y="547"/>
                    <a:pt x="740" y="483"/>
                  </a:cubicBezTo>
                  <a:lnTo>
                    <a:pt x="741" y="480"/>
                  </a:lnTo>
                  <a:lnTo>
                    <a:pt x="741" y="480"/>
                  </a:lnTo>
                  <a:lnTo>
                    <a:pt x="3268" y="420"/>
                  </a:lnTo>
                  <a:close/>
                  <a:moveTo>
                    <a:pt x="3311" y="1"/>
                  </a:moveTo>
                  <a:lnTo>
                    <a:pt x="515" y="65"/>
                  </a:lnTo>
                  <a:lnTo>
                    <a:pt x="450" y="161"/>
                  </a:lnTo>
                  <a:cubicBezTo>
                    <a:pt x="418" y="161"/>
                    <a:pt x="0" y="804"/>
                    <a:pt x="0" y="1897"/>
                  </a:cubicBezTo>
                  <a:cubicBezTo>
                    <a:pt x="0" y="2411"/>
                    <a:pt x="97" y="2701"/>
                    <a:pt x="193" y="2894"/>
                  </a:cubicBezTo>
                  <a:cubicBezTo>
                    <a:pt x="274" y="3055"/>
                    <a:pt x="422" y="3127"/>
                    <a:pt x="506" y="3127"/>
                  </a:cubicBezTo>
                  <a:cubicBezTo>
                    <a:pt x="522" y="3127"/>
                    <a:pt x="535" y="3124"/>
                    <a:pt x="545" y="3119"/>
                  </a:cubicBezTo>
                  <a:lnTo>
                    <a:pt x="545" y="3119"/>
                  </a:lnTo>
                  <a:cubicBezTo>
                    <a:pt x="919" y="3128"/>
                    <a:pt x="4635" y="3215"/>
                    <a:pt x="7136" y="3215"/>
                  </a:cubicBezTo>
                  <a:lnTo>
                    <a:pt x="8776" y="3215"/>
                  </a:lnTo>
                  <a:cubicBezTo>
                    <a:pt x="9001" y="3183"/>
                    <a:pt x="9161" y="3183"/>
                    <a:pt x="9258" y="3183"/>
                  </a:cubicBezTo>
                  <a:cubicBezTo>
                    <a:pt x="9322" y="3151"/>
                    <a:pt x="9386" y="3151"/>
                    <a:pt x="9419" y="3151"/>
                  </a:cubicBezTo>
                  <a:lnTo>
                    <a:pt x="9515" y="3119"/>
                  </a:lnTo>
                  <a:lnTo>
                    <a:pt x="9579" y="3054"/>
                  </a:lnTo>
                  <a:cubicBezTo>
                    <a:pt x="9611" y="3054"/>
                    <a:pt x="9644" y="2990"/>
                    <a:pt x="9644" y="2926"/>
                  </a:cubicBezTo>
                  <a:lnTo>
                    <a:pt x="9644" y="2894"/>
                  </a:lnTo>
                  <a:lnTo>
                    <a:pt x="9644" y="2862"/>
                  </a:lnTo>
                  <a:cubicBezTo>
                    <a:pt x="9611" y="2765"/>
                    <a:pt x="9547" y="2733"/>
                    <a:pt x="9515" y="2669"/>
                  </a:cubicBezTo>
                  <a:cubicBezTo>
                    <a:pt x="9354" y="2508"/>
                    <a:pt x="9065" y="2379"/>
                    <a:pt x="8647" y="2219"/>
                  </a:cubicBezTo>
                  <a:cubicBezTo>
                    <a:pt x="8229" y="2058"/>
                    <a:pt x="7683" y="1897"/>
                    <a:pt x="7104" y="1769"/>
                  </a:cubicBezTo>
                  <a:cubicBezTo>
                    <a:pt x="6493" y="1672"/>
                    <a:pt x="5561" y="1222"/>
                    <a:pt x="4790" y="804"/>
                  </a:cubicBezTo>
                  <a:cubicBezTo>
                    <a:pt x="4404" y="611"/>
                    <a:pt x="4083" y="419"/>
                    <a:pt x="3825" y="258"/>
                  </a:cubicBezTo>
                  <a:cubicBezTo>
                    <a:pt x="3568" y="129"/>
                    <a:pt x="3440" y="33"/>
                    <a:pt x="3440" y="33"/>
                  </a:cubicBezTo>
                  <a:lnTo>
                    <a:pt x="3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64"/>
            <p:cNvSpPr/>
            <p:nvPr/>
          </p:nvSpPr>
          <p:spPr>
            <a:xfrm>
              <a:off x="4984050" y="4940850"/>
              <a:ext cx="229600" cy="14225"/>
            </a:xfrm>
            <a:custGeom>
              <a:avLst/>
              <a:gdLst/>
              <a:ahLst/>
              <a:cxnLst/>
              <a:rect l="l" t="t" r="r" b="b"/>
              <a:pathLst>
                <a:path w="9184" h="569" extrusionOk="0">
                  <a:moveTo>
                    <a:pt x="0" y="1"/>
                  </a:moveTo>
                  <a:cubicBezTo>
                    <a:pt x="97" y="483"/>
                    <a:pt x="290" y="483"/>
                    <a:pt x="290" y="483"/>
                  </a:cubicBezTo>
                  <a:cubicBezTo>
                    <a:pt x="290" y="483"/>
                    <a:pt x="4261" y="569"/>
                    <a:pt x="6890" y="569"/>
                  </a:cubicBezTo>
                  <a:cubicBezTo>
                    <a:pt x="8204" y="569"/>
                    <a:pt x="9183" y="547"/>
                    <a:pt x="9162" y="483"/>
                  </a:cubicBezTo>
                  <a:cubicBezTo>
                    <a:pt x="9129" y="354"/>
                    <a:pt x="8840" y="193"/>
                    <a:pt x="8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64"/>
            <p:cNvSpPr/>
            <p:nvPr/>
          </p:nvSpPr>
          <p:spPr>
            <a:xfrm>
              <a:off x="4977625" y="4935225"/>
              <a:ext cx="241100" cy="24950"/>
            </a:xfrm>
            <a:custGeom>
              <a:avLst/>
              <a:gdLst/>
              <a:ahLst/>
              <a:cxnLst/>
              <a:rect l="l" t="t" r="r" b="b"/>
              <a:pathLst>
                <a:path w="9644" h="998" extrusionOk="0">
                  <a:moveTo>
                    <a:pt x="8551" y="418"/>
                  </a:moveTo>
                  <a:cubicBezTo>
                    <a:pt x="8676" y="472"/>
                    <a:pt x="8791" y="516"/>
                    <a:pt x="8885" y="560"/>
                  </a:cubicBezTo>
                  <a:lnTo>
                    <a:pt x="8885" y="560"/>
                  </a:lnTo>
                  <a:cubicBezTo>
                    <a:pt x="8478" y="579"/>
                    <a:pt x="7863" y="579"/>
                    <a:pt x="7136" y="579"/>
                  </a:cubicBezTo>
                  <a:cubicBezTo>
                    <a:pt x="5818" y="579"/>
                    <a:pt x="4179" y="547"/>
                    <a:pt x="2861" y="547"/>
                  </a:cubicBezTo>
                  <a:cubicBezTo>
                    <a:pt x="1681" y="518"/>
                    <a:pt x="759" y="490"/>
                    <a:pt x="579" y="484"/>
                  </a:cubicBezTo>
                  <a:lnTo>
                    <a:pt x="579" y="484"/>
                  </a:lnTo>
                  <a:lnTo>
                    <a:pt x="579" y="483"/>
                  </a:lnTo>
                  <a:cubicBezTo>
                    <a:pt x="579" y="483"/>
                    <a:pt x="565" y="461"/>
                    <a:pt x="546" y="418"/>
                  </a:cubicBezTo>
                  <a:close/>
                  <a:moveTo>
                    <a:pt x="0" y="1"/>
                  </a:moveTo>
                  <a:lnTo>
                    <a:pt x="65" y="258"/>
                  </a:lnTo>
                  <a:cubicBezTo>
                    <a:pt x="97" y="515"/>
                    <a:pt x="193" y="676"/>
                    <a:pt x="290" y="772"/>
                  </a:cubicBezTo>
                  <a:cubicBezTo>
                    <a:pt x="354" y="869"/>
                    <a:pt x="482" y="901"/>
                    <a:pt x="515" y="901"/>
                  </a:cubicBezTo>
                  <a:cubicBezTo>
                    <a:pt x="515" y="901"/>
                    <a:pt x="4501" y="997"/>
                    <a:pt x="7136" y="997"/>
                  </a:cubicBezTo>
                  <a:lnTo>
                    <a:pt x="8776" y="997"/>
                  </a:lnTo>
                  <a:cubicBezTo>
                    <a:pt x="9001" y="965"/>
                    <a:pt x="9161" y="965"/>
                    <a:pt x="9258" y="965"/>
                  </a:cubicBezTo>
                  <a:cubicBezTo>
                    <a:pt x="9322" y="933"/>
                    <a:pt x="9386" y="933"/>
                    <a:pt x="9419" y="933"/>
                  </a:cubicBezTo>
                  <a:lnTo>
                    <a:pt x="9515" y="901"/>
                  </a:lnTo>
                  <a:lnTo>
                    <a:pt x="9579" y="836"/>
                  </a:lnTo>
                  <a:cubicBezTo>
                    <a:pt x="9611" y="836"/>
                    <a:pt x="9644" y="772"/>
                    <a:pt x="9644" y="708"/>
                  </a:cubicBezTo>
                  <a:lnTo>
                    <a:pt x="9644" y="676"/>
                  </a:lnTo>
                  <a:lnTo>
                    <a:pt x="9644" y="644"/>
                  </a:lnTo>
                  <a:cubicBezTo>
                    <a:pt x="9611" y="547"/>
                    <a:pt x="9547" y="483"/>
                    <a:pt x="9483" y="451"/>
                  </a:cubicBezTo>
                  <a:cubicBezTo>
                    <a:pt x="9322" y="290"/>
                    <a:pt x="9065" y="161"/>
                    <a:pt x="8711" y="33"/>
                  </a:cubicBezTo>
                  <a:lnTo>
                    <a:pt x="8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64"/>
            <p:cNvSpPr/>
            <p:nvPr/>
          </p:nvSpPr>
          <p:spPr>
            <a:xfrm>
              <a:off x="4779925" y="2559250"/>
              <a:ext cx="598725" cy="1158975"/>
            </a:xfrm>
            <a:custGeom>
              <a:avLst/>
              <a:gdLst/>
              <a:ahLst/>
              <a:cxnLst/>
              <a:rect l="l" t="t" r="r" b="b"/>
              <a:pathLst>
                <a:path w="23949" h="46359" extrusionOk="0">
                  <a:moveTo>
                    <a:pt x="12715" y="0"/>
                  </a:moveTo>
                  <a:cubicBezTo>
                    <a:pt x="12193" y="0"/>
                    <a:pt x="11622" y="44"/>
                    <a:pt x="10994" y="149"/>
                  </a:cubicBezTo>
                  <a:cubicBezTo>
                    <a:pt x="8069" y="631"/>
                    <a:pt x="6044" y="4039"/>
                    <a:pt x="5594" y="7607"/>
                  </a:cubicBezTo>
                  <a:cubicBezTo>
                    <a:pt x="5144" y="11175"/>
                    <a:pt x="5562" y="15128"/>
                    <a:pt x="5562" y="15128"/>
                  </a:cubicBezTo>
                  <a:cubicBezTo>
                    <a:pt x="5626" y="15675"/>
                    <a:pt x="4437" y="17025"/>
                    <a:pt x="4115" y="17411"/>
                  </a:cubicBezTo>
                  <a:cubicBezTo>
                    <a:pt x="3440" y="18311"/>
                    <a:pt x="2604" y="19018"/>
                    <a:pt x="1994" y="19982"/>
                  </a:cubicBezTo>
                  <a:cubicBezTo>
                    <a:pt x="740" y="21911"/>
                    <a:pt x="1" y="24354"/>
                    <a:pt x="258" y="26668"/>
                  </a:cubicBezTo>
                  <a:cubicBezTo>
                    <a:pt x="515" y="29079"/>
                    <a:pt x="1704" y="39815"/>
                    <a:pt x="1737" y="40780"/>
                  </a:cubicBezTo>
                  <a:cubicBezTo>
                    <a:pt x="1737" y="41712"/>
                    <a:pt x="1062" y="43191"/>
                    <a:pt x="1190" y="44348"/>
                  </a:cubicBezTo>
                  <a:cubicBezTo>
                    <a:pt x="1319" y="45473"/>
                    <a:pt x="1704" y="44958"/>
                    <a:pt x="4147" y="45312"/>
                  </a:cubicBezTo>
                  <a:cubicBezTo>
                    <a:pt x="6129" y="45629"/>
                    <a:pt x="11150" y="46359"/>
                    <a:pt x="13340" y="46359"/>
                  </a:cubicBezTo>
                  <a:cubicBezTo>
                    <a:pt x="13815" y="46359"/>
                    <a:pt x="14156" y="46324"/>
                    <a:pt x="14305" y="46244"/>
                  </a:cubicBezTo>
                  <a:cubicBezTo>
                    <a:pt x="15141" y="45794"/>
                    <a:pt x="15752" y="44541"/>
                    <a:pt x="15719" y="43898"/>
                  </a:cubicBezTo>
                  <a:cubicBezTo>
                    <a:pt x="15719" y="43287"/>
                    <a:pt x="15623" y="38690"/>
                    <a:pt x="15141" y="36279"/>
                  </a:cubicBezTo>
                  <a:cubicBezTo>
                    <a:pt x="14659" y="33869"/>
                    <a:pt x="15076" y="28951"/>
                    <a:pt x="14916" y="26443"/>
                  </a:cubicBezTo>
                  <a:cubicBezTo>
                    <a:pt x="14755" y="23936"/>
                    <a:pt x="13823" y="19886"/>
                    <a:pt x="12955" y="18536"/>
                  </a:cubicBezTo>
                  <a:cubicBezTo>
                    <a:pt x="12087" y="17186"/>
                    <a:pt x="11123" y="16157"/>
                    <a:pt x="11444" y="15643"/>
                  </a:cubicBezTo>
                  <a:cubicBezTo>
                    <a:pt x="11733" y="15096"/>
                    <a:pt x="15462" y="12814"/>
                    <a:pt x="17327" y="12043"/>
                  </a:cubicBezTo>
                  <a:cubicBezTo>
                    <a:pt x="19191" y="11271"/>
                    <a:pt x="23948" y="9278"/>
                    <a:pt x="23209" y="8571"/>
                  </a:cubicBezTo>
                  <a:cubicBezTo>
                    <a:pt x="22470" y="7864"/>
                    <a:pt x="19641" y="3621"/>
                    <a:pt x="19641" y="3621"/>
                  </a:cubicBezTo>
                  <a:cubicBezTo>
                    <a:pt x="19641" y="3621"/>
                    <a:pt x="17905" y="1467"/>
                    <a:pt x="16748" y="953"/>
                  </a:cubicBezTo>
                  <a:cubicBezTo>
                    <a:pt x="15842" y="575"/>
                    <a:pt x="14600" y="0"/>
                    <a:pt x="12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64"/>
            <p:cNvSpPr/>
            <p:nvPr/>
          </p:nvSpPr>
          <p:spPr>
            <a:xfrm>
              <a:off x="4779925" y="2554125"/>
              <a:ext cx="587475" cy="1169275"/>
            </a:xfrm>
            <a:custGeom>
              <a:avLst/>
              <a:gdLst/>
              <a:ahLst/>
              <a:cxnLst/>
              <a:rect l="l" t="t" r="r" b="b"/>
              <a:pathLst>
                <a:path w="23499" h="46771" extrusionOk="0">
                  <a:moveTo>
                    <a:pt x="12730" y="418"/>
                  </a:moveTo>
                  <a:cubicBezTo>
                    <a:pt x="14562" y="418"/>
                    <a:pt x="15752" y="965"/>
                    <a:pt x="16684" y="1351"/>
                  </a:cubicBezTo>
                  <a:cubicBezTo>
                    <a:pt x="17198" y="1576"/>
                    <a:pt x="17905" y="2218"/>
                    <a:pt x="18484" y="2829"/>
                  </a:cubicBezTo>
                  <a:cubicBezTo>
                    <a:pt x="18773" y="3118"/>
                    <a:pt x="19030" y="3408"/>
                    <a:pt x="19191" y="3633"/>
                  </a:cubicBezTo>
                  <a:cubicBezTo>
                    <a:pt x="19384" y="3826"/>
                    <a:pt x="19480" y="3954"/>
                    <a:pt x="19480" y="3954"/>
                  </a:cubicBezTo>
                  <a:cubicBezTo>
                    <a:pt x="19480" y="3954"/>
                    <a:pt x="20155" y="5015"/>
                    <a:pt x="20959" y="6140"/>
                  </a:cubicBezTo>
                  <a:cubicBezTo>
                    <a:pt x="21377" y="6719"/>
                    <a:pt x="21795" y="7329"/>
                    <a:pt x="22180" y="7812"/>
                  </a:cubicBezTo>
                  <a:cubicBezTo>
                    <a:pt x="22534" y="8326"/>
                    <a:pt x="22855" y="8712"/>
                    <a:pt x="23048" y="8937"/>
                  </a:cubicBezTo>
                  <a:lnTo>
                    <a:pt x="23080" y="8937"/>
                  </a:lnTo>
                  <a:cubicBezTo>
                    <a:pt x="23080" y="8937"/>
                    <a:pt x="23048" y="9033"/>
                    <a:pt x="22952" y="9162"/>
                  </a:cubicBezTo>
                  <a:cubicBezTo>
                    <a:pt x="22759" y="9355"/>
                    <a:pt x="22405" y="9612"/>
                    <a:pt x="21955" y="9869"/>
                  </a:cubicBezTo>
                  <a:cubicBezTo>
                    <a:pt x="20573" y="10672"/>
                    <a:pt x="18387" y="11572"/>
                    <a:pt x="17230" y="12055"/>
                  </a:cubicBezTo>
                  <a:cubicBezTo>
                    <a:pt x="16298" y="12440"/>
                    <a:pt x="14884" y="13212"/>
                    <a:pt x="13662" y="13951"/>
                  </a:cubicBezTo>
                  <a:cubicBezTo>
                    <a:pt x="13084" y="14337"/>
                    <a:pt x="12505" y="14690"/>
                    <a:pt x="12087" y="14980"/>
                  </a:cubicBezTo>
                  <a:cubicBezTo>
                    <a:pt x="11894" y="15141"/>
                    <a:pt x="11701" y="15269"/>
                    <a:pt x="11541" y="15398"/>
                  </a:cubicBezTo>
                  <a:cubicBezTo>
                    <a:pt x="11412" y="15526"/>
                    <a:pt x="11316" y="15623"/>
                    <a:pt x="11251" y="15719"/>
                  </a:cubicBezTo>
                  <a:cubicBezTo>
                    <a:pt x="11187" y="15848"/>
                    <a:pt x="11155" y="15944"/>
                    <a:pt x="11155" y="16073"/>
                  </a:cubicBezTo>
                  <a:cubicBezTo>
                    <a:pt x="11155" y="16266"/>
                    <a:pt x="11219" y="16458"/>
                    <a:pt x="11316" y="16651"/>
                  </a:cubicBezTo>
                  <a:cubicBezTo>
                    <a:pt x="11605" y="17262"/>
                    <a:pt x="12216" y="17969"/>
                    <a:pt x="12794" y="18837"/>
                  </a:cubicBezTo>
                  <a:cubicBezTo>
                    <a:pt x="13180" y="19480"/>
                    <a:pt x="13630" y="20830"/>
                    <a:pt x="13984" y="22309"/>
                  </a:cubicBezTo>
                  <a:cubicBezTo>
                    <a:pt x="14369" y="23787"/>
                    <a:pt x="14626" y="25427"/>
                    <a:pt x="14691" y="26648"/>
                  </a:cubicBezTo>
                  <a:cubicBezTo>
                    <a:pt x="14723" y="27098"/>
                    <a:pt x="14755" y="27645"/>
                    <a:pt x="14755" y="28223"/>
                  </a:cubicBezTo>
                  <a:cubicBezTo>
                    <a:pt x="14755" y="29573"/>
                    <a:pt x="14691" y="31213"/>
                    <a:pt x="14691" y="32756"/>
                  </a:cubicBezTo>
                  <a:cubicBezTo>
                    <a:pt x="14691" y="34202"/>
                    <a:pt x="14723" y="35552"/>
                    <a:pt x="14916" y="36517"/>
                  </a:cubicBezTo>
                  <a:cubicBezTo>
                    <a:pt x="15398" y="38895"/>
                    <a:pt x="15494" y="43492"/>
                    <a:pt x="15527" y="44135"/>
                  </a:cubicBezTo>
                  <a:cubicBezTo>
                    <a:pt x="15527" y="44392"/>
                    <a:pt x="15366" y="44842"/>
                    <a:pt x="15141" y="45260"/>
                  </a:cubicBezTo>
                  <a:cubicBezTo>
                    <a:pt x="14916" y="45678"/>
                    <a:pt x="14562" y="46064"/>
                    <a:pt x="14209" y="46256"/>
                  </a:cubicBezTo>
                  <a:cubicBezTo>
                    <a:pt x="14176" y="46289"/>
                    <a:pt x="14080" y="46321"/>
                    <a:pt x="13951" y="46321"/>
                  </a:cubicBezTo>
                  <a:cubicBezTo>
                    <a:pt x="13791" y="46353"/>
                    <a:pt x="13598" y="46353"/>
                    <a:pt x="13373" y="46353"/>
                  </a:cubicBezTo>
                  <a:cubicBezTo>
                    <a:pt x="11251" y="46353"/>
                    <a:pt x="6140" y="45614"/>
                    <a:pt x="4180" y="45324"/>
                  </a:cubicBezTo>
                  <a:cubicBezTo>
                    <a:pt x="2958" y="45131"/>
                    <a:pt x="2219" y="45163"/>
                    <a:pt x="1833" y="45131"/>
                  </a:cubicBezTo>
                  <a:cubicBezTo>
                    <a:pt x="1737" y="45099"/>
                    <a:pt x="1672" y="45099"/>
                    <a:pt x="1608" y="45067"/>
                  </a:cubicBezTo>
                  <a:cubicBezTo>
                    <a:pt x="1544" y="45035"/>
                    <a:pt x="1544" y="45003"/>
                    <a:pt x="1479" y="44938"/>
                  </a:cubicBezTo>
                  <a:cubicBezTo>
                    <a:pt x="1447" y="44874"/>
                    <a:pt x="1415" y="44713"/>
                    <a:pt x="1383" y="44521"/>
                  </a:cubicBezTo>
                  <a:cubicBezTo>
                    <a:pt x="1383" y="44424"/>
                    <a:pt x="1383" y="44328"/>
                    <a:pt x="1383" y="44231"/>
                  </a:cubicBezTo>
                  <a:cubicBezTo>
                    <a:pt x="1383" y="43749"/>
                    <a:pt x="1512" y="43171"/>
                    <a:pt x="1640" y="42592"/>
                  </a:cubicBezTo>
                  <a:cubicBezTo>
                    <a:pt x="1801" y="42045"/>
                    <a:pt x="1929" y="41499"/>
                    <a:pt x="1929" y="41017"/>
                  </a:cubicBezTo>
                  <a:lnTo>
                    <a:pt x="1929" y="40985"/>
                  </a:lnTo>
                  <a:lnTo>
                    <a:pt x="1929" y="40953"/>
                  </a:lnTo>
                  <a:cubicBezTo>
                    <a:pt x="1929" y="40695"/>
                    <a:pt x="1865" y="39860"/>
                    <a:pt x="1737" y="38702"/>
                  </a:cubicBezTo>
                  <a:cubicBezTo>
                    <a:pt x="1383" y="35167"/>
                    <a:pt x="676" y="28641"/>
                    <a:pt x="483" y="26841"/>
                  </a:cubicBezTo>
                  <a:cubicBezTo>
                    <a:pt x="451" y="26552"/>
                    <a:pt x="419" y="26230"/>
                    <a:pt x="419" y="25941"/>
                  </a:cubicBezTo>
                  <a:cubicBezTo>
                    <a:pt x="419" y="23948"/>
                    <a:pt x="1094" y="21955"/>
                    <a:pt x="2154" y="20284"/>
                  </a:cubicBezTo>
                  <a:cubicBezTo>
                    <a:pt x="2765" y="19384"/>
                    <a:pt x="3601" y="18676"/>
                    <a:pt x="4276" y="17744"/>
                  </a:cubicBezTo>
                  <a:cubicBezTo>
                    <a:pt x="4437" y="17551"/>
                    <a:pt x="4790" y="17133"/>
                    <a:pt x="5112" y="16683"/>
                  </a:cubicBezTo>
                  <a:cubicBezTo>
                    <a:pt x="5272" y="16458"/>
                    <a:pt x="5433" y="16233"/>
                    <a:pt x="5562" y="16008"/>
                  </a:cubicBezTo>
                  <a:cubicBezTo>
                    <a:pt x="5690" y="15783"/>
                    <a:pt x="5755" y="15591"/>
                    <a:pt x="5755" y="15366"/>
                  </a:cubicBezTo>
                  <a:lnTo>
                    <a:pt x="5755" y="15333"/>
                  </a:lnTo>
                  <a:cubicBezTo>
                    <a:pt x="5755" y="15333"/>
                    <a:pt x="5755" y="15205"/>
                    <a:pt x="5755" y="15044"/>
                  </a:cubicBezTo>
                  <a:cubicBezTo>
                    <a:pt x="5690" y="14465"/>
                    <a:pt x="5594" y="13148"/>
                    <a:pt x="5594" y="11572"/>
                  </a:cubicBezTo>
                  <a:cubicBezTo>
                    <a:pt x="5594" y="10383"/>
                    <a:pt x="5658" y="9097"/>
                    <a:pt x="5819" y="7844"/>
                  </a:cubicBezTo>
                  <a:cubicBezTo>
                    <a:pt x="6012" y="6076"/>
                    <a:pt x="6623" y="4372"/>
                    <a:pt x="7523" y="3054"/>
                  </a:cubicBezTo>
                  <a:cubicBezTo>
                    <a:pt x="8455" y="1704"/>
                    <a:pt x="9644" y="804"/>
                    <a:pt x="11026" y="547"/>
                  </a:cubicBezTo>
                  <a:cubicBezTo>
                    <a:pt x="11637" y="450"/>
                    <a:pt x="12216" y="418"/>
                    <a:pt x="12730" y="418"/>
                  </a:cubicBezTo>
                  <a:close/>
                  <a:moveTo>
                    <a:pt x="12730" y="0"/>
                  </a:moveTo>
                  <a:cubicBezTo>
                    <a:pt x="12183" y="0"/>
                    <a:pt x="11605" y="33"/>
                    <a:pt x="10930" y="129"/>
                  </a:cubicBezTo>
                  <a:cubicBezTo>
                    <a:pt x="9419" y="386"/>
                    <a:pt x="8133" y="1415"/>
                    <a:pt x="7169" y="2797"/>
                  </a:cubicBezTo>
                  <a:cubicBezTo>
                    <a:pt x="6237" y="4179"/>
                    <a:pt x="5626" y="5947"/>
                    <a:pt x="5401" y="7779"/>
                  </a:cubicBezTo>
                  <a:cubicBezTo>
                    <a:pt x="5240" y="9065"/>
                    <a:pt x="5176" y="10383"/>
                    <a:pt x="5176" y="11572"/>
                  </a:cubicBezTo>
                  <a:cubicBezTo>
                    <a:pt x="5176" y="13694"/>
                    <a:pt x="5337" y="15366"/>
                    <a:pt x="5337" y="15366"/>
                  </a:cubicBezTo>
                  <a:cubicBezTo>
                    <a:pt x="5337" y="15462"/>
                    <a:pt x="5305" y="15623"/>
                    <a:pt x="5176" y="15816"/>
                  </a:cubicBezTo>
                  <a:cubicBezTo>
                    <a:pt x="5047" y="16105"/>
                    <a:pt x="4790" y="16458"/>
                    <a:pt x="4533" y="16748"/>
                  </a:cubicBezTo>
                  <a:cubicBezTo>
                    <a:pt x="4308" y="17069"/>
                    <a:pt x="4083" y="17326"/>
                    <a:pt x="3955" y="17487"/>
                  </a:cubicBezTo>
                  <a:cubicBezTo>
                    <a:pt x="3312" y="18355"/>
                    <a:pt x="2444" y="19062"/>
                    <a:pt x="1801" y="20059"/>
                  </a:cubicBezTo>
                  <a:cubicBezTo>
                    <a:pt x="708" y="21762"/>
                    <a:pt x="1" y="23852"/>
                    <a:pt x="1" y="25941"/>
                  </a:cubicBezTo>
                  <a:cubicBezTo>
                    <a:pt x="1" y="26263"/>
                    <a:pt x="33" y="26584"/>
                    <a:pt x="65" y="26905"/>
                  </a:cubicBezTo>
                  <a:cubicBezTo>
                    <a:pt x="194" y="28095"/>
                    <a:pt x="547" y="31373"/>
                    <a:pt x="869" y="34492"/>
                  </a:cubicBezTo>
                  <a:cubicBezTo>
                    <a:pt x="1029" y="36034"/>
                    <a:pt x="1190" y="37545"/>
                    <a:pt x="1319" y="38735"/>
                  </a:cubicBezTo>
                  <a:cubicBezTo>
                    <a:pt x="1447" y="39892"/>
                    <a:pt x="1512" y="40760"/>
                    <a:pt x="1512" y="40985"/>
                  </a:cubicBezTo>
                  <a:lnTo>
                    <a:pt x="1512" y="41017"/>
                  </a:lnTo>
                  <a:cubicBezTo>
                    <a:pt x="1512" y="41403"/>
                    <a:pt x="1383" y="41917"/>
                    <a:pt x="1254" y="42495"/>
                  </a:cubicBezTo>
                  <a:cubicBezTo>
                    <a:pt x="1094" y="43074"/>
                    <a:pt x="965" y="43653"/>
                    <a:pt x="965" y="44231"/>
                  </a:cubicBezTo>
                  <a:cubicBezTo>
                    <a:pt x="965" y="44360"/>
                    <a:pt x="965" y="44456"/>
                    <a:pt x="965" y="44585"/>
                  </a:cubicBezTo>
                  <a:cubicBezTo>
                    <a:pt x="997" y="44874"/>
                    <a:pt x="1062" y="45099"/>
                    <a:pt x="1190" y="45260"/>
                  </a:cubicBezTo>
                  <a:cubicBezTo>
                    <a:pt x="1287" y="45388"/>
                    <a:pt x="1447" y="45485"/>
                    <a:pt x="1608" y="45517"/>
                  </a:cubicBezTo>
                  <a:cubicBezTo>
                    <a:pt x="1833" y="45581"/>
                    <a:pt x="2122" y="45581"/>
                    <a:pt x="2540" y="45581"/>
                  </a:cubicBezTo>
                  <a:cubicBezTo>
                    <a:pt x="2926" y="45614"/>
                    <a:pt x="3440" y="45646"/>
                    <a:pt x="4115" y="45742"/>
                  </a:cubicBezTo>
                  <a:cubicBezTo>
                    <a:pt x="6108" y="46031"/>
                    <a:pt x="11155" y="46771"/>
                    <a:pt x="13373" y="46771"/>
                  </a:cubicBezTo>
                  <a:cubicBezTo>
                    <a:pt x="13630" y="46771"/>
                    <a:pt x="13823" y="46771"/>
                    <a:pt x="13984" y="46739"/>
                  </a:cubicBezTo>
                  <a:cubicBezTo>
                    <a:pt x="14144" y="46739"/>
                    <a:pt x="14305" y="46706"/>
                    <a:pt x="14401" y="46642"/>
                  </a:cubicBezTo>
                  <a:cubicBezTo>
                    <a:pt x="14884" y="46385"/>
                    <a:pt x="15237" y="45935"/>
                    <a:pt x="15527" y="45485"/>
                  </a:cubicBezTo>
                  <a:cubicBezTo>
                    <a:pt x="15784" y="45003"/>
                    <a:pt x="15944" y="44521"/>
                    <a:pt x="15944" y="44135"/>
                  </a:cubicBezTo>
                  <a:lnTo>
                    <a:pt x="15944" y="44103"/>
                  </a:lnTo>
                  <a:cubicBezTo>
                    <a:pt x="15912" y="43492"/>
                    <a:pt x="15816" y="38863"/>
                    <a:pt x="15334" y="36452"/>
                  </a:cubicBezTo>
                  <a:cubicBezTo>
                    <a:pt x="15173" y="35520"/>
                    <a:pt x="15109" y="34170"/>
                    <a:pt x="15109" y="32756"/>
                  </a:cubicBezTo>
                  <a:cubicBezTo>
                    <a:pt x="15109" y="31245"/>
                    <a:pt x="15173" y="29606"/>
                    <a:pt x="15173" y="28223"/>
                  </a:cubicBezTo>
                  <a:cubicBezTo>
                    <a:pt x="15173" y="27645"/>
                    <a:pt x="15173" y="27098"/>
                    <a:pt x="15141" y="26648"/>
                  </a:cubicBezTo>
                  <a:cubicBezTo>
                    <a:pt x="15044" y="25362"/>
                    <a:pt x="14787" y="23723"/>
                    <a:pt x="14401" y="22212"/>
                  </a:cubicBezTo>
                  <a:cubicBezTo>
                    <a:pt x="14048" y="20702"/>
                    <a:pt x="13598" y="19351"/>
                    <a:pt x="13148" y="18612"/>
                  </a:cubicBezTo>
                  <a:cubicBezTo>
                    <a:pt x="12762" y="18034"/>
                    <a:pt x="12344" y="17487"/>
                    <a:pt x="12055" y="17069"/>
                  </a:cubicBezTo>
                  <a:cubicBezTo>
                    <a:pt x="11926" y="16844"/>
                    <a:pt x="11798" y="16651"/>
                    <a:pt x="11701" y="16458"/>
                  </a:cubicBezTo>
                  <a:cubicBezTo>
                    <a:pt x="11637" y="16298"/>
                    <a:pt x="11573" y="16169"/>
                    <a:pt x="11573" y="16073"/>
                  </a:cubicBezTo>
                  <a:cubicBezTo>
                    <a:pt x="11573" y="16008"/>
                    <a:pt x="11605" y="15976"/>
                    <a:pt x="11605" y="15944"/>
                  </a:cubicBezTo>
                  <a:cubicBezTo>
                    <a:pt x="11637" y="15912"/>
                    <a:pt x="11701" y="15816"/>
                    <a:pt x="11830" y="15719"/>
                  </a:cubicBezTo>
                  <a:cubicBezTo>
                    <a:pt x="12280" y="15333"/>
                    <a:pt x="13276" y="14690"/>
                    <a:pt x="14369" y="14048"/>
                  </a:cubicBezTo>
                  <a:cubicBezTo>
                    <a:pt x="15430" y="13405"/>
                    <a:pt x="16587" y="12794"/>
                    <a:pt x="17391" y="12440"/>
                  </a:cubicBezTo>
                  <a:cubicBezTo>
                    <a:pt x="18259" y="12087"/>
                    <a:pt x="19770" y="11476"/>
                    <a:pt x="21055" y="10833"/>
                  </a:cubicBezTo>
                  <a:cubicBezTo>
                    <a:pt x="21698" y="10512"/>
                    <a:pt x="22277" y="10190"/>
                    <a:pt x="22727" y="9869"/>
                  </a:cubicBezTo>
                  <a:cubicBezTo>
                    <a:pt x="22952" y="9740"/>
                    <a:pt x="23113" y="9580"/>
                    <a:pt x="23241" y="9451"/>
                  </a:cubicBezTo>
                  <a:cubicBezTo>
                    <a:pt x="23402" y="9290"/>
                    <a:pt x="23498" y="9129"/>
                    <a:pt x="23498" y="8937"/>
                  </a:cubicBezTo>
                  <a:cubicBezTo>
                    <a:pt x="23498" y="8808"/>
                    <a:pt x="23434" y="8712"/>
                    <a:pt x="23370" y="8615"/>
                  </a:cubicBezTo>
                  <a:cubicBezTo>
                    <a:pt x="23177" y="8454"/>
                    <a:pt x="22855" y="8069"/>
                    <a:pt x="22502" y="7554"/>
                  </a:cubicBezTo>
                  <a:cubicBezTo>
                    <a:pt x="21955" y="6815"/>
                    <a:pt x="21280" y="5851"/>
                    <a:pt x="20734" y="5079"/>
                  </a:cubicBezTo>
                  <a:cubicBezTo>
                    <a:pt x="20220" y="4308"/>
                    <a:pt x="19834" y="3697"/>
                    <a:pt x="19834" y="3697"/>
                  </a:cubicBezTo>
                  <a:lnTo>
                    <a:pt x="19802" y="3697"/>
                  </a:lnTo>
                  <a:cubicBezTo>
                    <a:pt x="19802" y="3697"/>
                    <a:pt x="19384" y="3151"/>
                    <a:pt x="18805" y="2540"/>
                  </a:cubicBezTo>
                  <a:cubicBezTo>
                    <a:pt x="18194" y="1929"/>
                    <a:pt x="17487" y="1254"/>
                    <a:pt x="16844" y="965"/>
                  </a:cubicBezTo>
                  <a:cubicBezTo>
                    <a:pt x="15944" y="579"/>
                    <a:pt x="14659" y="0"/>
                    <a:pt x="1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64"/>
            <p:cNvSpPr/>
            <p:nvPr/>
          </p:nvSpPr>
          <p:spPr>
            <a:xfrm>
              <a:off x="4852250" y="3131925"/>
              <a:ext cx="629250" cy="449325"/>
            </a:xfrm>
            <a:custGeom>
              <a:avLst/>
              <a:gdLst/>
              <a:ahLst/>
              <a:cxnLst/>
              <a:rect l="l" t="t" r="r" b="b"/>
              <a:pathLst>
                <a:path w="25170" h="17973" extrusionOk="0">
                  <a:moveTo>
                    <a:pt x="1737" y="0"/>
                  </a:moveTo>
                  <a:cubicBezTo>
                    <a:pt x="1737" y="0"/>
                    <a:pt x="1" y="1286"/>
                    <a:pt x="65" y="3311"/>
                  </a:cubicBezTo>
                  <a:cubicBezTo>
                    <a:pt x="97" y="5336"/>
                    <a:pt x="2508" y="15655"/>
                    <a:pt x="2862" y="16715"/>
                  </a:cubicBezTo>
                  <a:cubicBezTo>
                    <a:pt x="3247" y="17744"/>
                    <a:pt x="4855" y="17841"/>
                    <a:pt x="5208" y="17969"/>
                  </a:cubicBezTo>
                  <a:cubicBezTo>
                    <a:pt x="5213" y="17972"/>
                    <a:pt x="5222" y="17973"/>
                    <a:pt x="5233" y="17973"/>
                  </a:cubicBezTo>
                  <a:cubicBezTo>
                    <a:pt x="5966" y="17973"/>
                    <a:pt x="19384" y="12762"/>
                    <a:pt x="19384" y="12762"/>
                  </a:cubicBezTo>
                  <a:cubicBezTo>
                    <a:pt x="19384" y="12762"/>
                    <a:pt x="21023" y="13919"/>
                    <a:pt x="21666" y="13919"/>
                  </a:cubicBezTo>
                  <a:cubicBezTo>
                    <a:pt x="22277" y="13887"/>
                    <a:pt x="24045" y="13855"/>
                    <a:pt x="24045" y="13855"/>
                  </a:cubicBezTo>
                  <a:cubicBezTo>
                    <a:pt x="24045" y="13855"/>
                    <a:pt x="24752" y="15012"/>
                    <a:pt x="24977" y="15012"/>
                  </a:cubicBezTo>
                  <a:cubicBezTo>
                    <a:pt x="25170" y="15012"/>
                    <a:pt x="25106" y="14465"/>
                    <a:pt x="25009" y="14048"/>
                  </a:cubicBezTo>
                  <a:cubicBezTo>
                    <a:pt x="24945" y="13630"/>
                    <a:pt x="24559" y="12569"/>
                    <a:pt x="24559" y="12569"/>
                  </a:cubicBezTo>
                  <a:cubicBezTo>
                    <a:pt x="24559" y="12569"/>
                    <a:pt x="22663" y="11444"/>
                    <a:pt x="21730" y="11251"/>
                  </a:cubicBezTo>
                  <a:cubicBezTo>
                    <a:pt x="20974" y="11089"/>
                    <a:pt x="20149" y="10836"/>
                    <a:pt x="19580" y="10836"/>
                  </a:cubicBezTo>
                  <a:cubicBezTo>
                    <a:pt x="19473" y="10836"/>
                    <a:pt x="19374" y="10845"/>
                    <a:pt x="19287" y="10865"/>
                  </a:cubicBezTo>
                  <a:cubicBezTo>
                    <a:pt x="18709" y="11026"/>
                    <a:pt x="7555" y="12826"/>
                    <a:pt x="7555" y="12826"/>
                  </a:cubicBezTo>
                  <a:cubicBezTo>
                    <a:pt x="7555" y="12826"/>
                    <a:pt x="7812" y="5304"/>
                    <a:pt x="7619" y="3697"/>
                  </a:cubicBezTo>
                  <a:cubicBezTo>
                    <a:pt x="7458" y="2090"/>
                    <a:pt x="6783" y="450"/>
                    <a:pt x="5530" y="193"/>
                  </a:cubicBezTo>
                  <a:lnTo>
                    <a:pt x="1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64"/>
            <p:cNvSpPr/>
            <p:nvPr/>
          </p:nvSpPr>
          <p:spPr>
            <a:xfrm>
              <a:off x="4848250" y="3127100"/>
              <a:ext cx="637275" cy="459700"/>
            </a:xfrm>
            <a:custGeom>
              <a:avLst/>
              <a:gdLst/>
              <a:ahLst/>
              <a:cxnLst/>
              <a:rect l="l" t="t" r="r" b="b"/>
              <a:pathLst>
                <a:path w="25491" h="18388" extrusionOk="0">
                  <a:moveTo>
                    <a:pt x="1768" y="0"/>
                  </a:moveTo>
                  <a:cubicBezTo>
                    <a:pt x="1768" y="33"/>
                    <a:pt x="1318" y="354"/>
                    <a:pt x="868" y="933"/>
                  </a:cubicBezTo>
                  <a:cubicBezTo>
                    <a:pt x="450" y="1511"/>
                    <a:pt x="0" y="2379"/>
                    <a:pt x="0" y="3440"/>
                  </a:cubicBezTo>
                  <a:lnTo>
                    <a:pt x="0" y="3536"/>
                  </a:lnTo>
                  <a:lnTo>
                    <a:pt x="2" y="3536"/>
                  </a:lnTo>
                  <a:lnTo>
                    <a:pt x="2" y="3536"/>
                  </a:lnTo>
                  <a:cubicBezTo>
                    <a:pt x="37" y="4090"/>
                    <a:pt x="166" y="5104"/>
                    <a:pt x="418" y="6365"/>
                  </a:cubicBezTo>
                  <a:cubicBezTo>
                    <a:pt x="772" y="8262"/>
                    <a:pt x="1318" y="10705"/>
                    <a:pt x="1800" y="12794"/>
                  </a:cubicBezTo>
                  <a:cubicBezTo>
                    <a:pt x="2025" y="13823"/>
                    <a:pt x="2250" y="14755"/>
                    <a:pt x="2443" y="15494"/>
                  </a:cubicBezTo>
                  <a:cubicBezTo>
                    <a:pt x="2636" y="16233"/>
                    <a:pt x="2764" y="16748"/>
                    <a:pt x="2829" y="16973"/>
                  </a:cubicBezTo>
                  <a:cubicBezTo>
                    <a:pt x="2957" y="17262"/>
                    <a:pt x="3150" y="17519"/>
                    <a:pt x="3375" y="17680"/>
                  </a:cubicBezTo>
                  <a:cubicBezTo>
                    <a:pt x="3729" y="17969"/>
                    <a:pt x="4147" y="18098"/>
                    <a:pt x="4532" y="18194"/>
                  </a:cubicBezTo>
                  <a:cubicBezTo>
                    <a:pt x="4725" y="18259"/>
                    <a:pt x="4886" y="18291"/>
                    <a:pt x="5015" y="18323"/>
                  </a:cubicBezTo>
                  <a:cubicBezTo>
                    <a:pt x="5143" y="18323"/>
                    <a:pt x="5272" y="18355"/>
                    <a:pt x="5304" y="18387"/>
                  </a:cubicBezTo>
                  <a:lnTo>
                    <a:pt x="5529" y="18387"/>
                  </a:lnTo>
                  <a:cubicBezTo>
                    <a:pt x="5722" y="18323"/>
                    <a:pt x="6075" y="18226"/>
                    <a:pt x="6557" y="18066"/>
                  </a:cubicBezTo>
                  <a:cubicBezTo>
                    <a:pt x="9694" y="16990"/>
                    <a:pt x="18272" y="13666"/>
                    <a:pt x="19495" y="13202"/>
                  </a:cubicBezTo>
                  <a:lnTo>
                    <a:pt x="19495" y="13202"/>
                  </a:lnTo>
                  <a:cubicBezTo>
                    <a:pt x="19638" y="13299"/>
                    <a:pt x="19959" y="13512"/>
                    <a:pt x="20315" y="13726"/>
                  </a:cubicBezTo>
                  <a:cubicBezTo>
                    <a:pt x="20572" y="13855"/>
                    <a:pt x="20830" y="14015"/>
                    <a:pt x="21087" y="14112"/>
                  </a:cubicBezTo>
                  <a:cubicBezTo>
                    <a:pt x="21344" y="14241"/>
                    <a:pt x="21601" y="14305"/>
                    <a:pt x="21826" y="14305"/>
                  </a:cubicBezTo>
                  <a:cubicBezTo>
                    <a:pt x="22344" y="14305"/>
                    <a:pt x="23692" y="14282"/>
                    <a:pt x="24091" y="14275"/>
                  </a:cubicBezTo>
                  <a:lnTo>
                    <a:pt x="24091" y="14275"/>
                  </a:lnTo>
                  <a:cubicBezTo>
                    <a:pt x="24166" y="14395"/>
                    <a:pt x="24282" y="14581"/>
                    <a:pt x="24398" y="14755"/>
                  </a:cubicBezTo>
                  <a:cubicBezTo>
                    <a:pt x="24526" y="14916"/>
                    <a:pt x="24623" y="15044"/>
                    <a:pt x="24751" y="15173"/>
                  </a:cubicBezTo>
                  <a:cubicBezTo>
                    <a:pt x="24783" y="15237"/>
                    <a:pt x="24848" y="15301"/>
                    <a:pt x="24912" y="15333"/>
                  </a:cubicBezTo>
                  <a:cubicBezTo>
                    <a:pt x="24944" y="15366"/>
                    <a:pt x="25008" y="15430"/>
                    <a:pt x="25137" y="15430"/>
                  </a:cubicBezTo>
                  <a:cubicBezTo>
                    <a:pt x="25201" y="15430"/>
                    <a:pt x="25266" y="15398"/>
                    <a:pt x="25330" y="15366"/>
                  </a:cubicBezTo>
                  <a:cubicBezTo>
                    <a:pt x="25426" y="15269"/>
                    <a:pt x="25426" y="15205"/>
                    <a:pt x="25458" y="15141"/>
                  </a:cubicBezTo>
                  <a:cubicBezTo>
                    <a:pt x="25458" y="15076"/>
                    <a:pt x="25491" y="14980"/>
                    <a:pt x="25491" y="14916"/>
                  </a:cubicBezTo>
                  <a:cubicBezTo>
                    <a:pt x="25491" y="14691"/>
                    <a:pt x="25426" y="14433"/>
                    <a:pt x="25394" y="14208"/>
                  </a:cubicBezTo>
                  <a:cubicBezTo>
                    <a:pt x="25330" y="13951"/>
                    <a:pt x="25233" y="13598"/>
                    <a:pt x="25137" y="13276"/>
                  </a:cubicBezTo>
                  <a:cubicBezTo>
                    <a:pt x="25008" y="12955"/>
                    <a:pt x="24912" y="12698"/>
                    <a:pt x="24912" y="12698"/>
                  </a:cubicBezTo>
                  <a:lnTo>
                    <a:pt x="24912" y="12633"/>
                  </a:lnTo>
                  <a:lnTo>
                    <a:pt x="24848" y="12601"/>
                  </a:lnTo>
                  <a:cubicBezTo>
                    <a:pt x="24848" y="12601"/>
                    <a:pt x="24365" y="12312"/>
                    <a:pt x="23755" y="11990"/>
                  </a:cubicBezTo>
                  <a:cubicBezTo>
                    <a:pt x="23144" y="11669"/>
                    <a:pt x="22437" y="11347"/>
                    <a:pt x="21923" y="11219"/>
                  </a:cubicBezTo>
                  <a:cubicBezTo>
                    <a:pt x="21183" y="11090"/>
                    <a:pt x="20412" y="10833"/>
                    <a:pt x="19769" y="10833"/>
                  </a:cubicBezTo>
                  <a:cubicBezTo>
                    <a:pt x="19640" y="10833"/>
                    <a:pt x="19512" y="10833"/>
                    <a:pt x="19383" y="10865"/>
                  </a:cubicBezTo>
                  <a:cubicBezTo>
                    <a:pt x="19319" y="10865"/>
                    <a:pt x="19094" y="10930"/>
                    <a:pt x="18740" y="10994"/>
                  </a:cubicBezTo>
                  <a:cubicBezTo>
                    <a:pt x="17487" y="11219"/>
                    <a:pt x="14722" y="11669"/>
                    <a:pt x="12279" y="12055"/>
                  </a:cubicBezTo>
                  <a:cubicBezTo>
                    <a:pt x="11026" y="12248"/>
                    <a:pt x="9901" y="12440"/>
                    <a:pt x="9065" y="12569"/>
                  </a:cubicBezTo>
                  <a:cubicBezTo>
                    <a:pt x="8565" y="12662"/>
                    <a:pt x="8182" y="12722"/>
                    <a:pt x="7948" y="12757"/>
                  </a:cubicBezTo>
                  <a:lnTo>
                    <a:pt x="7948" y="12757"/>
                  </a:lnTo>
                  <a:cubicBezTo>
                    <a:pt x="7976" y="11808"/>
                    <a:pt x="8068" y="8483"/>
                    <a:pt x="8068" y="6108"/>
                  </a:cubicBezTo>
                  <a:cubicBezTo>
                    <a:pt x="8068" y="5111"/>
                    <a:pt x="8036" y="4308"/>
                    <a:pt x="8004" y="3890"/>
                  </a:cubicBezTo>
                  <a:cubicBezTo>
                    <a:pt x="7908" y="3054"/>
                    <a:pt x="7683" y="2218"/>
                    <a:pt x="7329" y="1543"/>
                  </a:cubicBezTo>
                  <a:cubicBezTo>
                    <a:pt x="6975" y="868"/>
                    <a:pt x="6429" y="322"/>
                    <a:pt x="5722" y="161"/>
                  </a:cubicBezTo>
                  <a:lnTo>
                    <a:pt x="5625" y="579"/>
                  </a:lnTo>
                  <a:cubicBezTo>
                    <a:pt x="6172" y="708"/>
                    <a:pt x="6622" y="1126"/>
                    <a:pt x="6943" y="1736"/>
                  </a:cubicBezTo>
                  <a:cubicBezTo>
                    <a:pt x="7297" y="2347"/>
                    <a:pt x="7490" y="3151"/>
                    <a:pt x="7586" y="3922"/>
                  </a:cubicBezTo>
                  <a:cubicBezTo>
                    <a:pt x="7618" y="4308"/>
                    <a:pt x="7650" y="5144"/>
                    <a:pt x="7650" y="6108"/>
                  </a:cubicBezTo>
                  <a:cubicBezTo>
                    <a:pt x="7650" y="7490"/>
                    <a:pt x="7618" y="9226"/>
                    <a:pt x="7554" y="10608"/>
                  </a:cubicBezTo>
                  <a:cubicBezTo>
                    <a:pt x="7522" y="11958"/>
                    <a:pt x="7490" y="12987"/>
                    <a:pt x="7490" y="13019"/>
                  </a:cubicBezTo>
                  <a:lnTo>
                    <a:pt x="7490" y="13276"/>
                  </a:lnTo>
                  <a:lnTo>
                    <a:pt x="7747" y="13212"/>
                  </a:lnTo>
                  <a:cubicBezTo>
                    <a:pt x="7747" y="13212"/>
                    <a:pt x="10543" y="12762"/>
                    <a:pt x="13404" y="12312"/>
                  </a:cubicBezTo>
                  <a:cubicBezTo>
                    <a:pt x="14819" y="12087"/>
                    <a:pt x="16265" y="11830"/>
                    <a:pt x="17390" y="11637"/>
                  </a:cubicBezTo>
                  <a:cubicBezTo>
                    <a:pt x="17969" y="11540"/>
                    <a:pt x="18451" y="11476"/>
                    <a:pt x="18805" y="11412"/>
                  </a:cubicBezTo>
                  <a:cubicBezTo>
                    <a:pt x="19158" y="11347"/>
                    <a:pt x="19383" y="11315"/>
                    <a:pt x="19480" y="11283"/>
                  </a:cubicBezTo>
                  <a:cubicBezTo>
                    <a:pt x="19576" y="11251"/>
                    <a:pt x="19672" y="11251"/>
                    <a:pt x="19769" y="11251"/>
                  </a:cubicBezTo>
                  <a:cubicBezTo>
                    <a:pt x="20283" y="11251"/>
                    <a:pt x="21087" y="11476"/>
                    <a:pt x="21858" y="11637"/>
                  </a:cubicBezTo>
                  <a:cubicBezTo>
                    <a:pt x="22276" y="11733"/>
                    <a:pt x="22983" y="12055"/>
                    <a:pt x="23562" y="12376"/>
                  </a:cubicBezTo>
                  <a:cubicBezTo>
                    <a:pt x="23851" y="12505"/>
                    <a:pt x="24108" y="12665"/>
                    <a:pt x="24301" y="12762"/>
                  </a:cubicBezTo>
                  <a:cubicBezTo>
                    <a:pt x="24405" y="12831"/>
                    <a:pt x="24490" y="12882"/>
                    <a:pt x="24547" y="12914"/>
                  </a:cubicBezTo>
                  <a:lnTo>
                    <a:pt x="24547" y="12914"/>
                  </a:lnTo>
                  <a:cubicBezTo>
                    <a:pt x="24580" y="13004"/>
                    <a:pt x="24650" y="13196"/>
                    <a:pt x="24719" y="13405"/>
                  </a:cubicBezTo>
                  <a:cubicBezTo>
                    <a:pt x="24816" y="13726"/>
                    <a:pt x="24944" y="14080"/>
                    <a:pt x="24976" y="14273"/>
                  </a:cubicBezTo>
                  <a:cubicBezTo>
                    <a:pt x="25006" y="14479"/>
                    <a:pt x="25035" y="14712"/>
                    <a:pt x="25040" y="14873"/>
                  </a:cubicBezTo>
                  <a:lnTo>
                    <a:pt x="25040" y="14873"/>
                  </a:lnTo>
                  <a:cubicBezTo>
                    <a:pt x="25010" y="14838"/>
                    <a:pt x="24977" y="14799"/>
                    <a:pt x="24944" y="14755"/>
                  </a:cubicBezTo>
                  <a:cubicBezTo>
                    <a:pt x="24816" y="14594"/>
                    <a:pt x="24687" y="14401"/>
                    <a:pt x="24558" y="14241"/>
                  </a:cubicBezTo>
                  <a:cubicBezTo>
                    <a:pt x="24462" y="14048"/>
                    <a:pt x="24365" y="13919"/>
                    <a:pt x="24365" y="13919"/>
                  </a:cubicBezTo>
                  <a:lnTo>
                    <a:pt x="24301" y="13823"/>
                  </a:lnTo>
                  <a:lnTo>
                    <a:pt x="24205" y="13823"/>
                  </a:lnTo>
                  <a:cubicBezTo>
                    <a:pt x="24205" y="13823"/>
                    <a:pt x="22485" y="13885"/>
                    <a:pt x="21821" y="13887"/>
                  </a:cubicBezTo>
                  <a:lnTo>
                    <a:pt x="21821" y="13887"/>
                  </a:lnTo>
                  <a:cubicBezTo>
                    <a:pt x="21692" y="13885"/>
                    <a:pt x="21502" y="13821"/>
                    <a:pt x="21280" y="13726"/>
                  </a:cubicBezTo>
                  <a:cubicBezTo>
                    <a:pt x="20926" y="13565"/>
                    <a:pt x="20508" y="13340"/>
                    <a:pt x="20219" y="13148"/>
                  </a:cubicBezTo>
                  <a:cubicBezTo>
                    <a:pt x="20058" y="13051"/>
                    <a:pt x="19930" y="12955"/>
                    <a:pt x="19833" y="12890"/>
                  </a:cubicBezTo>
                  <a:cubicBezTo>
                    <a:pt x="19737" y="12826"/>
                    <a:pt x="19672" y="12794"/>
                    <a:pt x="19672" y="12794"/>
                  </a:cubicBezTo>
                  <a:lnTo>
                    <a:pt x="19576" y="12730"/>
                  </a:lnTo>
                  <a:lnTo>
                    <a:pt x="19480" y="12762"/>
                  </a:lnTo>
                  <a:cubicBezTo>
                    <a:pt x="19480" y="12762"/>
                    <a:pt x="18644" y="13083"/>
                    <a:pt x="17358" y="13565"/>
                  </a:cubicBezTo>
                  <a:cubicBezTo>
                    <a:pt x="15429" y="14305"/>
                    <a:pt x="12568" y="15398"/>
                    <a:pt x="10093" y="16330"/>
                  </a:cubicBezTo>
                  <a:cubicBezTo>
                    <a:pt x="8872" y="16780"/>
                    <a:pt x="7715" y="17198"/>
                    <a:pt x="6879" y="17487"/>
                  </a:cubicBezTo>
                  <a:cubicBezTo>
                    <a:pt x="6461" y="17648"/>
                    <a:pt x="6107" y="17776"/>
                    <a:pt x="5850" y="17841"/>
                  </a:cubicBezTo>
                  <a:cubicBezTo>
                    <a:pt x="5690" y="17873"/>
                    <a:pt x="5593" y="17905"/>
                    <a:pt x="5529" y="17937"/>
                  </a:cubicBezTo>
                  <a:lnTo>
                    <a:pt x="5446" y="17965"/>
                  </a:lnTo>
                  <a:lnTo>
                    <a:pt x="5446" y="17965"/>
                  </a:lnTo>
                  <a:cubicBezTo>
                    <a:pt x="5321" y="17934"/>
                    <a:pt x="5165" y="17903"/>
                    <a:pt x="4950" y="17873"/>
                  </a:cubicBezTo>
                  <a:cubicBezTo>
                    <a:pt x="4661" y="17809"/>
                    <a:pt x="4275" y="17712"/>
                    <a:pt x="3954" y="17551"/>
                  </a:cubicBezTo>
                  <a:cubicBezTo>
                    <a:pt x="3600" y="17359"/>
                    <a:pt x="3343" y="17134"/>
                    <a:pt x="3247" y="16812"/>
                  </a:cubicBezTo>
                  <a:cubicBezTo>
                    <a:pt x="3150" y="16587"/>
                    <a:pt x="2925" y="15751"/>
                    <a:pt x="2636" y="14594"/>
                  </a:cubicBezTo>
                  <a:cubicBezTo>
                    <a:pt x="2218" y="12890"/>
                    <a:pt x="1672" y="10480"/>
                    <a:pt x="1254" y="8326"/>
                  </a:cubicBezTo>
                  <a:cubicBezTo>
                    <a:pt x="804" y="6172"/>
                    <a:pt x="450" y="4244"/>
                    <a:pt x="418" y="3504"/>
                  </a:cubicBezTo>
                  <a:lnTo>
                    <a:pt x="418" y="3440"/>
                  </a:lnTo>
                  <a:cubicBezTo>
                    <a:pt x="418" y="2508"/>
                    <a:pt x="836" y="1736"/>
                    <a:pt x="1222" y="1190"/>
                  </a:cubicBezTo>
                  <a:cubicBezTo>
                    <a:pt x="1414" y="933"/>
                    <a:pt x="1639" y="708"/>
                    <a:pt x="1768" y="579"/>
                  </a:cubicBezTo>
                  <a:cubicBezTo>
                    <a:pt x="1864" y="483"/>
                    <a:pt x="1929" y="451"/>
                    <a:pt x="1961" y="418"/>
                  </a:cubicBezTo>
                  <a:lnTo>
                    <a:pt x="1993" y="354"/>
                  </a:lnTo>
                  <a:lnTo>
                    <a:pt x="2025" y="354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64"/>
            <p:cNvSpPr/>
            <p:nvPr/>
          </p:nvSpPr>
          <p:spPr>
            <a:xfrm>
              <a:off x="4853050" y="3111825"/>
              <a:ext cx="245950" cy="480600"/>
            </a:xfrm>
            <a:custGeom>
              <a:avLst/>
              <a:gdLst/>
              <a:ahLst/>
              <a:cxnLst/>
              <a:rect l="l" t="t" r="r" b="b"/>
              <a:pathLst>
                <a:path w="9838" h="19224" extrusionOk="0">
                  <a:moveTo>
                    <a:pt x="1962" y="1"/>
                  </a:moveTo>
                  <a:cubicBezTo>
                    <a:pt x="1962" y="1"/>
                    <a:pt x="1480" y="354"/>
                    <a:pt x="965" y="965"/>
                  </a:cubicBezTo>
                  <a:cubicBezTo>
                    <a:pt x="483" y="1576"/>
                    <a:pt x="1" y="2508"/>
                    <a:pt x="1" y="3633"/>
                  </a:cubicBezTo>
                  <a:cubicBezTo>
                    <a:pt x="1" y="4758"/>
                    <a:pt x="322" y="6944"/>
                    <a:pt x="644" y="9098"/>
                  </a:cubicBezTo>
                  <a:cubicBezTo>
                    <a:pt x="965" y="11251"/>
                    <a:pt x="1287" y="13405"/>
                    <a:pt x="1287" y="14369"/>
                  </a:cubicBezTo>
                  <a:cubicBezTo>
                    <a:pt x="1287" y="15430"/>
                    <a:pt x="1544" y="16587"/>
                    <a:pt x="1994" y="17552"/>
                  </a:cubicBezTo>
                  <a:cubicBezTo>
                    <a:pt x="2187" y="18002"/>
                    <a:pt x="2444" y="18420"/>
                    <a:pt x="2765" y="18709"/>
                  </a:cubicBezTo>
                  <a:cubicBezTo>
                    <a:pt x="3055" y="19030"/>
                    <a:pt x="3440" y="19223"/>
                    <a:pt x="3826" y="19223"/>
                  </a:cubicBezTo>
                  <a:cubicBezTo>
                    <a:pt x="4180" y="19223"/>
                    <a:pt x="4726" y="19127"/>
                    <a:pt x="5337" y="18966"/>
                  </a:cubicBezTo>
                  <a:cubicBezTo>
                    <a:pt x="7233" y="18516"/>
                    <a:pt x="9837" y="17616"/>
                    <a:pt x="9837" y="17616"/>
                  </a:cubicBezTo>
                  <a:lnTo>
                    <a:pt x="9709" y="17198"/>
                  </a:lnTo>
                  <a:cubicBezTo>
                    <a:pt x="9709" y="17198"/>
                    <a:pt x="9419" y="17294"/>
                    <a:pt x="8969" y="17455"/>
                  </a:cubicBezTo>
                  <a:cubicBezTo>
                    <a:pt x="8262" y="17680"/>
                    <a:pt x="7233" y="18002"/>
                    <a:pt x="6205" y="18291"/>
                  </a:cubicBezTo>
                  <a:cubicBezTo>
                    <a:pt x="5208" y="18580"/>
                    <a:pt x="4244" y="18805"/>
                    <a:pt x="3826" y="18805"/>
                  </a:cubicBezTo>
                  <a:cubicBezTo>
                    <a:pt x="3569" y="18805"/>
                    <a:pt x="3312" y="18677"/>
                    <a:pt x="3055" y="18420"/>
                  </a:cubicBezTo>
                  <a:cubicBezTo>
                    <a:pt x="2669" y="18034"/>
                    <a:pt x="2347" y="17391"/>
                    <a:pt x="2090" y="16652"/>
                  </a:cubicBezTo>
                  <a:cubicBezTo>
                    <a:pt x="1865" y="15912"/>
                    <a:pt x="1705" y="15109"/>
                    <a:pt x="1705" y="14369"/>
                  </a:cubicBezTo>
                  <a:cubicBezTo>
                    <a:pt x="1705" y="13309"/>
                    <a:pt x="1383" y="11187"/>
                    <a:pt x="1062" y="9033"/>
                  </a:cubicBezTo>
                  <a:cubicBezTo>
                    <a:pt x="740" y="6880"/>
                    <a:pt x="419" y="4694"/>
                    <a:pt x="419" y="3633"/>
                  </a:cubicBezTo>
                  <a:cubicBezTo>
                    <a:pt x="419" y="2637"/>
                    <a:pt x="869" y="1801"/>
                    <a:pt x="1319" y="1222"/>
                  </a:cubicBezTo>
                  <a:cubicBezTo>
                    <a:pt x="1544" y="933"/>
                    <a:pt x="1769" y="708"/>
                    <a:pt x="1930" y="579"/>
                  </a:cubicBezTo>
                  <a:cubicBezTo>
                    <a:pt x="2026" y="483"/>
                    <a:pt x="2090" y="419"/>
                    <a:pt x="2122" y="386"/>
                  </a:cubicBezTo>
                  <a:lnTo>
                    <a:pt x="2187" y="354"/>
                  </a:lnTo>
                  <a:lnTo>
                    <a:pt x="2219" y="354"/>
                  </a:lnTo>
                  <a:lnTo>
                    <a:pt x="19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64"/>
            <p:cNvSpPr/>
            <p:nvPr/>
          </p:nvSpPr>
          <p:spPr>
            <a:xfrm>
              <a:off x="5006550" y="3155225"/>
              <a:ext cx="124575" cy="303800"/>
            </a:xfrm>
            <a:custGeom>
              <a:avLst/>
              <a:gdLst/>
              <a:ahLst/>
              <a:cxnLst/>
              <a:rect l="l" t="t" r="r" b="b"/>
              <a:pathLst>
                <a:path w="4983" h="12152" extrusionOk="0">
                  <a:moveTo>
                    <a:pt x="290" y="1"/>
                  </a:moveTo>
                  <a:lnTo>
                    <a:pt x="0" y="322"/>
                  </a:lnTo>
                  <a:cubicBezTo>
                    <a:pt x="33" y="354"/>
                    <a:pt x="1126" y="1383"/>
                    <a:pt x="1126" y="3954"/>
                  </a:cubicBezTo>
                  <a:cubicBezTo>
                    <a:pt x="1126" y="4211"/>
                    <a:pt x="1126" y="4501"/>
                    <a:pt x="1093" y="4790"/>
                  </a:cubicBezTo>
                  <a:cubicBezTo>
                    <a:pt x="1061" y="5208"/>
                    <a:pt x="1061" y="5851"/>
                    <a:pt x="1061" y="6590"/>
                  </a:cubicBezTo>
                  <a:cubicBezTo>
                    <a:pt x="1061" y="8840"/>
                    <a:pt x="1158" y="11894"/>
                    <a:pt x="1158" y="11894"/>
                  </a:cubicBezTo>
                  <a:lnTo>
                    <a:pt x="1190" y="12151"/>
                  </a:lnTo>
                  <a:lnTo>
                    <a:pt x="4983" y="11251"/>
                  </a:lnTo>
                  <a:lnTo>
                    <a:pt x="4886" y="10833"/>
                  </a:lnTo>
                  <a:lnTo>
                    <a:pt x="1597" y="11604"/>
                  </a:lnTo>
                  <a:lnTo>
                    <a:pt x="1597" y="11604"/>
                  </a:lnTo>
                  <a:cubicBezTo>
                    <a:pt x="1585" y="11290"/>
                    <a:pt x="1564" y="10742"/>
                    <a:pt x="1543" y="10062"/>
                  </a:cubicBezTo>
                  <a:cubicBezTo>
                    <a:pt x="1511" y="9033"/>
                    <a:pt x="1479" y="7715"/>
                    <a:pt x="1479" y="6590"/>
                  </a:cubicBezTo>
                  <a:cubicBezTo>
                    <a:pt x="1479" y="5851"/>
                    <a:pt x="1479" y="5208"/>
                    <a:pt x="1511" y="4822"/>
                  </a:cubicBezTo>
                  <a:cubicBezTo>
                    <a:pt x="1543" y="4533"/>
                    <a:pt x="1543" y="4211"/>
                    <a:pt x="1543" y="3954"/>
                  </a:cubicBezTo>
                  <a:cubicBezTo>
                    <a:pt x="1543" y="1190"/>
                    <a:pt x="322" y="33"/>
                    <a:pt x="2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64"/>
            <p:cNvSpPr/>
            <p:nvPr/>
          </p:nvSpPr>
          <p:spPr>
            <a:xfrm>
              <a:off x="5276575" y="3402800"/>
              <a:ext cx="204925" cy="104425"/>
            </a:xfrm>
            <a:custGeom>
              <a:avLst/>
              <a:gdLst/>
              <a:ahLst/>
              <a:cxnLst/>
              <a:rect l="l" t="t" r="r" b="b"/>
              <a:pathLst>
                <a:path w="8197" h="4177" extrusionOk="0">
                  <a:moveTo>
                    <a:pt x="2607" y="1"/>
                  </a:moveTo>
                  <a:cubicBezTo>
                    <a:pt x="2500" y="1"/>
                    <a:pt x="2401" y="10"/>
                    <a:pt x="2314" y="30"/>
                  </a:cubicBezTo>
                  <a:cubicBezTo>
                    <a:pt x="2154" y="94"/>
                    <a:pt x="1254" y="255"/>
                    <a:pt x="0" y="448"/>
                  </a:cubicBezTo>
                  <a:lnTo>
                    <a:pt x="482" y="2666"/>
                  </a:lnTo>
                  <a:cubicBezTo>
                    <a:pt x="1672" y="2216"/>
                    <a:pt x="2411" y="1927"/>
                    <a:pt x="2411" y="1927"/>
                  </a:cubicBezTo>
                  <a:cubicBezTo>
                    <a:pt x="2411" y="1927"/>
                    <a:pt x="4050" y="3084"/>
                    <a:pt x="4693" y="3084"/>
                  </a:cubicBezTo>
                  <a:cubicBezTo>
                    <a:pt x="5304" y="3052"/>
                    <a:pt x="7072" y="3020"/>
                    <a:pt x="7072" y="3020"/>
                  </a:cubicBezTo>
                  <a:cubicBezTo>
                    <a:pt x="7072" y="3020"/>
                    <a:pt x="7779" y="4177"/>
                    <a:pt x="8004" y="4177"/>
                  </a:cubicBezTo>
                  <a:cubicBezTo>
                    <a:pt x="8197" y="4177"/>
                    <a:pt x="8133" y="3630"/>
                    <a:pt x="8036" y="3213"/>
                  </a:cubicBezTo>
                  <a:cubicBezTo>
                    <a:pt x="7972" y="2795"/>
                    <a:pt x="7586" y="1734"/>
                    <a:pt x="7586" y="1734"/>
                  </a:cubicBezTo>
                  <a:cubicBezTo>
                    <a:pt x="7586" y="1734"/>
                    <a:pt x="5690" y="609"/>
                    <a:pt x="4757" y="416"/>
                  </a:cubicBezTo>
                  <a:cubicBezTo>
                    <a:pt x="4001" y="254"/>
                    <a:pt x="3176" y="1"/>
                    <a:pt x="2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64"/>
            <p:cNvSpPr/>
            <p:nvPr/>
          </p:nvSpPr>
          <p:spPr>
            <a:xfrm>
              <a:off x="5270125" y="3397925"/>
              <a:ext cx="215400" cy="114925"/>
            </a:xfrm>
            <a:custGeom>
              <a:avLst/>
              <a:gdLst/>
              <a:ahLst/>
              <a:cxnLst/>
              <a:rect l="l" t="t" r="r" b="b"/>
              <a:pathLst>
                <a:path w="8616" h="4597" extrusionOk="0">
                  <a:moveTo>
                    <a:pt x="2894" y="418"/>
                  </a:moveTo>
                  <a:cubicBezTo>
                    <a:pt x="3408" y="418"/>
                    <a:pt x="4212" y="643"/>
                    <a:pt x="4983" y="804"/>
                  </a:cubicBezTo>
                  <a:cubicBezTo>
                    <a:pt x="5401" y="900"/>
                    <a:pt x="6108" y="1222"/>
                    <a:pt x="6687" y="1543"/>
                  </a:cubicBezTo>
                  <a:cubicBezTo>
                    <a:pt x="6976" y="1672"/>
                    <a:pt x="7233" y="1832"/>
                    <a:pt x="7426" y="1929"/>
                  </a:cubicBezTo>
                  <a:cubicBezTo>
                    <a:pt x="7530" y="1998"/>
                    <a:pt x="7615" y="2049"/>
                    <a:pt x="7672" y="2081"/>
                  </a:cubicBezTo>
                  <a:lnTo>
                    <a:pt x="7672" y="2081"/>
                  </a:lnTo>
                  <a:cubicBezTo>
                    <a:pt x="7705" y="2171"/>
                    <a:pt x="7775" y="2363"/>
                    <a:pt x="7844" y="2572"/>
                  </a:cubicBezTo>
                  <a:cubicBezTo>
                    <a:pt x="7941" y="2893"/>
                    <a:pt x="8069" y="3247"/>
                    <a:pt x="8101" y="3440"/>
                  </a:cubicBezTo>
                  <a:cubicBezTo>
                    <a:pt x="8131" y="3646"/>
                    <a:pt x="8160" y="3879"/>
                    <a:pt x="8165" y="4040"/>
                  </a:cubicBezTo>
                  <a:lnTo>
                    <a:pt x="8165" y="4040"/>
                  </a:lnTo>
                  <a:cubicBezTo>
                    <a:pt x="8135" y="4005"/>
                    <a:pt x="8102" y="3966"/>
                    <a:pt x="8069" y="3922"/>
                  </a:cubicBezTo>
                  <a:cubicBezTo>
                    <a:pt x="7941" y="3761"/>
                    <a:pt x="7812" y="3568"/>
                    <a:pt x="7683" y="3408"/>
                  </a:cubicBezTo>
                  <a:cubicBezTo>
                    <a:pt x="7587" y="3215"/>
                    <a:pt x="7490" y="3086"/>
                    <a:pt x="7490" y="3086"/>
                  </a:cubicBezTo>
                  <a:lnTo>
                    <a:pt x="7426" y="2990"/>
                  </a:lnTo>
                  <a:lnTo>
                    <a:pt x="7330" y="2990"/>
                  </a:lnTo>
                  <a:cubicBezTo>
                    <a:pt x="7330" y="2990"/>
                    <a:pt x="5610" y="3052"/>
                    <a:pt x="4946" y="3054"/>
                  </a:cubicBezTo>
                  <a:lnTo>
                    <a:pt x="4946" y="3054"/>
                  </a:lnTo>
                  <a:cubicBezTo>
                    <a:pt x="4817" y="3052"/>
                    <a:pt x="4627" y="2988"/>
                    <a:pt x="4405" y="2893"/>
                  </a:cubicBezTo>
                  <a:cubicBezTo>
                    <a:pt x="4051" y="2732"/>
                    <a:pt x="3633" y="2507"/>
                    <a:pt x="3344" y="2315"/>
                  </a:cubicBezTo>
                  <a:cubicBezTo>
                    <a:pt x="3183" y="2218"/>
                    <a:pt x="3055" y="2122"/>
                    <a:pt x="2958" y="2057"/>
                  </a:cubicBezTo>
                  <a:cubicBezTo>
                    <a:pt x="2862" y="1993"/>
                    <a:pt x="2797" y="1961"/>
                    <a:pt x="2797" y="1961"/>
                  </a:cubicBezTo>
                  <a:lnTo>
                    <a:pt x="2701" y="1897"/>
                  </a:lnTo>
                  <a:lnTo>
                    <a:pt x="2605" y="1929"/>
                  </a:lnTo>
                  <a:cubicBezTo>
                    <a:pt x="2605" y="1929"/>
                    <a:pt x="1936" y="2180"/>
                    <a:pt x="910" y="2577"/>
                  </a:cubicBezTo>
                  <a:lnTo>
                    <a:pt x="910" y="2577"/>
                  </a:lnTo>
                  <a:lnTo>
                    <a:pt x="529" y="821"/>
                  </a:lnTo>
                  <a:lnTo>
                    <a:pt x="529" y="821"/>
                  </a:lnTo>
                  <a:cubicBezTo>
                    <a:pt x="1062" y="716"/>
                    <a:pt x="1500" y="635"/>
                    <a:pt x="1865" y="579"/>
                  </a:cubicBezTo>
                  <a:cubicBezTo>
                    <a:pt x="2251" y="514"/>
                    <a:pt x="2508" y="482"/>
                    <a:pt x="2605" y="450"/>
                  </a:cubicBezTo>
                  <a:cubicBezTo>
                    <a:pt x="2701" y="418"/>
                    <a:pt x="2797" y="418"/>
                    <a:pt x="2894" y="418"/>
                  </a:cubicBezTo>
                  <a:close/>
                  <a:moveTo>
                    <a:pt x="2894" y="0"/>
                  </a:moveTo>
                  <a:cubicBezTo>
                    <a:pt x="2765" y="0"/>
                    <a:pt x="2637" y="0"/>
                    <a:pt x="2508" y="32"/>
                  </a:cubicBezTo>
                  <a:cubicBezTo>
                    <a:pt x="2444" y="32"/>
                    <a:pt x="2187" y="97"/>
                    <a:pt x="1801" y="161"/>
                  </a:cubicBezTo>
                  <a:cubicBezTo>
                    <a:pt x="1383" y="225"/>
                    <a:pt x="837" y="322"/>
                    <a:pt x="226" y="418"/>
                  </a:cubicBezTo>
                  <a:lnTo>
                    <a:pt x="1" y="482"/>
                  </a:lnTo>
                  <a:lnTo>
                    <a:pt x="612" y="3150"/>
                  </a:lnTo>
                  <a:lnTo>
                    <a:pt x="837" y="3054"/>
                  </a:lnTo>
                  <a:cubicBezTo>
                    <a:pt x="1707" y="2715"/>
                    <a:pt x="2341" y="2468"/>
                    <a:pt x="2615" y="2366"/>
                  </a:cubicBezTo>
                  <a:lnTo>
                    <a:pt x="2615" y="2366"/>
                  </a:lnTo>
                  <a:cubicBezTo>
                    <a:pt x="2757" y="2462"/>
                    <a:pt x="3081" y="2677"/>
                    <a:pt x="3440" y="2893"/>
                  </a:cubicBezTo>
                  <a:cubicBezTo>
                    <a:pt x="3697" y="3022"/>
                    <a:pt x="3955" y="3182"/>
                    <a:pt x="4212" y="3279"/>
                  </a:cubicBezTo>
                  <a:cubicBezTo>
                    <a:pt x="4469" y="3408"/>
                    <a:pt x="4726" y="3472"/>
                    <a:pt x="4951" y="3472"/>
                  </a:cubicBezTo>
                  <a:cubicBezTo>
                    <a:pt x="5469" y="3472"/>
                    <a:pt x="6817" y="3449"/>
                    <a:pt x="7216" y="3442"/>
                  </a:cubicBezTo>
                  <a:lnTo>
                    <a:pt x="7216" y="3442"/>
                  </a:lnTo>
                  <a:cubicBezTo>
                    <a:pt x="7291" y="3562"/>
                    <a:pt x="7407" y="3748"/>
                    <a:pt x="7523" y="3922"/>
                  </a:cubicBezTo>
                  <a:cubicBezTo>
                    <a:pt x="7651" y="4083"/>
                    <a:pt x="7748" y="4211"/>
                    <a:pt x="7876" y="4340"/>
                  </a:cubicBezTo>
                  <a:cubicBezTo>
                    <a:pt x="7908" y="4404"/>
                    <a:pt x="7973" y="4468"/>
                    <a:pt x="8037" y="4500"/>
                  </a:cubicBezTo>
                  <a:cubicBezTo>
                    <a:pt x="8069" y="4533"/>
                    <a:pt x="8133" y="4597"/>
                    <a:pt x="8262" y="4597"/>
                  </a:cubicBezTo>
                  <a:cubicBezTo>
                    <a:pt x="8326" y="4597"/>
                    <a:pt x="8391" y="4565"/>
                    <a:pt x="8455" y="4533"/>
                  </a:cubicBezTo>
                  <a:cubicBezTo>
                    <a:pt x="8551" y="4436"/>
                    <a:pt x="8551" y="4372"/>
                    <a:pt x="8583" y="4308"/>
                  </a:cubicBezTo>
                  <a:cubicBezTo>
                    <a:pt x="8583" y="4243"/>
                    <a:pt x="8616" y="4147"/>
                    <a:pt x="8616" y="4083"/>
                  </a:cubicBezTo>
                  <a:cubicBezTo>
                    <a:pt x="8616" y="3858"/>
                    <a:pt x="8551" y="3600"/>
                    <a:pt x="8519" y="3375"/>
                  </a:cubicBezTo>
                  <a:cubicBezTo>
                    <a:pt x="8455" y="3118"/>
                    <a:pt x="8358" y="2765"/>
                    <a:pt x="8262" y="2443"/>
                  </a:cubicBezTo>
                  <a:cubicBezTo>
                    <a:pt x="8133" y="2122"/>
                    <a:pt x="8037" y="1865"/>
                    <a:pt x="8037" y="1865"/>
                  </a:cubicBezTo>
                  <a:lnTo>
                    <a:pt x="8037" y="1800"/>
                  </a:lnTo>
                  <a:lnTo>
                    <a:pt x="7973" y="1768"/>
                  </a:lnTo>
                  <a:cubicBezTo>
                    <a:pt x="7973" y="1768"/>
                    <a:pt x="7490" y="1479"/>
                    <a:pt x="6880" y="1157"/>
                  </a:cubicBezTo>
                  <a:cubicBezTo>
                    <a:pt x="6269" y="836"/>
                    <a:pt x="5562" y="514"/>
                    <a:pt x="5048" y="386"/>
                  </a:cubicBezTo>
                  <a:cubicBezTo>
                    <a:pt x="4308" y="257"/>
                    <a:pt x="3537" y="0"/>
                    <a:pt x="2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64"/>
            <p:cNvSpPr/>
            <p:nvPr/>
          </p:nvSpPr>
          <p:spPr>
            <a:xfrm>
              <a:off x="5526475" y="3239600"/>
              <a:ext cx="90850" cy="322275"/>
            </a:xfrm>
            <a:custGeom>
              <a:avLst/>
              <a:gdLst/>
              <a:ahLst/>
              <a:cxnLst/>
              <a:rect l="l" t="t" r="r" b="b"/>
              <a:pathLst>
                <a:path w="3634" h="12891" extrusionOk="0">
                  <a:moveTo>
                    <a:pt x="2894" y="1"/>
                  </a:moveTo>
                  <a:lnTo>
                    <a:pt x="1" y="12698"/>
                  </a:lnTo>
                  <a:lnTo>
                    <a:pt x="740" y="12891"/>
                  </a:lnTo>
                  <a:lnTo>
                    <a:pt x="3633" y="19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64"/>
            <p:cNvSpPr/>
            <p:nvPr/>
          </p:nvSpPr>
          <p:spPr>
            <a:xfrm>
              <a:off x="5520050" y="3233175"/>
              <a:ext cx="103700" cy="335125"/>
            </a:xfrm>
            <a:custGeom>
              <a:avLst/>
              <a:gdLst/>
              <a:ahLst/>
              <a:cxnLst/>
              <a:rect l="l" t="t" r="r" b="b"/>
              <a:pathLst>
                <a:path w="4148" h="13405" extrusionOk="0">
                  <a:moveTo>
                    <a:pt x="3312" y="515"/>
                  </a:moveTo>
                  <a:lnTo>
                    <a:pt x="3633" y="611"/>
                  </a:lnTo>
                  <a:lnTo>
                    <a:pt x="852" y="12873"/>
                  </a:lnTo>
                  <a:lnTo>
                    <a:pt x="852" y="12873"/>
                  </a:lnTo>
                  <a:lnTo>
                    <a:pt x="515" y="12794"/>
                  </a:lnTo>
                  <a:lnTo>
                    <a:pt x="3312" y="515"/>
                  </a:lnTo>
                  <a:close/>
                  <a:moveTo>
                    <a:pt x="2990" y="1"/>
                  </a:moveTo>
                  <a:lnTo>
                    <a:pt x="1" y="13116"/>
                  </a:lnTo>
                  <a:lnTo>
                    <a:pt x="1158" y="13405"/>
                  </a:lnTo>
                  <a:lnTo>
                    <a:pt x="1222" y="13180"/>
                  </a:lnTo>
                  <a:lnTo>
                    <a:pt x="4147" y="290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64"/>
            <p:cNvSpPr/>
            <p:nvPr/>
          </p:nvSpPr>
          <p:spPr>
            <a:xfrm>
              <a:off x="5156825" y="3548200"/>
              <a:ext cx="391375" cy="27350"/>
            </a:xfrm>
            <a:custGeom>
              <a:avLst/>
              <a:gdLst/>
              <a:ahLst/>
              <a:cxnLst/>
              <a:rect l="l" t="t" r="r" b="b"/>
              <a:pathLst>
                <a:path w="15655" h="1094" extrusionOk="0">
                  <a:moveTo>
                    <a:pt x="15623" y="0"/>
                  </a:moveTo>
                  <a:lnTo>
                    <a:pt x="0" y="322"/>
                  </a:lnTo>
                  <a:lnTo>
                    <a:pt x="33" y="1093"/>
                  </a:lnTo>
                  <a:lnTo>
                    <a:pt x="15655" y="772"/>
                  </a:lnTo>
                  <a:lnTo>
                    <a:pt x="15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64"/>
            <p:cNvSpPr/>
            <p:nvPr/>
          </p:nvSpPr>
          <p:spPr>
            <a:xfrm>
              <a:off x="5152000" y="3542575"/>
              <a:ext cx="401025" cy="38600"/>
            </a:xfrm>
            <a:custGeom>
              <a:avLst/>
              <a:gdLst/>
              <a:ahLst/>
              <a:cxnLst/>
              <a:rect l="l" t="t" r="r" b="b"/>
              <a:pathLst>
                <a:path w="16041" h="1544" extrusionOk="0">
                  <a:moveTo>
                    <a:pt x="15623" y="418"/>
                  </a:moveTo>
                  <a:lnTo>
                    <a:pt x="15623" y="776"/>
                  </a:lnTo>
                  <a:lnTo>
                    <a:pt x="15623" y="776"/>
                  </a:lnTo>
                  <a:lnTo>
                    <a:pt x="418" y="1125"/>
                  </a:lnTo>
                  <a:lnTo>
                    <a:pt x="418" y="772"/>
                  </a:lnTo>
                  <a:lnTo>
                    <a:pt x="15623" y="418"/>
                  </a:lnTo>
                  <a:close/>
                  <a:moveTo>
                    <a:pt x="16041" y="0"/>
                  </a:moveTo>
                  <a:lnTo>
                    <a:pt x="1" y="354"/>
                  </a:lnTo>
                  <a:lnTo>
                    <a:pt x="1" y="1543"/>
                  </a:lnTo>
                  <a:lnTo>
                    <a:pt x="16041" y="1190"/>
                  </a:lnTo>
                  <a:lnTo>
                    <a:pt x="16041" y="965"/>
                  </a:lnTo>
                  <a:lnTo>
                    <a:pt x="16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64"/>
            <p:cNvSpPr/>
            <p:nvPr/>
          </p:nvSpPr>
          <p:spPr>
            <a:xfrm>
              <a:off x="5553000" y="2925400"/>
              <a:ext cx="167175" cy="190475"/>
            </a:xfrm>
            <a:custGeom>
              <a:avLst/>
              <a:gdLst/>
              <a:ahLst/>
              <a:cxnLst/>
              <a:rect l="l" t="t" r="r" b="b"/>
              <a:pathLst>
                <a:path w="6687" h="7619" extrusionOk="0">
                  <a:moveTo>
                    <a:pt x="1" y="0"/>
                  </a:moveTo>
                  <a:lnTo>
                    <a:pt x="3344" y="7618"/>
                  </a:lnTo>
                  <a:lnTo>
                    <a:pt x="6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64"/>
            <p:cNvSpPr/>
            <p:nvPr/>
          </p:nvSpPr>
          <p:spPr>
            <a:xfrm>
              <a:off x="2940475" y="4391175"/>
              <a:ext cx="989275" cy="520775"/>
            </a:xfrm>
            <a:custGeom>
              <a:avLst/>
              <a:gdLst/>
              <a:ahLst/>
              <a:cxnLst/>
              <a:rect l="l" t="t" r="r" b="b"/>
              <a:pathLst>
                <a:path w="39571" h="20831" extrusionOk="0">
                  <a:moveTo>
                    <a:pt x="4565" y="1"/>
                  </a:moveTo>
                  <a:lnTo>
                    <a:pt x="4565" y="10094"/>
                  </a:lnTo>
                  <a:cubicBezTo>
                    <a:pt x="4565" y="13405"/>
                    <a:pt x="3440" y="16619"/>
                    <a:pt x="1350" y="19191"/>
                  </a:cubicBezTo>
                  <a:lnTo>
                    <a:pt x="0" y="20830"/>
                  </a:lnTo>
                  <a:lnTo>
                    <a:pt x="39570" y="20830"/>
                  </a:lnTo>
                  <a:lnTo>
                    <a:pt x="38220" y="19191"/>
                  </a:lnTo>
                  <a:cubicBezTo>
                    <a:pt x="36131" y="16619"/>
                    <a:pt x="35006" y="13405"/>
                    <a:pt x="35006" y="10094"/>
                  </a:cubicBezTo>
                  <a:lnTo>
                    <a:pt x="350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64"/>
            <p:cNvSpPr/>
            <p:nvPr/>
          </p:nvSpPr>
          <p:spPr>
            <a:xfrm>
              <a:off x="3007975" y="4124375"/>
              <a:ext cx="854250" cy="429975"/>
            </a:xfrm>
            <a:custGeom>
              <a:avLst/>
              <a:gdLst/>
              <a:ahLst/>
              <a:cxnLst/>
              <a:rect l="l" t="t" r="r" b="b"/>
              <a:pathLst>
                <a:path w="34170" h="17199" extrusionOk="0">
                  <a:moveTo>
                    <a:pt x="1865" y="1"/>
                  </a:moveTo>
                  <a:lnTo>
                    <a:pt x="1865" y="8294"/>
                  </a:lnTo>
                  <a:lnTo>
                    <a:pt x="1865" y="10126"/>
                  </a:lnTo>
                  <a:cubicBezTo>
                    <a:pt x="1865" y="12601"/>
                    <a:pt x="1222" y="15044"/>
                    <a:pt x="0" y="17198"/>
                  </a:cubicBezTo>
                  <a:lnTo>
                    <a:pt x="34170" y="17198"/>
                  </a:lnTo>
                  <a:cubicBezTo>
                    <a:pt x="32948" y="15044"/>
                    <a:pt x="32306" y="12601"/>
                    <a:pt x="32306" y="10126"/>
                  </a:cubicBezTo>
                  <a:lnTo>
                    <a:pt x="32306" y="8294"/>
                  </a:lnTo>
                  <a:lnTo>
                    <a:pt x="32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64"/>
            <p:cNvSpPr/>
            <p:nvPr/>
          </p:nvSpPr>
          <p:spPr>
            <a:xfrm>
              <a:off x="2934850" y="4385550"/>
              <a:ext cx="1000525" cy="532025"/>
            </a:xfrm>
            <a:custGeom>
              <a:avLst/>
              <a:gdLst/>
              <a:ahLst/>
              <a:cxnLst/>
              <a:rect l="l" t="t" r="r" b="b"/>
              <a:pathLst>
                <a:path w="40021" h="21281" extrusionOk="0">
                  <a:moveTo>
                    <a:pt x="35006" y="419"/>
                  </a:moveTo>
                  <a:lnTo>
                    <a:pt x="35006" y="10319"/>
                  </a:lnTo>
                  <a:cubicBezTo>
                    <a:pt x="35006" y="13662"/>
                    <a:pt x="36163" y="16941"/>
                    <a:pt x="38284" y="19545"/>
                  </a:cubicBezTo>
                  <a:lnTo>
                    <a:pt x="39345" y="20863"/>
                  </a:lnTo>
                  <a:lnTo>
                    <a:pt x="675" y="20863"/>
                  </a:lnTo>
                  <a:lnTo>
                    <a:pt x="1736" y="19545"/>
                  </a:lnTo>
                  <a:cubicBezTo>
                    <a:pt x="3858" y="16941"/>
                    <a:pt x="5015" y="13662"/>
                    <a:pt x="5015" y="10319"/>
                  </a:cubicBezTo>
                  <a:lnTo>
                    <a:pt x="5015" y="419"/>
                  </a:lnTo>
                  <a:close/>
                  <a:moveTo>
                    <a:pt x="4790" y="1"/>
                  </a:moveTo>
                  <a:cubicBezTo>
                    <a:pt x="4725" y="1"/>
                    <a:pt x="4693" y="33"/>
                    <a:pt x="4661" y="65"/>
                  </a:cubicBezTo>
                  <a:cubicBezTo>
                    <a:pt x="4597" y="97"/>
                    <a:pt x="4597" y="161"/>
                    <a:pt x="4597" y="226"/>
                  </a:cubicBezTo>
                  <a:lnTo>
                    <a:pt x="4597" y="10319"/>
                  </a:lnTo>
                  <a:cubicBezTo>
                    <a:pt x="4597" y="13566"/>
                    <a:pt x="3472" y="16748"/>
                    <a:pt x="1415" y="19287"/>
                  </a:cubicBezTo>
                  <a:lnTo>
                    <a:pt x="65" y="20927"/>
                  </a:lnTo>
                  <a:cubicBezTo>
                    <a:pt x="0" y="20991"/>
                    <a:pt x="0" y="21088"/>
                    <a:pt x="32" y="21152"/>
                  </a:cubicBezTo>
                  <a:cubicBezTo>
                    <a:pt x="65" y="21216"/>
                    <a:pt x="161" y="21280"/>
                    <a:pt x="225" y="21280"/>
                  </a:cubicBezTo>
                  <a:lnTo>
                    <a:pt x="39795" y="21280"/>
                  </a:lnTo>
                  <a:cubicBezTo>
                    <a:pt x="39859" y="21280"/>
                    <a:pt x="39956" y="21216"/>
                    <a:pt x="39988" y="21152"/>
                  </a:cubicBezTo>
                  <a:cubicBezTo>
                    <a:pt x="40020" y="21088"/>
                    <a:pt x="39988" y="20991"/>
                    <a:pt x="39956" y="20927"/>
                  </a:cubicBezTo>
                  <a:lnTo>
                    <a:pt x="38606" y="19287"/>
                  </a:lnTo>
                  <a:cubicBezTo>
                    <a:pt x="36548" y="16748"/>
                    <a:pt x="35423" y="13566"/>
                    <a:pt x="35423" y="10319"/>
                  </a:cubicBezTo>
                  <a:lnTo>
                    <a:pt x="35423" y="226"/>
                  </a:lnTo>
                  <a:cubicBezTo>
                    <a:pt x="35423" y="161"/>
                    <a:pt x="35423" y="97"/>
                    <a:pt x="35359" y="65"/>
                  </a:cubicBezTo>
                  <a:cubicBezTo>
                    <a:pt x="35327" y="33"/>
                    <a:pt x="35263" y="1"/>
                    <a:pt x="35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64"/>
            <p:cNvSpPr/>
            <p:nvPr/>
          </p:nvSpPr>
          <p:spPr>
            <a:xfrm>
              <a:off x="1906225" y="2226250"/>
              <a:ext cx="3057750" cy="2244525"/>
            </a:xfrm>
            <a:custGeom>
              <a:avLst/>
              <a:gdLst/>
              <a:ahLst/>
              <a:cxnLst/>
              <a:rect l="l" t="t" r="r" b="b"/>
              <a:pathLst>
                <a:path w="122310" h="89781" extrusionOk="0">
                  <a:moveTo>
                    <a:pt x="4565" y="0"/>
                  </a:moveTo>
                  <a:cubicBezTo>
                    <a:pt x="2058" y="0"/>
                    <a:pt x="0" y="2026"/>
                    <a:pt x="0" y="4533"/>
                  </a:cubicBezTo>
                  <a:lnTo>
                    <a:pt x="0" y="85216"/>
                  </a:lnTo>
                  <a:cubicBezTo>
                    <a:pt x="0" y="87755"/>
                    <a:pt x="2058" y="89780"/>
                    <a:pt x="4565" y="89780"/>
                  </a:cubicBezTo>
                  <a:lnTo>
                    <a:pt x="117745" y="89780"/>
                  </a:lnTo>
                  <a:cubicBezTo>
                    <a:pt x="120253" y="89780"/>
                    <a:pt x="122310" y="87755"/>
                    <a:pt x="122310" y="85216"/>
                  </a:cubicBezTo>
                  <a:lnTo>
                    <a:pt x="122310" y="4533"/>
                  </a:lnTo>
                  <a:cubicBezTo>
                    <a:pt x="122310" y="2026"/>
                    <a:pt x="120253" y="0"/>
                    <a:pt x="117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64"/>
            <p:cNvSpPr/>
            <p:nvPr/>
          </p:nvSpPr>
          <p:spPr>
            <a:xfrm>
              <a:off x="1901400" y="2220625"/>
              <a:ext cx="3067400" cy="2254950"/>
            </a:xfrm>
            <a:custGeom>
              <a:avLst/>
              <a:gdLst/>
              <a:ahLst/>
              <a:cxnLst/>
              <a:rect l="l" t="t" r="r" b="b"/>
              <a:pathLst>
                <a:path w="122696" h="90198" extrusionOk="0">
                  <a:moveTo>
                    <a:pt x="117938" y="418"/>
                  </a:moveTo>
                  <a:cubicBezTo>
                    <a:pt x="119128" y="418"/>
                    <a:pt x="120221" y="901"/>
                    <a:pt x="120992" y="1704"/>
                  </a:cubicBezTo>
                  <a:cubicBezTo>
                    <a:pt x="121796" y="2476"/>
                    <a:pt x="122278" y="3569"/>
                    <a:pt x="122278" y="4758"/>
                  </a:cubicBezTo>
                  <a:lnTo>
                    <a:pt x="122278" y="85441"/>
                  </a:lnTo>
                  <a:cubicBezTo>
                    <a:pt x="122278" y="86662"/>
                    <a:pt x="121796" y="87723"/>
                    <a:pt x="120992" y="88526"/>
                  </a:cubicBezTo>
                  <a:cubicBezTo>
                    <a:pt x="120221" y="89298"/>
                    <a:pt x="119128" y="89780"/>
                    <a:pt x="117938" y="89780"/>
                  </a:cubicBezTo>
                  <a:lnTo>
                    <a:pt x="4758" y="89780"/>
                  </a:lnTo>
                  <a:cubicBezTo>
                    <a:pt x="3569" y="89780"/>
                    <a:pt x="2476" y="89298"/>
                    <a:pt x="1672" y="88526"/>
                  </a:cubicBezTo>
                  <a:cubicBezTo>
                    <a:pt x="901" y="87723"/>
                    <a:pt x="418" y="86662"/>
                    <a:pt x="418" y="85441"/>
                  </a:cubicBezTo>
                  <a:lnTo>
                    <a:pt x="418" y="4758"/>
                  </a:lnTo>
                  <a:cubicBezTo>
                    <a:pt x="418" y="3569"/>
                    <a:pt x="901" y="2476"/>
                    <a:pt x="1672" y="1704"/>
                  </a:cubicBezTo>
                  <a:cubicBezTo>
                    <a:pt x="2476" y="901"/>
                    <a:pt x="3569" y="418"/>
                    <a:pt x="4758" y="418"/>
                  </a:cubicBezTo>
                  <a:close/>
                  <a:moveTo>
                    <a:pt x="4758" y="0"/>
                  </a:moveTo>
                  <a:cubicBezTo>
                    <a:pt x="2122" y="0"/>
                    <a:pt x="1" y="2122"/>
                    <a:pt x="1" y="4758"/>
                  </a:cubicBezTo>
                  <a:lnTo>
                    <a:pt x="1" y="85441"/>
                  </a:lnTo>
                  <a:cubicBezTo>
                    <a:pt x="1" y="88076"/>
                    <a:pt x="2122" y="90198"/>
                    <a:pt x="4758" y="90198"/>
                  </a:cubicBezTo>
                  <a:lnTo>
                    <a:pt x="117938" y="90198"/>
                  </a:lnTo>
                  <a:cubicBezTo>
                    <a:pt x="120574" y="90198"/>
                    <a:pt x="122696" y="88076"/>
                    <a:pt x="122696" y="85441"/>
                  </a:cubicBezTo>
                  <a:lnTo>
                    <a:pt x="122696" y="4758"/>
                  </a:lnTo>
                  <a:cubicBezTo>
                    <a:pt x="122696" y="2122"/>
                    <a:pt x="120574" y="0"/>
                    <a:pt x="117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64"/>
            <p:cNvSpPr/>
            <p:nvPr/>
          </p:nvSpPr>
          <p:spPr>
            <a:xfrm>
              <a:off x="1906225" y="4121975"/>
              <a:ext cx="3057750" cy="348800"/>
            </a:xfrm>
            <a:custGeom>
              <a:avLst/>
              <a:gdLst/>
              <a:ahLst/>
              <a:cxnLst/>
              <a:rect l="l" t="t" r="r" b="b"/>
              <a:pathLst>
                <a:path w="122310" h="13952" extrusionOk="0">
                  <a:moveTo>
                    <a:pt x="0" y="0"/>
                  </a:moveTo>
                  <a:lnTo>
                    <a:pt x="0" y="9387"/>
                  </a:lnTo>
                  <a:cubicBezTo>
                    <a:pt x="0" y="11926"/>
                    <a:pt x="2058" y="13951"/>
                    <a:pt x="4565" y="13951"/>
                  </a:cubicBezTo>
                  <a:lnTo>
                    <a:pt x="117745" y="13951"/>
                  </a:lnTo>
                  <a:cubicBezTo>
                    <a:pt x="120253" y="13951"/>
                    <a:pt x="122310" y="11926"/>
                    <a:pt x="122310" y="9387"/>
                  </a:cubicBezTo>
                  <a:lnTo>
                    <a:pt x="1223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64"/>
            <p:cNvSpPr/>
            <p:nvPr/>
          </p:nvSpPr>
          <p:spPr>
            <a:xfrm>
              <a:off x="1901400" y="4116350"/>
              <a:ext cx="3067400" cy="359225"/>
            </a:xfrm>
            <a:custGeom>
              <a:avLst/>
              <a:gdLst/>
              <a:ahLst/>
              <a:cxnLst/>
              <a:rect l="l" t="t" r="r" b="b"/>
              <a:pathLst>
                <a:path w="122696" h="14369" extrusionOk="0">
                  <a:moveTo>
                    <a:pt x="122278" y="418"/>
                  </a:moveTo>
                  <a:lnTo>
                    <a:pt x="122278" y="9612"/>
                  </a:lnTo>
                  <a:cubicBezTo>
                    <a:pt x="122278" y="10833"/>
                    <a:pt x="121796" y="11894"/>
                    <a:pt x="120992" y="12697"/>
                  </a:cubicBezTo>
                  <a:cubicBezTo>
                    <a:pt x="120221" y="13469"/>
                    <a:pt x="119128" y="13951"/>
                    <a:pt x="117938" y="13951"/>
                  </a:cubicBezTo>
                  <a:lnTo>
                    <a:pt x="4758" y="13951"/>
                  </a:lnTo>
                  <a:cubicBezTo>
                    <a:pt x="3569" y="13951"/>
                    <a:pt x="2476" y="13469"/>
                    <a:pt x="1672" y="12697"/>
                  </a:cubicBezTo>
                  <a:cubicBezTo>
                    <a:pt x="901" y="11894"/>
                    <a:pt x="418" y="10833"/>
                    <a:pt x="418" y="9612"/>
                  </a:cubicBez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1" y="97"/>
                    <a:pt x="1" y="161"/>
                    <a:pt x="1" y="225"/>
                  </a:cubicBezTo>
                  <a:lnTo>
                    <a:pt x="1" y="9612"/>
                  </a:lnTo>
                  <a:cubicBezTo>
                    <a:pt x="1" y="12247"/>
                    <a:pt x="2122" y="14369"/>
                    <a:pt x="4758" y="14369"/>
                  </a:cubicBezTo>
                  <a:lnTo>
                    <a:pt x="117938" y="14369"/>
                  </a:lnTo>
                  <a:cubicBezTo>
                    <a:pt x="120574" y="14369"/>
                    <a:pt x="122696" y="12247"/>
                    <a:pt x="122696" y="9612"/>
                  </a:cubicBezTo>
                  <a:lnTo>
                    <a:pt x="122696" y="225"/>
                  </a:lnTo>
                  <a:cubicBezTo>
                    <a:pt x="122696" y="161"/>
                    <a:pt x="122664" y="97"/>
                    <a:pt x="122631" y="65"/>
                  </a:cubicBezTo>
                  <a:cubicBezTo>
                    <a:pt x="122599" y="33"/>
                    <a:pt x="122535" y="0"/>
                    <a:pt x="122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64"/>
            <p:cNvSpPr/>
            <p:nvPr/>
          </p:nvSpPr>
          <p:spPr>
            <a:xfrm>
              <a:off x="2060525" y="2365275"/>
              <a:ext cx="2749175" cy="1586350"/>
            </a:xfrm>
            <a:custGeom>
              <a:avLst/>
              <a:gdLst/>
              <a:ahLst/>
              <a:cxnLst/>
              <a:rect l="l" t="t" r="r" b="b"/>
              <a:pathLst>
                <a:path w="109967" h="63454" extrusionOk="0">
                  <a:moveTo>
                    <a:pt x="0" y="0"/>
                  </a:moveTo>
                  <a:lnTo>
                    <a:pt x="0" y="63454"/>
                  </a:lnTo>
                  <a:lnTo>
                    <a:pt x="109966" y="63454"/>
                  </a:lnTo>
                  <a:lnTo>
                    <a:pt x="109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64"/>
            <p:cNvSpPr/>
            <p:nvPr/>
          </p:nvSpPr>
          <p:spPr>
            <a:xfrm>
              <a:off x="2054900" y="2360450"/>
              <a:ext cx="2760425" cy="1596000"/>
            </a:xfrm>
            <a:custGeom>
              <a:avLst/>
              <a:gdLst/>
              <a:ahLst/>
              <a:cxnLst/>
              <a:rect l="l" t="t" r="r" b="b"/>
              <a:pathLst>
                <a:path w="110417" h="63840" extrusionOk="0">
                  <a:moveTo>
                    <a:pt x="109998" y="419"/>
                  </a:moveTo>
                  <a:lnTo>
                    <a:pt x="109998" y="63422"/>
                  </a:lnTo>
                  <a:lnTo>
                    <a:pt x="418" y="63422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1"/>
                    <a:pt x="64" y="65"/>
                  </a:cubicBezTo>
                  <a:cubicBezTo>
                    <a:pt x="32" y="97"/>
                    <a:pt x="0" y="161"/>
                    <a:pt x="0" y="193"/>
                  </a:cubicBezTo>
                  <a:lnTo>
                    <a:pt x="0" y="63647"/>
                  </a:lnTo>
                  <a:cubicBezTo>
                    <a:pt x="0" y="63711"/>
                    <a:pt x="32" y="63743"/>
                    <a:pt x="64" y="63775"/>
                  </a:cubicBezTo>
                  <a:cubicBezTo>
                    <a:pt x="97" y="63840"/>
                    <a:pt x="161" y="63840"/>
                    <a:pt x="225" y="63840"/>
                  </a:cubicBezTo>
                  <a:lnTo>
                    <a:pt x="110191" y="63840"/>
                  </a:lnTo>
                  <a:cubicBezTo>
                    <a:pt x="110255" y="63840"/>
                    <a:pt x="110320" y="63840"/>
                    <a:pt x="110352" y="63775"/>
                  </a:cubicBezTo>
                  <a:cubicBezTo>
                    <a:pt x="110384" y="63743"/>
                    <a:pt x="110416" y="63711"/>
                    <a:pt x="110416" y="63647"/>
                  </a:cubicBezTo>
                  <a:lnTo>
                    <a:pt x="110416" y="193"/>
                  </a:lnTo>
                  <a:cubicBezTo>
                    <a:pt x="110416" y="161"/>
                    <a:pt x="110384" y="97"/>
                    <a:pt x="110352" y="65"/>
                  </a:cubicBezTo>
                  <a:cubicBezTo>
                    <a:pt x="110320" y="1"/>
                    <a:pt x="110255" y="1"/>
                    <a:pt x="110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64"/>
            <p:cNvSpPr/>
            <p:nvPr/>
          </p:nvSpPr>
          <p:spPr>
            <a:xfrm>
              <a:off x="2940475" y="4911925"/>
              <a:ext cx="989275" cy="45025"/>
            </a:xfrm>
            <a:custGeom>
              <a:avLst/>
              <a:gdLst/>
              <a:ahLst/>
              <a:cxnLst/>
              <a:rect l="l" t="t" r="r" b="b"/>
              <a:pathLst>
                <a:path w="39571" h="1801" extrusionOk="0">
                  <a:moveTo>
                    <a:pt x="0" y="0"/>
                  </a:moveTo>
                  <a:lnTo>
                    <a:pt x="0" y="1801"/>
                  </a:lnTo>
                  <a:lnTo>
                    <a:pt x="39570" y="1801"/>
                  </a:lnTo>
                  <a:lnTo>
                    <a:pt x="395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64"/>
            <p:cNvSpPr/>
            <p:nvPr/>
          </p:nvSpPr>
          <p:spPr>
            <a:xfrm>
              <a:off x="2935650" y="4907100"/>
              <a:ext cx="999725" cy="55475"/>
            </a:xfrm>
            <a:custGeom>
              <a:avLst/>
              <a:gdLst/>
              <a:ahLst/>
              <a:cxnLst/>
              <a:rect l="l" t="t" r="r" b="b"/>
              <a:pathLst>
                <a:path w="39989" h="2219" extrusionOk="0">
                  <a:moveTo>
                    <a:pt x="39538" y="418"/>
                  </a:moveTo>
                  <a:lnTo>
                    <a:pt x="39538" y="1801"/>
                  </a:lnTo>
                  <a:lnTo>
                    <a:pt x="418" y="1801"/>
                  </a:lnTo>
                  <a:lnTo>
                    <a:pt x="418" y="418"/>
                  </a:lnTo>
                  <a:close/>
                  <a:moveTo>
                    <a:pt x="193" y="1"/>
                  </a:moveTo>
                  <a:cubicBezTo>
                    <a:pt x="129" y="1"/>
                    <a:pt x="97" y="1"/>
                    <a:pt x="65" y="65"/>
                  </a:cubicBezTo>
                  <a:cubicBezTo>
                    <a:pt x="0" y="97"/>
                    <a:pt x="0" y="161"/>
                    <a:pt x="0" y="193"/>
                  </a:cubicBezTo>
                  <a:lnTo>
                    <a:pt x="0" y="1994"/>
                  </a:lnTo>
                  <a:cubicBezTo>
                    <a:pt x="0" y="2058"/>
                    <a:pt x="0" y="2122"/>
                    <a:pt x="65" y="2154"/>
                  </a:cubicBezTo>
                  <a:cubicBezTo>
                    <a:pt x="97" y="2186"/>
                    <a:pt x="129" y="2219"/>
                    <a:pt x="193" y="2219"/>
                  </a:cubicBezTo>
                  <a:lnTo>
                    <a:pt x="39763" y="2219"/>
                  </a:lnTo>
                  <a:cubicBezTo>
                    <a:pt x="39827" y="2219"/>
                    <a:pt x="39859" y="2186"/>
                    <a:pt x="39924" y="2154"/>
                  </a:cubicBezTo>
                  <a:cubicBezTo>
                    <a:pt x="39956" y="2122"/>
                    <a:pt x="39988" y="2058"/>
                    <a:pt x="39988" y="1994"/>
                  </a:cubicBezTo>
                  <a:lnTo>
                    <a:pt x="39988" y="193"/>
                  </a:lnTo>
                  <a:cubicBezTo>
                    <a:pt x="39988" y="161"/>
                    <a:pt x="39956" y="97"/>
                    <a:pt x="39924" y="65"/>
                  </a:cubicBezTo>
                  <a:cubicBezTo>
                    <a:pt x="39859" y="1"/>
                    <a:pt x="39827" y="1"/>
                    <a:pt x="39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64"/>
            <p:cNvSpPr/>
            <p:nvPr/>
          </p:nvSpPr>
          <p:spPr>
            <a:xfrm>
              <a:off x="2383575" y="249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0"/>
                  </a:moveTo>
                  <a:lnTo>
                    <a:pt x="3954" y="7972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64"/>
            <p:cNvSpPr/>
            <p:nvPr/>
          </p:nvSpPr>
          <p:spPr>
            <a:xfrm>
              <a:off x="2377950" y="2491450"/>
              <a:ext cx="159125" cy="209975"/>
            </a:xfrm>
            <a:custGeom>
              <a:avLst/>
              <a:gdLst/>
              <a:ahLst/>
              <a:cxnLst/>
              <a:rect l="l" t="t" r="r" b="b"/>
              <a:pathLst>
                <a:path w="6365" h="8399" extrusionOk="0">
                  <a:moveTo>
                    <a:pt x="5883" y="418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4018" y="8293"/>
                  </a:lnTo>
                  <a:cubicBezTo>
                    <a:pt x="4045" y="8346"/>
                    <a:pt x="4092" y="8398"/>
                    <a:pt x="4161" y="8398"/>
                  </a:cubicBezTo>
                  <a:cubicBezTo>
                    <a:pt x="4177" y="8398"/>
                    <a:pt x="4193" y="8396"/>
                    <a:pt x="4211" y="8390"/>
                  </a:cubicBezTo>
                  <a:cubicBezTo>
                    <a:pt x="4308" y="8390"/>
                    <a:pt x="4372" y="8326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97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64"/>
            <p:cNvSpPr/>
            <p:nvPr/>
          </p:nvSpPr>
          <p:spPr>
            <a:xfrm>
              <a:off x="2398825" y="2504300"/>
              <a:ext cx="94875" cy="192100"/>
            </a:xfrm>
            <a:custGeom>
              <a:avLst/>
              <a:gdLst/>
              <a:ahLst/>
              <a:cxnLst/>
              <a:rect l="l" t="t" r="r" b="b"/>
              <a:pathLst>
                <a:path w="3795" h="7684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64"/>
            <p:cNvSpPr/>
            <p:nvPr/>
          </p:nvSpPr>
          <p:spPr>
            <a:xfrm>
              <a:off x="2393200" y="2499475"/>
              <a:ext cx="106125" cy="201950"/>
            </a:xfrm>
            <a:custGeom>
              <a:avLst/>
              <a:gdLst/>
              <a:ahLst/>
              <a:cxnLst/>
              <a:rect l="l" t="t" r="r" b="b"/>
              <a:pathLst>
                <a:path w="4245" h="8078" extrusionOk="0">
                  <a:moveTo>
                    <a:pt x="3794" y="419"/>
                  </a:moveTo>
                  <a:lnTo>
                    <a:pt x="3427" y="6947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33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29" y="8020"/>
                    <a:pt x="3504" y="8077"/>
                    <a:pt x="3582" y="8077"/>
                  </a:cubicBezTo>
                  <a:cubicBezTo>
                    <a:pt x="3599" y="8077"/>
                    <a:pt x="3616" y="8075"/>
                    <a:pt x="3633" y="8069"/>
                  </a:cubicBezTo>
                  <a:cubicBezTo>
                    <a:pt x="3730" y="8069"/>
                    <a:pt x="3794" y="7972"/>
                    <a:pt x="3794" y="7876"/>
                  </a:cubicBezTo>
                  <a:lnTo>
                    <a:pt x="4244" y="226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1"/>
                    <a:pt x="4083" y="1"/>
                    <a:pt x="4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64"/>
            <p:cNvSpPr/>
            <p:nvPr/>
          </p:nvSpPr>
          <p:spPr>
            <a:xfrm>
              <a:off x="2377950" y="2489825"/>
              <a:ext cx="104475" cy="206575"/>
            </a:xfrm>
            <a:custGeom>
              <a:avLst/>
              <a:gdLst/>
              <a:ahLst/>
              <a:cxnLst/>
              <a:rect l="l" t="t" r="r" b="b"/>
              <a:pathLst>
                <a:path w="4179" h="8263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64"/>
            <p:cNvSpPr/>
            <p:nvPr/>
          </p:nvSpPr>
          <p:spPr>
            <a:xfrm>
              <a:off x="2372325" y="248420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9"/>
                  </a:moveTo>
                  <a:lnTo>
                    <a:pt x="4166" y="7535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6"/>
                    <a:pt x="4468" y="8680"/>
                  </a:cubicBezTo>
                  <a:cubicBezTo>
                    <a:pt x="4565" y="8648"/>
                    <a:pt x="4629" y="8551"/>
                    <a:pt x="4629" y="8455"/>
                  </a:cubicBezTo>
                  <a:lnTo>
                    <a:pt x="4211" y="194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64"/>
            <p:cNvSpPr/>
            <p:nvPr/>
          </p:nvSpPr>
          <p:spPr>
            <a:xfrm>
              <a:off x="2153725" y="2452075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0"/>
                  </a:moveTo>
                  <a:lnTo>
                    <a:pt x="2412" y="9772"/>
                  </a:lnTo>
                  <a:lnTo>
                    <a:pt x="13148" y="9772"/>
                  </a:lnTo>
                  <a:lnTo>
                    <a:pt x="11444" y="1125"/>
                  </a:lnTo>
                  <a:lnTo>
                    <a:pt x="6108" y="1125"/>
                  </a:lnTo>
                  <a:lnTo>
                    <a:pt x="5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64"/>
            <p:cNvSpPr/>
            <p:nvPr/>
          </p:nvSpPr>
          <p:spPr>
            <a:xfrm>
              <a:off x="2148100" y="2447250"/>
              <a:ext cx="339950" cy="253950"/>
            </a:xfrm>
            <a:custGeom>
              <a:avLst/>
              <a:gdLst/>
              <a:ahLst/>
              <a:cxnLst/>
              <a:rect l="l" t="t" r="r" b="b"/>
              <a:pathLst>
                <a:path w="13598" h="10158" extrusionOk="0">
                  <a:moveTo>
                    <a:pt x="5240" y="418"/>
                  </a:moveTo>
                  <a:lnTo>
                    <a:pt x="6173" y="1447"/>
                  </a:lnTo>
                  <a:cubicBezTo>
                    <a:pt x="6205" y="1511"/>
                    <a:pt x="6269" y="1511"/>
                    <a:pt x="6333" y="1511"/>
                  </a:cubicBezTo>
                  <a:lnTo>
                    <a:pt x="11509" y="1511"/>
                  </a:lnTo>
                  <a:lnTo>
                    <a:pt x="13116" y="9740"/>
                  </a:lnTo>
                  <a:lnTo>
                    <a:pt x="2797" y="9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65" y="65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2412" y="9997"/>
                  </a:lnTo>
                  <a:cubicBezTo>
                    <a:pt x="2444" y="10094"/>
                    <a:pt x="2540" y="10158"/>
                    <a:pt x="2637" y="10158"/>
                  </a:cubicBezTo>
                  <a:lnTo>
                    <a:pt x="13373" y="10158"/>
                  </a:lnTo>
                  <a:cubicBezTo>
                    <a:pt x="13437" y="10158"/>
                    <a:pt x="13502" y="10126"/>
                    <a:pt x="13566" y="10094"/>
                  </a:cubicBezTo>
                  <a:cubicBezTo>
                    <a:pt x="13598" y="10029"/>
                    <a:pt x="13598" y="9965"/>
                    <a:pt x="13598" y="9901"/>
                  </a:cubicBezTo>
                  <a:lnTo>
                    <a:pt x="11894" y="1254"/>
                  </a:lnTo>
                  <a:cubicBezTo>
                    <a:pt x="11862" y="1157"/>
                    <a:pt x="11798" y="1093"/>
                    <a:pt x="11669" y="1093"/>
                  </a:cubicBezTo>
                  <a:lnTo>
                    <a:pt x="6435" y="1093"/>
                  </a:lnTo>
                  <a:lnTo>
                    <a:pt x="5498" y="65"/>
                  </a:lnTo>
                  <a:cubicBezTo>
                    <a:pt x="5465" y="32"/>
                    <a:pt x="5401" y="0"/>
                    <a:pt x="5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64"/>
            <p:cNvSpPr/>
            <p:nvPr/>
          </p:nvSpPr>
          <p:spPr>
            <a:xfrm>
              <a:off x="2383575" y="285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64"/>
            <p:cNvSpPr/>
            <p:nvPr/>
          </p:nvSpPr>
          <p:spPr>
            <a:xfrm>
              <a:off x="2377950" y="2852275"/>
              <a:ext cx="159125" cy="209750"/>
            </a:xfrm>
            <a:custGeom>
              <a:avLst/>
              <a:gdLst/>
              <a:ahLst/>
              <a:cxnLst/>
              <a:rect l="l" t="t" r="r" b="b"/>
              <a:pathLst>
                <a:path w="6365" h="8390" extrusionOk="0">
                  <a:moveTo>
                    <a:pt x="5883" y="418"/>
                  </a:moveTo>
                  <a:lnTo>
                    <a:pt x="4124" y="7572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6"/>
                  </a:cubicBezTo>
                  <a:cubicBezTo>
                    <a:pt x="0" y="161"/>
                    <a:pt x="0" y="225"/>
                    <a:pt x="32" y="289"/>
                  </a:cubicBezTo>
                  <a:lnTo>
                    <a:pt x="4018" y="8261"/>
                  </a:lnTo>
                  <a:cubicBezTo>
                    <a:pt x="4050" y="8358"/>
                    <a:pt x="4115" y="8390"/>
                    <a:pt x="4211" y="8390"/>
                  </a:cubicBezTo>
                  <a:cubicBezTo>
                    <a:pt x="4308" y="8358"/>
                    <a:pt x="4372" y="8293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64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64"/>
            <p:cNvSpPr/>
            <p:nvPr/>
          </p:nvSpPr>
          <p:spPr>
            <a:xfrm>
              <a:off x="2398825" y="2865125"/>
              <a:ext cx="94875" cy="191275"/>
            </a:xfrm>
            <a:custGeom>
              <a:avLst/>
              <a:gdLst/>
              <a:ahLst/>
              <a:cxnLst/>
              <a:rect l="l" t="t" r="r" b="b"/>
              <a:pathLst>
                <a:path w="3795" h="7651" extrusionOk="0">
                  <a:moveTo>
                    <a:pt x="1" y="0"/>
                  </a:moveTo>
                  <a:lnTo>
                    <a:pt x="3344" y="7651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64"/>
            <p:cNvSpPr/>
            <p:nvPr/>
          </p:nvSpPr>
          <p:spPr>
            <a:xfrm>
              <a:off x="2393200" y="2859500"/>
              <a:ext cx="106125" cy="202525"/>
            </a:xfrm>
            <a:custGeom>
              <a:avLst/>
              <a:gdLst/>
              <a:ahLst/>
              <a:cxnLst/>
              <a:rect l="l" t="t" r="r" b="b"/>
              <a:pathLst>
                <a:path w="4245" h="8101" extrusionOk="0">
                  <a:moveTo>
                    <a:pt x="3794" y="418"/>
                  </a:moveTo>
                  <a:lnTo>
                    <a:pt x="3428" y="6950"/>
                  </a:lnTo>
                  <a:lnTo>
                    <a:pt x="3428" y="6950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3"/>
                    <a:pt x="65" y="97"/>
                  </a:cubicBezTo>
                  <a:cubicBezTo>
                    <a:pt x="33" y="161"/>
                    <a:pt x="1" y="225"/>
                    <a:pt x="33" y="290"/>
                  </a:cubicBezTo>
                  <a:lnTo>
                    <a:pt x="3376" y="7972"/>
                  </a:lnTo>
                  <a:cubicBezTo>
                    <a:pt x="3440" y="8069"/>
                    <a:pt x="3537" y="8101"/>
                    <a:pt x="3633" y="8101"/>
                  </a:cubicBezTo>
                  <a:cubicBezTo>
                    <a:pt x="3730" y="8069"/>
                    <a:pt x="3794" y="8004"/>
                    <a:pt x="3794" y="7876"/>
                  </a:cubicBezTo>
                  <a:lnTo>
                    <a:pt x="4244" y="225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33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64"/>
            <p:cNvSpPr/>
            <p:nvPr/>
          </p:nvSpPr>
          <p:spPr>
            <a:xfrm>
              <a:off x="2377950" y="2849850"/>
              <a:ext cx="104475" cy="206550"/>
            </a:xfrm>
            <a:custGeom>
              <a:avLst/>
              <a:gdLst/>
              <a:ahLst/>
              <a:cxnLst/>
              <a:rect l="l" t="t" r="r" b="b"/>
              <a:pathLst>
                <a:path w="4179" h="8262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64"/>
            <p:cNvSpPr/>
            <p:nvPr/>
          </p:nvSpPr>
          <p:spPr>
            <a:xfrm>
              <a:off x="2372325" y="2844225"/>
              <a:ext cx="115725" cy="217300"/>
            </a:xfrm>
            <a:custGeom>
              <a:avLst/>
              <a:gdLst/>
              <a:ahLst/>
              <a:cxnLst/>
              <a:rect l="l" t="t" r="r" b="b"/>
              <a:pathLst>
                <a:path w="4629" h="8692" extrusionOk="0">
                  <a:moveTo>
                    <a:pt x="3825" y="451"/>
                  </a:moveTo>
                  <a:lnTo>
                    <a:pt x="4166" y="7538"/>
                  </a:lnTo>
                  <a:lnTo>
                    <a:pt x="579" y="451"/>
                  </a:lnTo>
                  <a:close/>
                  <a:moveTo>
                    <a:pt x="225" y="1"/>
                  </a:moveTo>
                  <a:cubicBezTo>
                    <a:pt x="161" y="1"/>
                    <a:pt x="97" y="65"/>
                    <a:pt x="64" y="129"/>
                  </a:cubicBezTo>
                  <a:cubicBezTo>
                    <a:pt x="0" y="193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67" y="8656"/>
                    <a:pt x="4328" y="8692"/>
                    <a:pt x="4397" y="8692"/>
                  </a:cubicBezTo>
                  <a:cubicBezTo>
                    <a:pt x="4420" y="8692"/>
                    <a:pt x="4444" y="8688"/>
                    <a:pt x="4468" y="8680"/>
                  </a:cubicBezTo>
                  <a:cubicBezTo>
                    <a:pt x="4565" y="8680"/>
                    <a:pt x="4629" y="8583"/>
                    <a:pt x="4629" y="8487"/>
                  </a:cubicBezTo>
                  <a:lnTo>
                    <a:pt x="4211" y="226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64"/>
            <p:cNvSpPr/>
            <p:nvPr/>
          </p:nvSpPr>
          <p:spPr>
            <a:xfrm>
              <a:off x="2153725" y="2812875"/>
              <a:ext cx="328700" cy="243525"/>
            </a:xfrm>
            <a:custGeom>
              <a:avLst/>
              <a:gdLst/>
              <a:ahLst/>
              <a:cxnLst/>
              <a:rect l="l" t="t" r="r" b="b"/>
              <a:pathLst>
                <a:path w="13148" h="9741" extrusionOk="0">
                  <a:moveTo>
                    <a:pt x="1" y="1"/>
                  </a:moveTo>
                  <a:lnTo>
                    <a:pt x="2412" y="9741"/>
                  </a:lnTo>
                  <a:lnTo>
                    <a:pt x="13148" y="9741"/>
                  </a:lnTo>
                  <a:lnTo>
                    <a:pt x="11444" y="1094"/>
                  </a:lnTo>
                  <a:lnTo>
                    <a:pt x="6108" y="1094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64"/>
            <p:cNvSpPr/>
            <p:nvPr/>
          </p:nvSpPr>
          <p:spPr>
            <a:xfrm>
              <a:off x="2148100" y="2807250"/>
              <a:ext cx="339950" cy="254775"/>
            </a:xfrm>
            <a:custGeom>
              <a:avLst/>
              <a:gdLst/>
              <a:ahLst/>
              <a:cxnLst/>
              <a:rect l="l" t="t" r="r" b="b"/>
              <a:pathLst>
                <a:path w="13598" h="10191" extrusionOk="0">
                  <a:moveTo>
                    <a:pt x="5240" y="419"/>
                  </a:moveTo>
                  <a:lnTo>
                    <a:pt x="6173" y="1480"/>
                  </a:lnTo>
                  <a:cubicBezTo>
                    <a:pt x="6205" y="1512"/>
                    <a:pt x="6269" y="1544"/>
                    <a:pt x="6333" y="1544"/>
                  </a:cubicBezTo>
                  <a:lnTo>
                    <a:pt x="11509" y="1544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1" y="130"/>
                    <a:pt x="1" y="194"/>
                    <a:pt x="1" y="258"/>
                  </a:cubicBezTo>
                  <a:lnTo>
                    <a:pt x="2412" y="10030"/>
                  </a:lnTo>
                  <a:cubicBezTo>
                    <a:pt x="2444" y="10126"/>
                    <a:pt x="2540" y="10191"/>
                    <a:pt x="2637" y="10191"/>
                  </a:cubicBezTo>
                  <a:lnTo>
                    <a:pt x="13373" y="10191"/>
                  </a:lnTo>
                  <a:cubicBezTo>
                    <a:pt x="13437" y="10191"/>
                    <a:pt x="13502" y="10159"/>
                    <a:pt x="13566" y="10094"/>
                  </a:cubicBezTo>
                  <a:cubicBezTo>
                    <a:pt x="13598" y="10062"/>
                    <a:pt x="13598" y="9998"/>
                    <a:pt x="13598" y="9934"/>
                  </a:cubicBezTo>
                  <a:lnTo>
                    <a:pt x="11894" y="1287"/>
                  </a:lnTo>
                  <a:cubicBezTo>
                    <a:pt x="11862" y="1190"/>
                    <a:pt x="11798" y="1126"/>
                    <a:pt x="11669" y="1126"/>
                  </a:cubicBezTo>
                  <a:lnTo>
                    <a:pt x="6437" y="1126"/>
                  </a:lnTo>
                  <a:lnTo>
                    <a:pt x="5498" y="65"/>
                  </a:lnTo>
                  <a:cubicBezTo>
                    <a:pt x="5465" y="33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64"/>
            <p:cNvSpPr/>
            <p:nvPr/>
          </p:nvSpPr>
          <p:spPr>
            <a:xfrm>
              <a:off x="2383575" y="3217900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64"/>
            <p:cNvSpPr/>
            <p:nvPr/>
          </p:nvSpPr>
          <p:spPr>
            <a:xfrm>
              <a:off x="2377950" y="3212275"/>
              <a:ext cx="159125" cy="209775"/>
            </a:xfrm>
            <a:custGeom>
              <a:avLst/>
              <a:gdLst/>
              <a:ahLst/>
              <a:cxnLst/>
              <a:rect l="l" t="t" r="r" b="b"/>
              <a:pathLst>
                <a:path w="6365" h="8391" extrusionOk="0">
                  <a:moveTo>
                    <a:pt x="5883" y="419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9"/>
                  </a:lnTo>
                  <a:close/>
                  <a:moveTo>
                    <a:pt x="225" y="1"/>
                  </a:moveTo>
                  <a:cubicBezTo>
                    <a:pt x="129" y="1"/>
                    <a:pt x="65" y="33"/>
                    <a:pt x="32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018" y="8294"/>
                  </a:lnTo>
                  <a:cubicBezTo>
                    <a:pt x="4050" y="8358"/>
                    <a:pt x="4115" y="8391"/>
                    <a:pt x="4211" y="8391"/>
                  </a:cubicBezTo>
                  <a:cubicBezTo>
                    <a:pt x="4308" y="8391"/>
                    <a:pt x="4372" y="8326"/>
                    <a:pt x="4404" y="8230"/>
                  </a:cubicBezTo>
                  <a:lnTo>
                    <a:pt x="6365" y="258"/>
                  </a:lnTo>
                  <a:cubicBezTo>
                    <a:pt x="6365" y="194"/>
                    <a:pt x="6365" y="129"/>
                    <a:pt x="6333" y="97"/>
                  </a:cubicBezTo>
                  <a:cubicBezTo>
                    <a:pt x="6268" y="33"/>
                    <a:pt x="6204" y="1"/>
                    <a:pt x="6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64"/>
            <p:cNvSpPr/>
            <p:nvPr/>
          </p:nvSpPr>
          <p:spPr>
            <a:xfrm>
              <a:off x="2398825" y="3225150"/>
              <a:ext cx="94875" cy="192075"/>
            </a:xfrm>
            <a:custGeom>
              <a:avLst/>
              <a:gdLst/>
              <a:ahLst/>
              <a:cxnLst/>
              <a:rect l="l" t="t" r="r" b="b"/>
              <a:pathLst>
                <a:path w="3795" h="7683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64"/>
            <p:cNvSpPr/>
            <p:nvPr/>
          </p:nvSpPr>
          <p:spPr>
            <a:xfrm>
              <a:off x="2393200" y="3219525"/>
              <a:ext cx="106125" cy="202725"/>
            </a:xfrm>
            <a:custGeom>
              <a:avLst/>
              <a:gdLst/>
              <a:ahLst/>
              <a:cxnLst/>
              <a:rect l="l" t="t" r="r" b="b"/>
              <a:pathLst>
                <a:path w="4245" h="8109" extrusionOk="0">
                  <a:moveTo>
                    <a:pt x="3794" y="450"/>
                  </a:moveTo>
                  <a:lnTo>
                    <a:pt x="3427" y="6978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62" y="0"/>
                    <a:pt x="97" y="64"/>
                    <a:pt x="65" y="97"/>
                  </a:cubicBezTo>
                  <a:cubicBezTo>
                    <a:pt x="33" y="161"/>
                    <a:pt x="1" y="257"/>
                    <a:pt x="33" y="322"/>
                  </a:cubicBezTo>
                  <a:lnTo>
                    <a:pt x="3376" y="7972"/>
                  </a:lnTo>
                  <a:cubicBezTo>
                    <a:pt x="3429" y="8051"/>
                    <a:pt x="3504" y="8109"/>
                    <a:pt x="3582" y="8109"/>
                  </a:cubicBezTo>
                  <a:cubicBezTo>
                    <a:pt x="3599" y="8109"/>
                    <a:pt x="3616" y="8106"/>
                    <a:pt x="3633" y="8101"/>
                  </a:cubicBezTo>
                  <a:cubicBezTo>
                    <a:pt x="3730" y="8101"/>
                    <a:pt x="3794" y="8004"/>
                    <a:pt x="3794" y="7908"/>
                  </a:cubicBezTo>
                  <a:lnTo>
                    <a:pt x="4244" y="225"/>
                  </a:lnTo>
                  <a:cubicBezTo>
                    <a:pt x="4244" y="193"/>
                    <a:pt x="4212" y="129"/>
                    <a:pt x="4180" y="97"/>
                  </a:cubicBezTo>
                  <a:cubicBezTo>
                    <a:pt x="4148" y="32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64"/>
            <p:cNvSpPr/>
            <p:nvPr/>
          </p:nvSpPr>
          <p:spPr>
            <a:xfrm>
              <a:off x="2377950" y="3209875"/>
              <a:ext cx="104475" cy="207350"/>
            </a:xfrm>
            <a:custGeom>
              <a:avLst/>
              <a:gdLst/>
              <a:ahLst/>
              <a:cxnLst/>
              <a:rect l="l" t="t" r="r" b="b"/>
              <a:pathLst>
                <a:path w="4179" h="8294" extrusionOk="0">
                  <a:moveTo>
                    <a:pt x="0" y="0"/>
                  </a:moveTo>
                  <a:lnTo>
                    <a:pt x="4179" y="829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64"/>
            <p:cNvSpPr/>
            <p:nvPr/>
          </p:nvSpPr>
          <p:spPr>
            <a:xfrm>
              <a:off x="2372325" y="320505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8"/>
                  </a:moveTo>
                  <a:lnTo>
                    <a:pt x="4166" y="7535"/>
                  </a:lnTo>
                  <a:lnTo>
                    <a:pt x="4166" y="7535"/>
                  </a:lnTo>
                  <a:lnTo>
                    <a:pt x="579" y="418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1"/>
                    <a:pt x="0" y="226"/>
                    <a:pt x="32" y="290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5"/>
                    <a:pt x="4468" y="8680"/>
                  </a:cubicBezTo>
                  <a:cubicBezTo>
                    <a:pt x="4565" y="8647"/>
                    <a:pt x="4629" y="8551"/>
                    <a:pt x="4629" y="8455"/>
                  </a:cubicBezTo>
                  <a:lnTo>
                    <a:pt x="4211" y="193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64"/>
            <p:cNvSpPr/>
            <p:nvPr/>
          </p:nvSpPr>
          <p:spPr>
            <a:xfrm>
              <a:off x="2153725" y="3172900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1"/>
                  </a:moveTo>
                  <a:lnTo>
                    <a:pt x="2412" y="9773"/>
                  </a:lnTo>
                  <a:lnTo>
                    <a:pt x="13148" y="9773"/>
                  </a:lnTo>
                  <a:lnTo>
                    <a:pt x="11444" y="1126"/>
                  </a:lnTo>
                  <a:lnTo>
                    <a:pt x="6108" y="1126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64"/>
            <p:cNvSpPr/>
            <p:nvPr/>
          </p:nvSpPr>
          <p:spPr>
            <a:xfrm>
              <a:off x="2148100" y="3168075"/>
              <a:ext cx="339950" cy="253975"/>
            </a:xfrm>
            <a:custGeom>
              <a:avLst/>
              <a:gdLst/>
              <a:ahLst/>
              <a:cxnLst/>
              <a:rect l="l" t="t" r="r" b="b"/>
              <a:pathLst>
                <a:path w="13598" h="10159" extrusionOk="0">
                  <a:moveTo>
                    <a:pt x="5240" y="419"/>
                  </a:moveTo>
                  <a:lnTo>
                    <a:pt x="6173" y="1447"/>
                  </a:lnTo>
                  <a:cubicBezTo>
                    <a:pt x="6205" y="1480"/>
                    <a:pt x="6269" y="1512"/>
                    <a:pt x="6333" y="1512"/>
                  </a:cubicBezTo>
                  <a:lnTo>
                    <a:pt x="11509" y="1512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65"/>
                  </a:cubicBezTo>
                  <a:cubicBezTo>
                    <a:pt x="1" y="129"/>
                    <a:pt x="1" y="194"/>
                    <a:pt x="1" y="258"/>
                  </a:cubicBezTo>
                  <a:lnTo>
                    <a:pt x="2412" y="9998"/>
                  </a:lnTo>
                  <a:cubicBezTo>
                    <a:pt x="2444" y="10094"/>
                    <a:pt x="2540" y="10159"/>
                    <a:pt x="2637" y="10159"/>
                  </a:cubicBezTo>
                  <a:lnTo>
                    <a:pt x="13373" y="10159"/>
                  </a:lnTo>
                  <a:cubicBezTo>
                    <a:pt x="13437" y="10159"/>
                    <a:pt x="13502" y="10126"/>
                    <a:pt x="13566" y="10094"/>
                  </a:cubicBezTo>
                  <a:cubicBezTo>
                    <a:pt x="13598" y="10030"/>
                    <a:pt x="13598" y="9966"/>
                    <a:pt x="13598" y="9901"/>
                  </a:cubicBezTo>
                  <a:lnTo>
                    <a:pt x="11894" y="1254"/>
                  </a:lnTo>
                  <a:cubicBezTo>
                    <a:pt x="11862" y="1158"/>
                    <a:pt x="11798" y="1094"/>
                    <a:pt x="11669" y="1094"/>
                  </a:cubicBezTo>
                  <a:lnTo>
                    <a:pt x="6435" y="1094"/>
                  </a:lnTo>
                  <a:lnTo>
                    <a:pt x="5498" y="65"/>
                  </a:lnTo>
                  <a:cubicBezTo>
                    <a:pt x="5465" y="1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64"/>
            <p:cNvSpPr/>
            <p:nvPr/>
          </p:nvSpPr>
          <p:spPr>
            <a:xfrm>
              <a:off x="4591075" y="334890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64"/>
            <p:cNvSpPr/>
            <p:nvPr/>
          </p:nvSpPr>
          <p:spPr>
            <a:xfrm>
              <a:off x="4585450" y="334407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8"/>
                  </a:moveTo>
                  <a:lnTo>
                    <a:pt x="4135" y="7530"/>
                  </a:lnTo>
                  <a:lnTo>
                    <a:pt x="4135" y="7530"/>
                  </a:lnTo>
                  <a:lnTo>
                    <a:pt x="579" y="418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58"/>
                    <a:pt x="4405" y="8294"/>
                    <a:pt x="4405" y="8229"/>
                  </a:cubicBezTo>
                  <a:lnTo>
                    <a:pt x="6365" y="258"/>
                  </a:lnTo>
                  <a:cubicBezTo>
                    <a:pt x="6398" y="193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64"/>
            <p:cNvSpPr/>
            <p:nvPr/>
          </p:nvSpPr>
          <p:spPr>
            <a:xfrm>
              <a:off x="4607150" y="3356925"/>
              <a:ext cx="94050" cy="191300"/>
            </a:xfrm>
            <a:custGeom>
              <a:avLst/>
              <a:gdLst/>
              <a:ahLst/>
              <a:cxnLst/>
              <a:rect l="l" t="t" r="r" b="b"/>
              <a:pathLst>
                <a:path w="3762" h="7652" extrusionOk="0">
                  <a:moveTo>
                    <a:pt x="1" y="1"/>
                  </a:moveTo>
                  <a:lnTo>
                    <a:pt x="3344" y="765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64"/>
            <p:cNvSpPr/>
            <p:nvPr/>
          </p:nvSpPr>
          <p:spPr>
            <a:xfrm>
              <a:off x="4601525" y="3351300"/>
              <a:ext cx="105300" cy="202550"/>
            </a:xfrm>
            <a:custGeom>
              <a:avLst/>
              <a:gdLst/>
              <a:ahLst/>
              <a:cxnLst/>
              <a:rect l="l" t="t" r="r" b="b"/>
              <a:pathLst>
                <a:path w="4212" h="8102" extrusionOk="0">
                  <a:moveTo>
                    <a:pt x="3762" y="419"/>
                  </a:moveTo>
                  <a:lnTo>
                    <a:pt x="3395" y="6968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62"/>
                    <a:pt x="1" y="226"/>
                    <a:pt x="33" y="290"/>
                  </a:cubicBezTo>
                  <a:lnTo>
                    <a:pt x="3376" y="7973"/>
                  </a:lnTo>
                  <a:cubicBezTo>
                    <a:pt x="3408" y="8069"/>
                    <a:pt x="3504" y="8101"/>
                    <a:pt x="3601" y="8101"/>
                  </a:cubicBezTo>
                  <a:cubicBezTo>
                    <a:pt x="3697" y="8069"/>
                    <a:pt x="3762" y="8005"/>
                    <a:pt x="3762" y="7908"/>
                  </a:cubicBezTo>
                  <a:lnTo>
                    <a:pt x="4212" y="226"/>
                  </a:lnTo>
                  <a:cubicBezTo>
                    <a:pt x="4212" y="162"/>
                    <a:pt x="4179" y="97"/>
                    <a:pt x="4147" y="65"/>
                  </a:cubicBezTo>
                  <a:cubicBezTo>
                    <a:pt x="4115" y="33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64"/>
            <p:cNvSpPr/>
            <p:nvPr/>
          </p:nvSpPr>
          <p:spPr>
            <a:xfrm>
              <a:off x="4586250" y="334167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64"/>
            <p:cNvSpPr/>
            <p:nvPr/>
          </p:nvSpPr>
          <p:spPr>
            <a:xfrm>
              <a:off x="4580625" y="3336050"/>
              <a:ext cx="115750" cy="217800"/>
            </a:xfrm>
            <a:custGeom>
              <a:avLst/>
              <a:gdLst/>
              <a:ahLst/>
              <a:cxnLst/>
              <a:rect l="l" t="t" r="r" b="b"/>
              <a:pathLst>
                <a:path w="4630" h="8712" extrusionOk="0">
                  <a:moveTo>
                    <a:pt x="3794" y="450"/>
                  </a:moveTo>
                  <a:lnTo>
                    <a:pt x="4131" y="7475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30" y="0"/>
                    <a:pt x="65" y="64"/>
                    <a:pt x="33" y="129"/>
                  </a:cubicBezTo>
                  <a:cubicBezTo>
                    <a:pt x="1" y="193"/>
                    <a:pt x="1" y="257"/>
                    <a:pt x="33" y="322"/>
                  </a:cubicBezTo>
                  <a:lnTo>
                    <a:pt x="4212" y="8583"/>
                  </a:lnTo>
                  <a:cubicBezTo>
                    <a:pt x="4244" y="8679"/>
                    <a:pt x="4340" y="8711"/>
                    <a:pt x="4437" y="8711"/>
                  </a:cubicBezTo>
                  <a:cubicBezTo>
                    <a:pt x="4533" y="8679"/>
                    <a:pt x="4630" y="8583"/>
                    <a:pt x="4598" y="8486"/>
                  </a:cubicBezTo>
                  <a:lnTo>
                    <a:pt x="4593" y="8392"/>
                  </a:lnTo>
                  <a:lnTo>
                    <a:pt x="4593" y="8392"/>
                  </a:lnTo>
                  <a:lnTo>
                    <a:pt x="4598" y="8390"/>
                  </a:lnTo>
                  <a:lnTo>
                    <a:pt x="4593" y="8380"/>
                  </a:lnTo>
                  <a:lnTo>
                    <a:pt x="4212" y="225"/>
                  </a:lnTo>
                  <a:cubicBezTo>
                    <a:pt x="4212" y="96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64"/>
            <p:cNvSpPr/>
            <p:nvPr/>
          </p:nvSpPr>
          <p:spPr>
            <a:xfrm>
              <a:off x="4361250" y="330470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0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3"/>
                  </a:lnTo>
                  <a:lnTo>
                    <a:pt x="6108" y="1093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64"/>
            <p:cNvSpPr/>
            <p:nvPr/>
          </p:nvSpPr>
          <p:spPr>
            <a:xfrm>
              <a:off x="4355625" y="329907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18"/>
                  </a:moveTo>
                  <a:lnTo>
                    <a:pt x="6172" y="1479"/>
                  </a:lnTo>
                  <a:cubicBezTo>
                    <a:pt x="6204" y="1511"/>
                    <a:pt x="6269" y="1543"/>
                    <a:pt x="6333" y="1543"/>
                  </a:cubicBezTo>
                  <a:lnTo>
                    <a:pt x="11508" y="1543"/>
                  </a:lnTo>
                  <a:lnTo>
                    <a:pt x="13148" y="9772"/>
                  </a:lnTo>
                  <a:lnTo>
                    <a:pt x="2797" y="9772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3"/>
                    <a:pt x="65" y="97"/>
                  </a:cubicBezTo>
                  <a:cubicBezTo>
                    <a:pt x="33" y="129"/>
                    <a:pt x="1" y="193"/>
                    <a:pt x="33" y="258"/>
                  </a:cubicBezTo>
                  <a:lnTo>
                    <a:pt x="2444" y="10029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094"/>
                  </a:cubicBezTo>
                  <a:cubicBezTo>
                    <a:pt x="13598" y="10062"/>
                    <a:pt x="13630" y="9997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5"/>
                    <a:pt x="11701" y="1125"/>
                  </a:cubicBezTo>
                  <a:lnTo>
                    <a:pt x="6439" y="1125"/>
                  </a:lnTo>
                  <a:lnTo>
                    <a:pt x="5529" y="65"/>
                  </a:lnTo>
                  <a:cubicBezTo>
                    <a:pt x="5465" y="33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64"/>
            <p:cNvSpPr/>
            <p:nvPr/>
          </p:nvSpPr>
          <p:spPr>
            <a:xfrm>
              <a:off x="4591075" y="2493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1"/>
                  </a:moveTo>
                  <a:lnTo>
                    <a:pt x="3987" y="7972"/>
                  </a:lnTo>
                  <a:lnTo>
                    <a:pt x="59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64"/>
            <p:cNvSpPr/>
            <p:nvPr/>
          </p:nvSpPr>
          <p:spPr>
            <a:xfrm>
              <a:off x="4585450" y="248902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9"/>
                  </a:moveTo>
                  <a:lnTo>
                    <a:pt x="4135" y="7530"/>
                  </a:lnTo>
                  <a:lnTo>
                    <a:pt x="579" y="419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90"/>
                    <a:pt x="4405" y="8326"/>
                    <a:pt x="4405" y="8230"/>
                  </a:cubicBezTo>
                  <a:lnTo>
                    <a:pt x="6365" y="258"/>
                  </a:lnTo>
                  <a:cubicBezTo>
                    <a:pt x="6398" y="194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64"/>
            <p:cNvSpPr/>
            <p:nvPr/>
          </p:nvSpPr>
          <p:spPr>
            <a:xfrm>
              <a:off x="4607150" y="2501900"/>
              <a:ext cx="94050" cy="191275"/>
            </a:xfrm>
            <a:custGeom>
              <a:avLst/>
              <a:gdLst/>
              <a:ahLst/>
              <a:cxnLst/>
              <a:rect l="l" t="t" r="r" b="b"/>
              <a:pathLst>
                <a:path w="3762" h="7651" extrusionOk="0">
                  <a:moveTo>
                    <a:pt x="1" y="0"/>
                  </a:moveTo>
                  <a:lnTo>
                    <a:pt x="3344" y="7650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64"/>
            <p:cNvSpPr/>
            <p:nvPr/>
          </p:nvSpPr>
          <p:spPr>
            <a:xfrm>
              <a:off x="4601525" y="2496275"/>
              <a:ext cx="105300" cy="202525"/>
            </a:xfrm>
            <a:custGeom>
              <a:avLst/>
              <a:gdLst/>
              <a:ahLst/>
              <a:cxnLst/>
              <a:rect l="l" t="t" r="r" b="b"/>
              <a:pathLst>
                <a:path w="4212" h="8101" extrusionOk="0">
                  <a:moveTo>
                    <a:pt x="3762" y="418"/>
                  </a:moveTo>
                  <a:lnTo>
                    <a:pt x="3395" y="6967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29" y="0"/>
                    <a:pt x="65" y="32"/>
                    <a:pt x="33" y="96"/>
                  </a:cubicBezTo>
                  <a:cubicBezTo>
                    <a:pt x="1" y="161"/>
                    <a:pt x="1" y="225"/>
                    <a:pt x="33" y="321"/>
                  </a:cubicBezTo>
                  <a:lnTo>
                    <a:pt x="3376" y="7972"/>
                  </a:lnTo>
                  <a:cubicBezTo>
                    <a:pt x="3408" y="8068"/>
                    <a:pt x="3504" y="8100"/>
                    <a:pt x="3601" y="8100"/>
                  </a:cubicBezTo>
                  <a:cubicBezTo>
                    <a:pt x="3697" y="8068"/>
                    <a:pt x="3762" y="8004"/>
                    <a:pt x="3762" y="7908"/>
                  </a:cubicBezTo>
                  <a:lnTo>
                    <a:pt x="4212" y="225"/>
                  </a:lnTo>
                  <a:cubicBezTo>
                    <a:pt x="4212" y="161"/>
                    <a:pt x="4179" y="129"/>
                    <a:pt x="4147" y="64"/>
                  </a:cubicBezTo>
                  <a:cubicBezTo>
                    <a:pt x="4115" y="32"/>
                    <a:pt x="4051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64"/>
            <p:cNvSpPr/>
            <p:nvPr/>
          </p:nvSpPr>
          <p:spPr>
            <a:xfrm>
              <a:off x="4586250" y="248662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64"/>
            <p:cNvSpPr/>
            <p:nvPr/>
          </p:nvSpPr>
          <p:spPr>
            <a:xfrm>
              <a:off x="4580625" y="2481800"/>
              <a:ext cx="115750" cy="217200"/>
            </a:xfrm>
            <a:custGeom>
              <a:avLst/>
              <a:gdLst/>
              <a:ahLst/>
              <a:cxnLst/>
              <a:rect l="l" t="t" r="r" b="b"/>
              <a:pathLst>
                <a:path w="4630" h="8688" extrusionOk="0">
                  <a:moveTo>
                    <a:pt x="3794" y="418"/>
                  </a:moveTo>
                  <a:lnTo>
                    <a:pt x="4130" y="7441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30" y="0"/>
                    <a:pt x="65" y="33"/>
                    <a:pt x="33" y="97"/>
                  </a:cubicBezTo>
                  <a:cubicBezTo>
                    <a:pt x="1" y="161"/>
                    <a:pt x="1" y="225"/>
                    <a:pt x="33" y="290"/>
                  </a:cubicBezTo>
                  <a:lnTo>
                    <a:pt x="4212" y="8551"/>
                  </a:lnTo>
                  <a:cubicBezTo>
                    <a:pt x="4238" y="8630"/>
                    <a:pt x="4308" y="8688"/>
                    <a:pt x="4386" y="8688"/>
                  </a:cubicBezTo>
                  <a:cubicBezTo>
                    <a:pt x="4403" y="8688"/>
                    <a:pt x="4420" y="8685"/>
                    <a:pt x="4437" y="8679"/>
                  </a:cubicBezTo>
                  <a:cubicBezTo>
                    <a:pt x="4533" y="8647"/>
                    <a:pt x="4630" y="8551"/>
                    <a:pt x="4598" y="8454"/>
                  </a:cubicBezTo>
                  <a:lnTo>
                    <a:pt x="4593" y="8360"/>
                  </a:lnTo>
                  <a:lnTo>
                    <a:pt x="4598" y="8358"/>
                  </a:lnTo>
                  <a:lnTo>
                    <a:pt x="4593" y="8348"/>
                  </a:lnTo>
                  <a:lnTo>
                    <a:pt x="4212" y="193"/>
                  </a:lnTo>
                  <a:cubicBezTo>
                    <a:pt x="4212" y="65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64"/>
            <p:cNvSpPr/>
            <p:nvPr/>
          </p:nvSpPr>
          <p:spPr>
            <a:xfrm>
              <a:off x="4361250" y="244965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1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4"/>
                  </a:lnTo>
                  <a:lnTo>
                    <a:pt x="6108" y="1094"/>
                  </a:lnTo>
                  <a:lnTo>
                    <a:pt x="5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64"/>
            <p:cNvSpPr/>
            <p:nvPr/>
          </p:nvSpPr>
          <p:spPr>
            <a:xfrm>
              <a:off x="4355625" y="244402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51"/>
                  </a:moveTo>
                  <a:lnTo>
                    <a:pt x="6172" y="1479"/>
                  </a:lnTo>
                  <a:cubicBezTo>
                    <a:pt x="6204" y="1511"/>
                    <a:pt x="6269" y="1544"/>
                    <a:pt x="6333" y="1544"/>
                  </a:cubicBezTo>
                  <a:lnTo>
                    <a:pt x="11508" y="1544"/>
                  </a:lnTo>
                  <a:lnTo>
                    <a:pt x="13148" y="9773"/>
                  </a:lnTo>
                  <a:lnTo>
                    <a:pt x="2797" y="9773"/>
                  </a:lnTo>
                  <a:lnTo>
                    <a:pt x="515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33"/>
                    <a:pt x="65" y="97"/>
                  </a:cubicBezTo>
                  <a:cubicBezTo>
                    <a:pt x="33" y="161"/>
                    <a:pt x="1" y="226"/>
                    <a:pt x="33" y="290"/>
                  </a:cubicBezTo>
                  <a:lnTo>
                    <a:pt x="2444" y="10030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126"/>
                  </a:cubicBezTo>
                  <a:cubicBezTo>
                    <a:pt x="13598" y="10062"/>
                    <a:pt x="13630" y="9998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6"/>
                    <a:pt x="11701" y="1126"/>
                  </a:cubicBezTo>
                  <a:lnTo>
                    <a:pt x="6437" y="1126"/>
                  </a:lnTo>
                  <a:lnTo>
                    <a:pt x="5529" y="97"/>
                  </a:lnTo>
                  <a:cubicBezTo>
                    <a:pt x="5465" y="33"/>
                    <a:pt x="5433" y="1"/>
                    <a:pt x="5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64"/>
            <p:cNvSpPr/>
            <p:nvPr/>
          </p:nvSpPr>
          <p:spPr>
            <a:xfrm>
              <a:off x="4591075" y="3692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64"/>
            <p:cNvSpPr/>
            <p:nvPr/>
          </p:nvSpPr>
          <p:spPr>
            <a:xfrm>
              <a:off x="4585450" y="3687225"/>
              <a:ext cx="159950" cy="209975"/>
            </a:xfrm>
            <a:custGeom>
              <a:avLst/>
              <a:gdLst/>
              <a:ahLst/>
              <a:cxnLst/>
              <a:rect l="l" t="t" r="r" b="b"/>
              <a:pathLst>
                <a:path w="6398" h="8399" extrusionOk="0">
                  <a:moveTo>
                    <a:pt x="5883" y="418"/>
                  </a:moveTo>
                  <a:lnTo>
                    <a:pt x="4130" y="7549"/>
                  </a:lnTo>
                  <a:lnTo>
                    <a:pt x="579" y="418"/>
                  </a:lnTo>
                  <a:close/>
                  <a:moveTo>
                    <a:pt x="226" y="0"/>
                  </a:moveTo>
                  <a:cubicBezTo>
                    <a:pt x="162" y="0"/>
                    <a:pt x="65" y="32"/>
                    <a:pt x="33" y="97"/>
                  </a:cubicBezTo>
                  <a:cubicBezTo>
                    <a:pt x="1" y="161"/>
                    <a:pt x="1" y="257"/>
                    <a:pt x="33" y="322"/>
                  </a:cubicBezTo>
                  <a:lnTo>
                    <a:pt x="4019" y="8293"/>
                  </a:lnTo>
                  <a:cubicBezTo>
                    <a:pt x="4045" y="8346"/>
                    <a:pt x="4114" y="8398"/>
                    <a:pt x="4191" y="8398"/>
                  </a:cubicBezTo>
                  <a:cubicBezTo>
                    <a:pt x="4209" y="8398"/>
                    <a:pt x="4226" y="8396"/>
                    <a:pt x="4244" y="8390"/>
                  </a:cubicBezTo>
                  <a:cubicBezTo>
                    <a:pt x="4308" y="8390"/>
                    <a:pt x="4405" y="8326"/>
                    <a:pt x="4405" y="8229"/>
                  </a:cubicBezTo>
                  <a:lnTo>
                    <a:pt x="6365" y="257"/>
                  </a:lnTo>
                  <a:cubicBezTo>
                    <a:pt x="6398" y="193"/>
                    <a:pt x="6365" y="129"/>
                    <a:pt x="6333" y="97"/>
                  </a:cubicBezTo>
                  <a:cubicBezTo>
                    <a:pt x="6301" y="32"/>
                    <a:pt x="6237" y="0"/>
                    <a:pt x="6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64"/>
            <p:cNvSpPr/>
            <p:nvPr/>
          </p:nvSpPr>
          <p:spPr>
            <a:xfrm>
              <a:off x="4607150" y="3700075"/>
              <a:ext cx="94050" cy="192100"/>
            </a:xfrm>
            <a:custGeom>
              <a:avLst/>
              <a:gdLst/>
              <a:ahLst/>
              <a:cxnLst/>
              <a:rect l="l" t="t" r="r" b="b"/>
              <a:pathLst>
                <a:path w="3762" h="7684" extrusionOk="0">
                  <a:moveTo>
                    <a:pt x="1" y="1"/>
                  </a:moveTo>
                  <a:lnTo>
                    <a:pt x="3344" y="7683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64"/>
            <p:cNvSpPr/>
            <p:nvPr/>
          </p:nvSpPr>
          <p:spPr>
            <a:xfrm>
              <a:off x="4601525" y="3695250"/>
              <a:ext cx="105300" cy="201950"/>
            </a:xfrm>
            <a:custGeom>
              <a:avLst/>
              <a:gdLst/>
              <a:ahLst/>
              <a:cxnLst/>
              <a:rect l="l" t="t" r="r" b="b"/>
              <a:pathLst>
                <a:path w="4212" h="8078" extrusionOk="0">
                  <a:moveTo>
                    <a:pt x="3762" y="419"/>
                  </a:moveTo>
                  <a:lnTo>
                    <a:pt x="3395" y="6939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02" y="8020"/>
                    <a:pt x="3472" y="8077"/>
                    <a:pt x="3550" y="8077"/>
                  </a:cubicBezTo>
                  <a:cubicBezTo>
                    <a:pt x="3567" y="8077"/>
                    <a:pt x="3584" y="8075"/>
                    <a:pt x="3601" y="8069"/>
                  </a:cubicBezTo>
                  <a:cubicBezTo>
                    <a:pt x="3697" y="8069"/>
                    <a:pt x="3762" y="7972"/>
                    <a:pt x="3762" y="7876"/>
                  </a:cubicBezTo>
                  <a:lnTo>
                    <a:pt x="4212" y="226"/>
                  </a:lnTo>
                  <a:cubicBezTo>
                    <a:pt x="4212" y="161"/>
                    <a:pt x="4179" y="97"/>
                    <a:pt x="4147" y="65"/>
                  </a:cubicBezTo>
                  <a:cubicBezTo>
                    <a:pt x="4115" y="1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64"/>
            <p:cNvSpPr/>
            <p:nvPr/>
          </p:nvSpPr>
          <p:spPr>
            <a:xfrm>
              <a:off x="4586250" y="3685600"/>
              <a:ext cx="104500" cy="206575"/>
            </a:xfrm>
            <a:custGeom>
              <a:avLst/>
              <a:gdLst/>
              <a:ahLst/>
              <a:cxnLst/>
              <a:rect l="l" t="t" r="r" b="b"/>
              <a:pathLst>
                <a:path w="4180" h="8263" extrusionOk="0">
                  <a:moveTo>
                    <a:pt x="1" y="1"/>
                  </a:moveTo>
                  <a:lnTo>
                    <a:pt x="4180" y="8262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64"/>
            <p:cNvSpPr/>
            <p:nvPr/>
          </p:nvSpPr>
          <p:spPr>
            <a:xfrm>
              <a:off x="4580625" y="3679975"/>
              <a:ext cx="115750" cy="217300"/>
            </a:xfrm>
            <a:custGeom>
              <a:avLst/>
              <a:gdLst/>
              <a:ahLst/>
              <a:cxnLst/>
              <a:rect l="l" t="t" r="r" b="b"/>
              <a:pathLst>
                <a:path w="4630" h="8692" extrusionOk="0">
                  <a:moveTo>
                    <a:pt x="3794" y="419"/>
                  </a:moveTo>
                  <a:lnTo>
                    <a:pt x="4131" y="7473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30" y="1"/>
                    <a:pt x="65" y="33"/>
                    <a:pt x="33" y="97"/>
                  </a:cubicBezTo>
                  <a:cubicBezTo>
                    <a:pt x="1" y="162"/>
                    <a:pt x="1" y="258"/>
                    <a:pt x="33" y="322"/>
                  </a:cubicBezTo>
                  <a:lnTo>
                    <a:pt x="4212" y="8583"/>
                  </a:lnTo>
                  <a:cubicBezTo>
                    <a:pt x="4236" y="8656"/>
                    <a:pt x="4296" y="8692"/>
                    <a:pt x="4366" y="8692"/>
                  </a:cubicBezTo>
                  <a:cubicBezTo>
                    <a:pt x="4389" y="8692"/>
                    <a:pt x="4413" y="8688"/>
                    <a:pt x="4437" y="8680"/>
                  </a:cubicBezTo>
                  <a:cubicBezTo>
                    <a:pt x="4533" y="8648"/>
                    <a:pt x="4630" y="8583"/>
                    <a:pt x="4598" y="8455"/>
                  </a:cubicBezTo>
                  <a:lnTo>
                    <a:pt x="4595" y="8392"/>
                  </a:lnTo>
                  <a:lnTo>
                    <a:pt x="4595" y="8392"/>
                  </a:lnTo>
                  <a:lnTo>
                    <a:pt x="4598" y="8391"/>
                  </a:lnTo>
                  <a:lnTo>
                    <a:pt x="4594" y="8384"/>
                  </a:lnTo>
                  <a:lnTo>
                    <a:pt x="4594" y="8384"/>
                  </a:lnTo>
                  <a:lnTo>
                    <a:pt x="4212" y="194"/>
                  </a:lnTo>
                  <a:cubicBezTo>
                    <a:pt x="4212" y="97"/>
                    <a:pt x="4115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64"/>
            <p:cNvSpPr/>
            <p:nvPr/>
          </p:nvSpPr>
          <p:spPr>
            <a:xfrm>
              <a:off x="4361250" y="3647850"/>
              <a:ext cx="329500" cy="244325"/>
            </a:xfrm>
            <a:custGeom>
              <a:avLst/>
              <a:gdLst/>
              <a:ahLst/>
              <a:cxnLst/>
              <a:rect l="l" t="t" r="r" b="b"/>
              <a:pathLst>
                <a:path w="13180" h="9773" extrusionOk="0">
                  <a:moveTo>
                    <a:pt x="1" y="0"/>
                  </a:moveTo>
                  <a:lnTo>
                    <a:pt x="2411" y="9772"/>
                  </a:lnTo>
                  <a:lnTo>
                    <a:pt x="13180" y="9772"/>
                  </a:lnTo>
                  <a:lnTo>
                    <a:pt x="11476" y="1125"/>
                  </a:lnTo>
                  <a:lnTo>
                    <a:pt x="6108" y="1125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64"/>
            <p:cNvSpPr/>
            <p:nvPr/>
          </p:nvSpPr>
          <p:spPr>
            <a:xfrm>
              <a:off x="4355625" y="3643025"/>
              <a:ext cx="340750" cy="253950"/>
            </a:xfrm>
            <a:custGeom>
              <a:avLst/>
              <a:gdLst/>
              <a:ahLst/>
              <a:cxnLst/>
              <a:rect l="l" t="t" r="r" b="b"/>
              <a:pathLst>
                <a:path w="13630" h="10158" extrusionOk="0">
                  <a:moveTo>
                    <a:pt x="5272" y="418"/>
                  </a:moveTo>
                  <a:lnTo>
                    <a:pt x="6172" y="1447"/>
                  </a:lnTo>
                  <a:cubicBezTo>
                    <a:pt x="6204" y="1511"/>
                    <a:pt x="6269" y="1511"/>
                    <a:pt x="6333" y="1511"/>
                  </a:cubicBezTo>
                  <a:lnTo>
                    <a:pt x="11508" y="1511"/>
                  </a:lnTo>
                  <a:lnTo>
                    <a:pt x="13148" y="9740"/>
                  </a:lnTo>
                  <a:lnTo>
                    <a:pt x="2797" y="9740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2"/>
                    <a:pt x="65" y="65"/>
                  </a:cubicBezTo>
                  <a:cubicBezTo>
                    <a:pt x="33" y="129"/>
                    <a:pt x="1" y="193"/>
                    <a:pt x="33" y="257"/>
                  </a:cubicBezTo>
                  <a:lnTo>
                    <a:pt x="2444" y="9997"/>
                  </a:lnTo>
                  <a:cubicBezTo>
                    <a:pt x="2444" y="10094"/>
                    <a:pt x="2540" y="10158"/>
                    <a:pt x="2636" y="10158"/>
                  </a:cubicBezTo>
                  <a:lnTo>
                    <a:pt x="13405" y="10158"/>
                  </a:lnTo>
                  <a:cubicBezTo>
                    <a:pt x="13469" y="10158"/>
                    <a:pt x="13533" y="10126"/>
                    <a:pt x="13565" y="10094"/>
                  </a:cubicBezTo>
                  <a:cubicBezTo>
                    <a:pt x="13598" y="10029"/>
                    <a:pt x="13630" y="9965"/>
                    <a:pt x="13598" y="9901"/>
                  </a:cubicBezTo>
                  <a:lnTo>
                    <a:pt x="11894" y="1286"/>
                  </a:lnTo>
                  <a:cubicBezTo>
                    <a:pt x="11894" y="1157"/>
                    <a:pt x="11798" y="1093"/>
                    <a:pt x="11701" y="1093"/>
                  </a:cubicBezTo>
                  <a:lnTo>
                    <a:pt x="6437" y="1093"/>
                  </a:lnTo>
                  <a:lnTo>
                    <a:pt x="5529" y="65"/>
                  </a:lnTo>
                  <a:cubicBezTo>
                    <a:pt x="5465" y="32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64"/>
            <p:cNvSpPr/>
            <p:nvPr/>
          </p:nvSpPr>
          <p:spPr>
            <a:xfrm>
              <a:off x="3617100" y="2493050"/>
              <a:ext cx="253975" cy="908100"/>
            </a:xfrm>
            <a:custGeom>
              <a:avLst/>
              <a:gdLst/>
              <a:ahLst/>
              <a:cxnLst/>
              <a:rect l="l" t="t" r="r" b="b"/>
              <a:pathLst>
                <a:path w="10159" h="36324" extrusionOk="0">
                  <a:moveTo>
                    <a:pt x="9741" y="0"/>
                  </a:moveTo>
                  <a:lnTo>
                    <a:pt x="9741" y="10544"/>
                  </a:lnTo>
                  <a:lnTo>
                    <a:pt x="1" y="10544"/>
                  </a:lnTo>
                  <a:lnTo>
                    <a:pt x="1" y="36324"/>
                  </a:lnTo>
                  <a:lnTo>
                    <a:pt x="419" y="36324"/>
                  </a:lnTo>
                  <a:lnTo>
                    <a:pt x="419" y="10962"/>
                  </a:lnTo>
                  <a:lnTo>
                    <a:pt x="10158" y="1096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64"/>
            <p:cNvSpPr/>
            <p:nvPr/>
          </p:nvSpPr>
          <p:spPr>
            <a:xfrm>
              <a:off x="3711925" y="2493050"/>
              <a:ext cx="11275" cy="266025"/>
            </a:xfrm>
            <a:custGeom>
              <a:avLst/>
              <a:gdLst/>
              <a:ahLst/>
              <a:cxnLst/>
              <a:rect l="l" t="t" r="r" b="b"/>
              <a:pathLst>
                <a:path w="451" h="10641" extrusionOk="0">
                  <a:moveTo>
                    <a:pt x="1" y="0"/>
                  </a:moveTo>
                  <a:lnTo>
                    <a:pt x="1" y="10640"/>
                  </a:lnTo>
                  <a:lnTo>
                    <a:pt x="451" y="1064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64"/>
            <p:cNvSpPr/>
            <p:nvPr/>
          </p:nvSpPr>
          <p:spPr>
            <a:xfrm>
              <a:off x="3850150" y="24769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1"/>
                    <a:pt x="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64"/>
            <p:cNvSpPr/>
            <p:nvPr/>
          </p:nvSpPr>
          <p:spPr>
            <a:xfrm>
              <a:off x="3844525" y="2472150"/>
              <a:ext cx="42625" cy="41825"/>
            </a:xfrm>
            <a:custGeom>
              <a:avLst/>
              <a:gdLst/>
              <a:ahLst/>
              <a:cxnLst/>
              <a:rect l="l" t="t" r="r" b="b"/>
              <a:pathLst>
                <a:path w="1705" h="1673" extrusionOk="0">
                  <a:moveTo>
                    <a:pt x="869" y="419"/>
                  </a:moveTo>
                  <a:cubicBezTo>
                    <a:pt x="1094" y="419"/>
                    <a:pt x="1254" y="611"/>
                    <a:pt x="1254" y="836"/>
                  </a:cubicBezTo>
                  <a:cubicBezTo>
                    <a:pt x="1254" y="1061"/>
                    <a:pt x="1094" y="1254"/>
                    <a:pt x="869" y="1254"/>
                  </a:cubicBezTo>
                  <a:cubicBezTo>
                    <a:pt x="611" y="1254"/>
                    <a:pt x="451" y="1061"/>
                    <a:pt x="451" y="836"/>
                  </a:cubicBezTo>
                  <a:cubicBezTo>
                    <a:pt x="451" y="611"/>
                    <a:pt x="611" y="419"/>
                    <a:pt x="869" y="419"/>
                  </a:cubicBezTo>
                  <a:close/>
                  <a:moveTo>
                    <a:pt x="869" y="1"/>
                  </a:moveTo>
                  <a:cubicBezTo>
                    <a:pt x="386" y="1"/>
                    <a:pt x="1" y="354"/>
                    <a:pt x="1" y="836"/>
                  </a:cubicBezTo>
                  <a:cubicBezTo>
                    <a:pt x="1" y="1286"/>
                    <a:pt x="386" y="1672"/>
                    <a:pt x="869" y="1672"/>
                  </a:cubicBezTo>
                  <a:cubicBezTo>
                    <a:pt x="1319" y="1672"/>
                    <a:pt x="1704" y="1286"/>
                    <a:pt x="1704" y="836"/>
                  </a:cubicBezTo>
                  <a:cubicBezTo>
                    <a:pt x="1704" y="354"/>
                    <a:pt x="1319" y="1"/>
                    <a:pt x="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64"/>
            <p:cNvSpPr/>
            <p:nvPr/>
          </p:nvSpPr>
          <p:spPr>
            <a:xfrm>
              <a:off x="3702300" y="247697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43" y="1"/>
                  </a:moveTo>
                  <a:cubicBezTo>
                    <a:pt x="289" y="1"/>
                    <a:pt x="0" y="290"/>
                    <a:pt x="0" y="643"/>
                  </a:cubicBezTo>
                  <a:cubicBezTo>
                    <a:pt x="0" y="997"/>
                    <a:pt x="289" y="1254"/>
                    <a:pt x="643" y="1254"/>
                  </a:cubicBezTo>
                  <a:cubicBezTo>
                    <a:pt x="997" y="1254"/>
                    <a:pt x="1254" y="997"/>
                    <a:pt x="1254" y="643"/>
                  </a:cubicBezTo>
                  <a:cubicBezTo>
                    <a:pt x="1254" y="290"/>
                    <a:pt x="997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64"/>
            <p:cNvSpPr/>
            <p:nvPr/>
          </p:nvSpPr>
          <p:spPr>
            <a:xfrm>
              <a:off x="3697475" y="247215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6"/>
                  </a:cubicBezTo>
                  <a:cubicBezTo>
                    <a:pt x="0" y="1286"/>
                    <a:pt x="354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64"/>
            <p:cNvSpPr/>
            <p:nvPr/>
          </p:nvSpPr>
          <p:spPr>
            <a:xfrm>
              <a:off x="3163075" y="2504300"/>
              <a:ext cx="87625" cy="532825"/>
            </a:xfrm>
            <a:custGeom>
              <a:avLst/>
              <a:gdLst/>
              <a:ahLst/>
              <a:cxnLst/>
              <a:rect l="l" t="t" r="r" b="b"/>
              <a:pathLst>
                <a:path w="3505" h="21313" extrusionOk="0">
                  <a:moveTo>
                    <a:pt x="0" y="0"/>
                  </a:moveTo>
                  <a:lnTo>
                    <a:pt x="0" y="7779"/>
                  </a:lnTo>
                  <a:lnTo>
                    <a:pt x="3086" y="10865"/>
                  </a:lnTo>
                  <a:lnTo>
                    <a:pt x="3086" y="21312"/>
                  </a:lnTo>
                  <a:lnTo>
                    <a:pt x="3504" y="21312"/>
                  </a:lnTo>
                  <a:lnTo>
                    <a:pt x="3504" y="10672"/>
                  </a:lnTo>
                  <a:lnTo>
                    <a:pt x="450" y="7619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64"/>
            <p:cNvSpPr/>
            <p:nvPr/>
          </p:nvSpPr>
          <p:spPr>
            <a:xfrm>
              <a:off x="3153425" y="2481000"/>
              <a:ext cx="31375" cy="31350"/>
            </a:xfrm>
            <a:custGeom>
              <a:avLst/>
              <a:gdLst/>
              <a:ahLst/>
              <a:cxnLst/>
              <a:rect l="l" t="t" r="r" b="b"/>
              <a:pathLst>
                <a:path w="1255" h="1254" extrusionOk="0">
                  <a:moveTo>
                    <a:pt x="611" y="0"/>
                  </a:moveTo>
                  <a:cubicBezTo>
                    <a:pt x="258" y="0"/>
                    <a:pt x="1" y="290"/>
                    <a:pt x="1" y="611"/>
                  </a:cubicBezTo>
                  <a:cubicBezTo>
                    <a:pt x="1" y="965"/>
                    <a:pt x="258" y="1254"/>
                    <a:pt x="611" y="1254"/>
                  </a:cubicBezTo>
                  <a:cubicBezTo>
                    <a:pt x="965" y="1254"/>
                    <a:pt x="1254" y="965"/>
                    <a:pt x="1254" y="611"/>
                  </a:cubicBezTo>
                  <a:cubicBezTo>
                    <a:pt x="1254" y="290"/>
                    <a:pt x="965" y="0"/>
                    <a:pt x="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64"/>
            <p:cNvSpPr/>
            <p:nvPr/>
          </p:nvSpPr>
          <p:spPr>
            <a:xfrm>
              <a:off x="3147800" y="2475375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0"/>
                  </a:moveTo>
                  <a:cubicBezTo>
                    <a:pt x="386" y="0"/>
                    <a:pt x="1" y="386"/>
                    <a:pt x="1" y="836"/>
                  </a:cubicBezTo>
                  <a:cubicBezTo>
                    <a:pt x="1" y="1318"/>
                    <a:pt x="386" y="1672"/>
                    <a:pt x="836" y="1672"/>
                  </a:cubicBezTo>
                  <a:cubicBezTo>
                    <a:pt x="1286" y="1672"/>
                    <a:pt x="1672" y="1318"/>
                    <a:pt x="1672" y="836"/>
                  </a:cubicBezTo>
                  <a:cubicBezTo>
                    <a:pt x="1672" y="386"/>
                    <a:pt x="1286" y="0"/>
                    <a:pt x="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64"/>
            <p:cNvSpPr/>
            <p:nvPr/>
          </p:nvSpPr>
          <p:spPr>
            <a:xfrm>
              <a:off x="2753225" y="2987275"/>
              <a:ext cx="488625" cy="170375"/>
            </a:xfrm>
            <a:custGeom>
              <a:avLst/>
              <a:gdLst/>
              <a:ahLst/>
              <a:cxnLst/>
              <a:rect l="l" t="t" r="r" b="b"/>
              <a:pathLst>
                <a:path w="19545" h="6815" extrusionOk="0">
                  <a:moveTo>
                    <a:pt x="1" y="0"/>
                  </a:moveTo>
                  <a:lnTo>
                    <a:pt x="1" y="418"/>
                  </a:lnTo>
                  <a:lnTo>
                    <a:pt x="11219" y="418"/>
                  </a:lnTo>
                  <a:lnTo>
                    <a:pt x="11219" y="6815"/>
                  </a:lnTo>
                  <a:lnTo>
                    <a:pt x="19544" y="6815"/>
                  </a:lnTo>
                  <a:lnTo>
                    <a:pt x="19544" y="6365"/>
                  </a:lnTo>
                  <a:lnTo>
                    <a:pt x="11637" y="6365"/>
                  </a:lnTo>
                  <a:lnTo>
                    <a:pt x="116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64"/>
            <p:cNvSpPr/>
            <p:nvPr/>
          </p:nvSpPr>
          <p:spPr>
            <a:xfrm>
              <a:off x="2737150" y="29768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64"/>
            <p:cNvSpPr/>
            <p:nvPr/>
          </p:nvSpPr>
          <p:spPr>
            <a:xfrm>
              <a:off x="2732325" y="29720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64"/>
            <p:cNvSpPr/>
            <p:nvPr/>
          </p:nvSpPr>
          <p:spPr>
            <a:xfrm>
              <a:off x="2463125" y="3198625"/>
              <a:ext cx="1296250" cy="180825"/>
            </a:xfrm>
            <a:custGeom>
              <a:avLst/>
              <a:gdLst/>
              <a:ahLst/>
              <a:cxnLst/>
              <a:rect l="l" t="t" r="r" b="b"/>
              <a:pathLst>
                <a:path w="51850" h="7233" extrusionOk="0">
                  <a:moveTo>
                    <a:pt x="1" y="0"/>
                  </a:moveTo>
                  <a:lnTo>
                    <a:pt x="1" y="418"/>
                  </a:lnTo>
                  <a:lnTo>
                    <a:pt x="9033" y="418"/>
                  </a:lnTo>
                  <a:lnTo>
                    <a:pt x="9033" y="7233"/>
                  </a:lnTo>
                  <a:lnTo>
                    <a:pt x="51849" y="7233"/>
                  </a:lnTo>
                  <a:lnTo>
                    <a:pt x="51849" y="6815"/>
                  </a:lnTo>
                  <a:lnTo>
                    <a:pt x="9451" y="6815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64"/>
            <p:cNvSpPr/>
            <p:nvPr/>
          </p:nvSpPr>
          <p:spPr>
            <a:xfrm>
              <a:off x="2447850" y="31881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58"/>
                    <a:pt x="1" y="611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4" y="965"/>
                    <a:pt x="1254" y="611"/>
                  </a:cubicBezTo>
                  <a:cubicBezTo>
                    <a:pt x="1254" y="258"/>
                    <a:pt x="997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64"/>
            <p:cNvSpPr/>
            <p:nvPr/>
          </p:nvSpPr>
          <p:spPr>
            <a:xfrm>
              <a:off x="2443025" y="3182550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0"/>
                  </a:moveTo>
                  <a:cubicBezTo>
                    <a:pt x="355" y="0"/>
                    <a:pt x="1" y="386"/>
                    <a:pt x="1" y="836"/>
                  </a:cubicBezTo>
                  <a:cubicBezTo>
                    <a:pt x="1" y="1318"/>
                    <a:pt x="355" y="1672"/>
                    <a:pt x="837" y="1672"/>
                  </a:cubicBezTo>
                  <a:cubicBezTo>
                    <a:pt x="1287" y="1672"/>
                    <a:pt x="1672" y="1318"/>
                    <a:pt x="1672" y="836"/>
                  </a:cubicBezTo>
                  <a:cubicBezTo>
                    <a:pt x="1672" y="386"/>
                    <a:pt x="1287" y="0"/>
                    <a:pt x="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64"/>
            <p:cNvSpPr/>
            <p:nvPr/>
          </p:nvSpPr>
          <p:spPr>
            <a:xfrm>
              <a:off x="2906725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14272" y="1"/>
                  </a:moveTo>
                  <a:lnTo>
                    <a:pt x="14272" y="5497"/>
                  </a:lnTo>
                  <a:lnTo>
                    <a:pt x="10544" y="5497"/>
                  </a:lnTo>
                  <a:lnTo>
                    <a:pt x="10544" y="11862"/>
                  </a:lnTo>
                  <a:lnTo>
                    <a:pt x="0" y="11862"/>
                  </a:lnTo>
                  <a:lnTo>
                    <a:pt x="0" y="12280"/>
                  </a:lnTo>
                  <a:lnTo>
                    <a:pt x="10961" y="12280"/>
                  </a:lnTo>
                  <a:lnTo>
                    <a:pt x="10961" y="5915"/>
                  </a:lnTo>
                  <a:lnTo>
                    <a:pt x="14722" y="5915"/>
                  </a:lnTo>
                  <a:lnTo>
                    <a:pt x="147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64"/>
            <p:cNvSpPr/>
            <p:nvPr/>
          </p:nvSpPr>
          <p:spPr>
            <a:xfrm>
              <a:off x="2892250" y="37555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64"/>
            <p:cNvSpPr/>
            <p:nvPr/>
          </p:nvSpPr>
          <p:spPr>
            <a:xfrm>
              <a:off x="2887425" y="37507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4" y="611"/>
                    <a:pt x="1254" y="836"/>
                  </a:cubicBezTo>
                  <a:cubicBezTo>
                    <a:pt x="1254" y="1061"/>
                    <a:pt x="1062" y="1254"/>
                    <a:pt x="837" y="1254"/>
                  </a:cubicBezTo>
                  <a:cubicBezTo>
                    <a:pt x="579" y="1254"/>
                    <a:pt x="419" y="1061"/>
                    <a:pt x="419" y="836"/>
                  </a:cubicBezTo>
                  <a:cubicBezTo>
                    <a:pt x="419" y="611"/>
                    <a:pt x="579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64"/>
            <p:cNvSpPr/>
            <p:nvPr/>
          </p:nvSpPr>
          <p:spPr>
            <a:xfrm>
              <a:off x="3579350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0" y="1"/>
                  </a:moveTo>
                  <a:lnTo>
                    <a:pt x="0" y="5915"/>
                  </a:lnTo>
                  <a:lnTo>
                    <a:pt x="3729" y="5915"/>
                  </a:lnTo>
                  <a:lnTo>
                    <a:pt x="3729" y="12280"/>
                  </a:lnTo>
                  <a:lnTo>
                    <a:pt x="14722" y="12280"/>
                  </a:lnTo>
                  <a:lnTo>
                    <a:pt x="14722" y="11862"/>
                  </a:lnTo>
                  <a:lnTo>
                    <a:pt x="4147" y="11862"/>
                  </a:lnTo>
                  <a:lnTo>
                    <a:pt x="4147" y="5497"/>
                  </a:lnTo>
                  <a:lnTo>
                    <a:pt x="418" y="549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64"/>
            <p:cNvSpPr/>
            <p:nvPr/>
          </p:nvSpPr>
          <p:spPr>
            <a:xfrm>
              <a:off x="3930525" y="375552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11" y="0"/>
                  </a:moveTo>
                  <a:cubicBezTo>
                    <a:pt x="257" y="0"/>
                    <a:pt x="0" y="290"/>
                    <a:pt x="0" y="643"/>
                  </a:cubicBezTo>
                  <a:cubicBezTo>
                    <a:pt x="0" y="997"/>
                    <a:pt x="257" y="1254"/>
                    <a:pt x="611" y="1254"/>
                  </a:cubicBezTo>
                  <a:cubicBezTo>
                    <a:pt x="964" y="1254"/>
                    <a:pt x="1254" y="997"/>
                    <a:pt x="1254" y="643"/>
                  </a:cubicBezTo>
                  <a:cubicBezTo>
                    <a:pt x="1254" y="290"/>
                    <a:pt x="964" y="0"/>
                    <a:pt x="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64"/>
            <p:cNvSpPr/>
            <p:nvPr/>
          </p:nvSpPr>
          <p:spPr>
            <a:xfrm>
              <a:off x="3924900" y="375070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1"/>
                  </a:moveTo>
                  <a:cubicBezTo>
                    <a:pt x="386" y="1"/>
                    <a:pt x="0" y="354"/>
                    <a:pt x="0" y="836"/>
                  </a:cubicBezTo>
                  <a:cubicBezTo>
                    <a:pt x="0" y="1286"/>
                    <a:pt x="386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64"/>
            <p:cNvSpPr/>
            <p:nvPr/>
          </p:nvSpPr>
          <p:spPr>
            <a:xfrm>
              <a:off x="3717550" y="3065225"/>
              <a:ext cx="429150" cy="208150"/>
            </a:xfrm>
            <a:custGeom>
              <a:avLst/>
              <a:gdLst/>
              <a:ahLst/>
              <a:cxnLst/>
              <a:rect l="l" t="t" r="r" b="b"/>
              <a:pathLst>
                <a:path w="17166" h="8326" extrusionOk="0">
                  <a:moveTo>
                    <a:pt x="12537" y="0"/>
                  </a:moveTo>
                  <a:lnTo>
                    <a:pt x="12537" y="2829"/>
                  </a:lnTo>
                  <a:lnTo>
                    <a:pt x="7491" y="2829"/>
                  </a:lnTo>
                  <a:lnTo>
                    <a:pt x="7491" y="7908"/>
                  </a:lnTo>
                  <a:lnTo>
                    <a:pt x="1" y="7908"/>
                  </a:lnTo>
                  <a:lnTo>
                    <a:pt x="1" y="8326"/>
                  </a:lnTo>
                  <a:lnTo>
                    <a:pt x="7908" y="8326"/>
                  </a:lnTo>
                  <a:lnTo>
                    <a:pt x="7908" y="3279"/>
                  </a:lnTo>
                  <a:lnTo>
                    <a:pt x="12955" y="3279"/>
                  </a:lnTo>
                  <a:lnTo>
                    <a:pt x="12955" y="418"/>
                  </a:lnTo>
                  <a:lnTo>
                    <a:pt x="17166" y="418"/>
                  </a:lnTo>
                  <a:lnTo>
                    <a:pt x="171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64"/>
            <p:cNvSpPr/>
            <p:nvPr/>
          </p:nvSpPr>
          <p:spPr>
            <a:xfrm>
              <a:off x="4137850" y="305075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3" y="1"/>
                  </a:moveTo>
                  <a:cubicBezTo>
                    <a:pt x="290" y="1"/>
                    <a:pt x="0" y="290"/>
                    <a:pt x="0" y="644"/>
                  </a:cubicBezTo>
                  <a:cubicBezTo>
                    <a:pt x="0" y="997"/>
                    <a:pt x="290" y="1254"/>
                    <a:pt x="643" y="1254"/>
                  </a:cubicBezTo>
                  <a:cubicBezTo>
                    <a:pt x="965" y="1254"/>
                    <a:pt x="1254" y="997"/>
                    <a:pt x="1254" y="644"/>
                  </a:cubicBezTo>
                  <a:cubicBezTo>
                    <a:pt x="1254" y="290"/>
                    <a:pt x="965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64"/>
            <p:cNvSpPr/>
            <p:nvPr/>
          </p:nvSpPr>
          <p:spPr>
            <a:xfrm>
              <a:off x="4133025" y="3045925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5"/>
                    <a:pt x="836" y="1255"/>
                  </a:cubicBezTo>
                  <a:cubicBezTo>
                    <a:pt x="611" y="1255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1" y="387"/>
                    <a:pt x="1" y="837"/>
                  </a:cubicBezTo>
                  <a:cubicBezTo>
                    <a:pt x="1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87"/>
                    <a:pt x="1286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64"/>
            <p:cNvSpPr/>
            <p:nvPr/>
          </p:nvSpPr>
          <p:spPr>
            <a:xfrm>
              <a:off x="3828450" y="3381050"/>
              <a:ext cx="499875" cy="175200"/>
            </a:xfrm>
            <a:custGeom>
              <a:avLst/>
              <a:gdLst/>
              <a:ahLst/>
              <a:cxnLst/>
              <a:rect l="l" t="t" r="r" b="b"/>
              <a:pathLst>
                <a:path w="19995" h="7008" extrusionOk="0">
                  <a:moveTo>
                    <a:pt x="1" y="0"/>
                  </a:moveTo>
                  <a:lnTo>
                    <a:pt x="1" y="418"/>
                  </a:lnTo>
                  <a:lnTo>
                    <a:pt x="13630" y="418"/>
                  </a:lnTo>
                  <a:lnTo>
                    <a:pt x="13630" y="4147"/>
                  </a:lnTo>
                  <a:lnTo>
                    <a:pt x="19577" y="4147"/>
                  </a:lnTo>
                  <a:lnTo>
                    <a:pt x="19577" y="7008"/>
                  </a:lnTo>
                  <a:lnTo>
                    <a:pt x="19995" y="7008"/>
                  </a:lnTo>
                  <a:lnTo>
                    <a:pt x="19995" y="3729"/>
                  </a:lnTo>
                  <a:lnTo>
                    <a:pt x="14048" y="3729"/>
                  </a:lnTo>
                  <a:lnTo>
                    <a:pt x="14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64"/>
            <p:cNvSpPr/>
            <p:nvPr/>
          </p:nvSpPr>
          <p:spPr>
            <a:xfrm>
              <a:off x="4307400" y="355060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4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5" y="965"/>
                    <a:pt x="1255" y="644"/>
                  </a:cubicBezTo>
                  <a:cubicBezTo>
                    <a:pt x="1255" y="290"/>
                    <a:pt x="997" y="1"/>
                    <a:pt x="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64"/>
            <p:cNvSpPr/>
            <p:nvPr/>
          </p:nvSpPr>
          <p:spPr>
            <a:xfrm>
              <a:off x="4302600" y="3545775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4"/>
                    <a:pt x="836" y="1254"/>
                  </a:cubicBezTo>
                  <a:cubicBezTo>
                    <a:pt x="611" y="1254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7"/>
                  </a:cubicBezTo>
                  <a:cubicBezTo>
                    <a:pt x="0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64"/>
            <p:cNvSpPr/>
            <p:nvPr/>
          </p:nvSpPr>
          <p:spPr>
            <a:xfrm>
              <a:off x="2974225" y="2715850"/>
              <a:ext cx="920950" cy="791375"/>
            </a:xfrm>
            <a:custGeom>
              <a:avLst/>
              <a:gdLst/>
              <a:ahLst/>
              <a:cxnLst/>
              <a:rect l="l" t="t" r="r" b="b"/>
              <a:pathLst>
                <a:path w="36838" h="31655" extrusionOk="0">
                  <a:moveTo>
                    <a:pt x="18415" y="1"/>
                  </a:moveTo>
                  <a:cubicBezTo>
                    <a:pt x="17945" y="1"/>
                    <a:pt x="17471" y="234"/>
                    <a:pt x="17198" y="700"/>
                  </a:cubicBezTo>
                  <a:lnTo>
                    <a:pt x="547" y="29565"/>
                  </a:lnTo>
                  <a:cubicBezTo>
                    <a:pt x="0" y="30498"/>
                    <a:pt x="675" y="31655"/>
                    <a:pt x="1736" y="31655"/>
                  </a:cubicBezTo>
                  <a:lnTo>
                    <a:pt x="35070" y="31655"/>
                  </a:lnTo>
                  <a:cubicBezTo>
                    <a:pt x="36163" y="31655"/>
                    <a:pt x="36838" y="30498"/>
                    <a:pt x="36291" y="29565"/>
                  </a:cubicBezTo>
                  <a:lnTo>
                    <a:pt x="19608" y="700"/>
                  </a:lnTo>
                  <a:cubicBezTo>
                    <a:pt x="19351" y="234"/>
                    <a:pt x="18885" y="1"/>
                    <a:pt x="18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64"/>
            <p:cNvSpPr/>
            <p:nvPr/>
          </p:nvSpPr>
          <p:spPr>
            <a:xfrm>
              <a:off x="2977425" y="2710025"/>
              <a:ext cx="914550" cy="802825"/>
            </a:xfrm>
            <a:custGeom>
              <a:avLst/>
              <a:gdLst/>
              <a:ahLst/>
              <a:cxnLst/>
              <a:rect l="l" t="t" r="r" b="b"/>
              <a:pathLst>
                <a:path w="36582" h="32113" extrusionOk="0">
                  <a:moveTo>
                    <a:pt x="18291" y="451"/>
                  </a:moveTo>
                  <a:cubicBezTo>
                    <a:pt x="18677" y="451"/>
                    <a:pt x="19095" y="643"/>
                    <a:pt x="19320" y="1029"/>
                  </a:cubicBezTo>
                  <a:lnTo>
                    <a:pt x="35970" y="29895"/>
                  </a:lnTo>
                  <a:cubicBezTo>
                    <a:pt x="36099" y="30088"/>
                    <a:pt x="36131" y="30313"/>
                    <a:pt x="36131" y="30506"/>
                  </a:cubicBezTo>
                  <a:cubicBezTo>
                    <a:pt x="36131" y="30795"/>
                    <a:pt x="36035" y="31116"/>
                    <a:pt x="35810" y="31309"/>
                  </a:cubicBezTo>
                  <a:cubicBezTo>
                    <a:pt x="35585" y="31534"/>
                    <a:pt x="35295" y="31695"/>
                    <a:pt x="34942" y="31695"/>
                  </a:cubicBezTo>
                  <a:lnTo>
                    <a:pt x="1608" y="31695"/>
                  </a:lnTo>
                  <a:cubicBezTo>
                    <a:pt x="1255" y="31695"/>
                    <a:pt x="965" y="31534"/>
                    <a:pt x="772" y="31309"/>
                  </a:cubicBezTo>
                  <a:cubicBezTo>
                    <a:pt x="547" y="31116"/>
                    <a:pt x="419" y="30795"/>
                    <a:pt x="419" y="30506"/>
                  </a:cubicBezTo>
                  <a:cubicBezTo>
                    <a:pt x="419" y="30313"/>
                    <a:pt x="483" y="30088"/>
                    <a:pt x="580" y="29895"/>
                  </a:cubicBezTo>
                  <a:lnTo>
                    <a:pt x="17262" y="1029"/>
                  </a:lnTo>
                  <a:cubicBezTo>
                    <a:pt x="17487" y="643"/>
                    <a:pt x="17873" y="451"/>
                    <a:pt x="18291" y="451"/>
                  </a:cubicBezTo>
                  <a:close/>
                  <a:moveTo>
                    <a:pt x="18291" y="0"/>
                  </a:moveTo>
                  <a:cubicBezTo>
                    <a:pt x="17745" y="0"/>
                    <a:pt x="17198" y="290"/>
                    <a:pt x="16877" y="804"/>
                  </a:cubicBezTo>
                  <a:lnTo>
                    <a:pt x="226" y="29702"/>
                  </a:lnTo>
                  <a:cubicBezTo>
                    <a:pt x="65" y="29959"/>
                    <a:pt x="1" y="30216"/>
                    <a:pt x="1" y="30506"/>
                  </a:cubicBezTo>
                  <a:cubicBezTo>
                    <a:pt x="1" y="30924"/>
                    <a:pt x="162" y="31309"/>
                    <a:pt x="451" y="31631"/>
                  </a:cubicBezTo>
                  <a:cubicBezTo>
                    <a:pt x="740" y="31920"/>
                    <a:pt x="1158" y="32113"/>
                    <a:pt x="1608" y="32113"/>
                  </a:cubicBezTo>
                  <a:lnTo>
                    <a:pt x="34942" y="32113"/>
                  </a:lnTo>
                  <a:cubicBezTo>
                    <a:pt x="35424" y="32113"/>
                    <a:pt x="35842" y="31920"/>
                    <a:pt x="36099" y="31631"/>
                  </a:cubicBezTo>
                  <a:cubicBezTo>
                    <a:pt x="36388" y="31309"/>
                    <a:pt x="36581" y="30924"/>
                    <a:pt x="36581" y="30506"/>
                  </a:cubicBezTo>
                  <a:cubicBezTo>
                    <a:pt x="36581" y="30216"/>
                    <a:pt x="36485" y="29959"/>
                    <a:pt x="36356" y="29702"/>
                  </a:cubicBezTo>
                  <a:lnTo>
                    <a:pt x="19673" y="804"/>
                  </a:lnTo>
                  <a:cubicBezTo>
                    <a:pt x="19384" y="290"/>
                    <a:pt x="18838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64"/>
            <p:cNvSpPr/>
            <p:nvPr/>
          </p:nvSpPr>
          <p:spPr>
            <a:xfrm>
              <a:off x="3012800" y="2747600"/>
              <a:ext cx="843800" cy="729900"/>
            </a:xfrm>
            <a:custGeom>
              <a:avLst/>
              <a:gdLst/>
              <a:ahLst/>
              <a:cxnLst/>
              <a:rect l="l" t="t" r="r" b="b"/>
              <a:pathLst>
                <a:path w="33752" h="29196" extrusionOk="0">
                  <a:moveTo>
                    <a:pt x="16876" y="0"/>
                  </a:moveTo>
                  <a:cubicBezTo>
                    <a:pt x="16764" y="0"/>
                    <a:pt x="16651" y="56"/>
                    <a:pt x="16587" y="169"/>
                  </a:cubicBezTo>
                  <a:lnTo>
                    <a:pt x="129" y="28681"/>
                  </a:lnTo>
                  <a:cubicBezTo>
                    <a:pt x="0" y="28906"/>
                    <a:pt x="161" y="29195"/>
                    <a:pt x="418" y="29195"/>
                  </a:cubicBezTo>
                  <a:lnTo>
                    <a:pt x="33334" y="29195"/>
                  </a:lnTo>
                  <a:cubicBezTo>
                    <a:pt x="33591" y="29195"/>
                    <a:pt x="33752" y="28906"/>
                    <a:pt x="33623" y="28681"/>
                  </a:cubicBezTo>
                  <a:lnTo>
                    <a:pt x="17165" y="169"/>
                  </a:lnTo>
                  <a:cubicBezTo>
                    <a:pt x="17101" y="56"/>
                    <a:pt x="16989" y="0"/>
                    <a:pt x="16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64"/>
            <p:cNvSpPr/>
            <p:nvPr/>
          </p:nvSpPr>
          <p:spPr>
            <a:xfrm>
              <a:off x="3009575" y="2742175"/>
              <a:ext cx="850250" cy="740950"/>
            </a:xfrm>
            <a:custGeom>
              <a:avLst/>
              <a:gdLst/>
              <a:ahLst/>
              <a:cxnLst/>
              <a:rect l="l" t="t" r="r" b="b"/>
              <a:pathLst>
                <a:path w="34010" h="29638" extrusionOk="0">
                  <a:moveTo>
                    <a:pt x="17005" y="450"/>
                  </a:moveTo>
                  <a:lnTo>
                    <a:pt x="17102" y="515"/>
                  </a:lnTo>
                  <a:lnTo>
                    <a:pt x="33559" y="29027"/>
                  </a:lnTo>
                  <a:lnTo>
                    <a:pt x="33592" y="29091"/>
                  </a:lnTo>
                  <a:lnTo>
                    <a:pt x="33559" y="29155"/>
                  </a:lnTo>
                  <a:lnTo>
                    <a:pt x="33463" y="29220"/>
                  </a:lnTo>
                  <a:lnTo>
                    <a:pt x="547" y="29220"/>
                  </a:lnTo>
                  <a:lnTo>
                    <a:pt x="451" y="29155"/>
                  </a:lnTo>
                  <a:lnTo>
                    <a:pt x="419" y="29091"/>
                  </a:lnTo>
                  <a:lnTo>
                    <a:pt x="419" y="29027"/>
                  </a:lnTo>
                  <a:lnTo>
                    <a:pt x="16877" y="515"/>
                  </a:lnTo>
                  <a:lnTo>
                    <a:pt x="17005" y="450"/>
                  </a:lnTo>
                  <a:close/>
                  <a:moveTo>
                    <a:pt x="17005" y="0"/>
                  </a:moveTo>
                  <a:cubicBezTo>
                    <a:pt x="16812" y="0"/>
                    <a:pt x="16619" y="97"/>
                    <a:pt x="16523" y="290"/>
                  </a:cubicBezTo>
                  <a:lnTo>
                    <a:pt x="65" y="28802"/>
                  </a:lnTo>
                  <a:cubicBezTo>
                    <a:pt x="1" y="28898"/>
                    <a:pt x="1" y="28995"/>
                    <a:pt x="1" y="29091"/>
                  </a:cubicBezTo>
                  <a:cubicBezTo>
                    <a:pt x="1" y="29380"/>
                    <a:pt x="226" y="29638"/>
                    <a:pt x="547" y="29638"/>
                  </a:cubicBezTo>
                  <a:lnTo>
                    <a:pt x="33463" y="29638"/>
                  </a:lnTo>
                  <a:cubicBezTo>
                    <a:pt x="33784" y="29638"/>
                    <a:pt x="34009" y="29380"/>
                    <a:pt x="34009" y="29091"/>
                  </a:cubicBezTo>
                  <a:cubicBezTo>
                    <a:pt x="34009" y="28995"/>
                    <a:pt x="33977" y="28898"/>
                    <a:pt x="33945" y="28802"/>
                  </a:cubicBezTo>
                  <a:lnTo>
                    <a:pt x="17487" y="290"/>
                  </a:lnTo>
                  <a:cubicBezTo>
                    <a:pt x="17359" y="97"/>
                    <a:pt x="17166" y="0"/>
                    <a:pt x="17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64"/>
            <p:cNvSpPr/>
            <p:nvPr/>
          </p:nvSpPr>
          <p:spPr>
            <a:xfrm>
              <a:off x="3366375" y="2914550"/>
              <a:ext cx="135850" cy="521150"/>
            </a:xfrm>
            <a:custGeom>
              <a:avLst/>
              <a:gdLst/>
              <a:ahLst/>
              <a:cxnLst/>
              <a:rect l="l" t="t" r="r" b="b"/>
              <a:pathLst>
                <a:path w="5434" h="20846" extrusionOk="0">
                  <a:moveTo>
                    <a:pt x="2721" y="0"/>
                  </a:moveTo>
                  <a:cubicBezTo>
                    <a:pt x="2259" y="0"/>
                    <a:pt x="1801" y="113"/>
                    <a:pt x="1351" y="338"/>
                  </a:cubicBezTo>
                  <a:cubicBezTo>
                    <a:pt x="419" y="788"/>
                    <a:pt x="1" y="1527"/>
                    <a:pt x="129" y="2556"/>
                  </a:cubicBezTo>
                  <a:lnTo>
                    <a:pt x="1415" y="12681"/>
                  </a:lnTo>
                  <a:cubicBezTo>
                    <a:pt x="1479" y="13099"/>
                    <a:pt x="1608" y="13421"/>
                    <a:pt x="1897" y="13646"/>
                  </a:cubicBezTo>
                  <a:cubicBezTo>
                    <a:pt x="2154" y="13871"/>
                    <a:pt x="2444" y="13999"/>
                    <a:pt x="2733" y="13999"/>
                  </a:cubicBezTo>
                  <a:cubicBezTo>
                    <a:pt x="3055" y="13999"/>
                    <a:pt x="3312" y="13871"/>
                    <a:pt x="3601" y="13646"/>
                  </a:cubicBezTo>
                  <a:cubicBezTo>
                    <a:pt x="3858" y="13421"/>
                    <a:pt x="4019" y="13099"/>
                    <a:pt x="4051" y="12681"/>
                  </a:cubicBezTo>
                  <a:lnTo>
                    <a:pt x="5305" y="2556"/>
                  </a:lnTo>
                  <a:cubicBezTo>
                    <a:pt x="5433" y="1527"/>
                    <a:pt x="5047" y="788"/>
                    <a:pt x="4115" y="338"/>
                  </a:cubicBezTo>
                  <a:cubicBezTo>
                    <a:pt x="3649" y="113"/>
                    <a:pt x="3183" y="0"/>
                    <a:pt x="2721" y="0"/>
                  </a:cubicBezTo>
                  <a:close/>
                  <a:moveTo>
                    <a:pt x="2765" y="16185"/>
                  </a:moveTo>
                  <a:cubicBezTo>
                    <a:pt x="2090" y="16185"/>
                    <a:pt x="1544" y="16410"/>
                    <a:pt x="1126" y="16860"/>
                  </a:cubicBezTo>
                  <a:cubicBezTo>
                    <a:pt x="676" y="17342"/>
                    <a:pt x="451" y="17889"/>
                    <a:pt x="451" y="18499"/>
                  </a:cubicBezTo>
                  <a:cubicBezTo>
                    <a:pt x="451" y="19174"/>
                    <a:pt x="676" y="19721"/>
                    <a:pt x="1126" y="20171"/>
                  </a:cubicBezTo>
                  <a:cubicBezTo>
                    <a:pt x="1576" y="20621"/>
                    <a:pt x="2122" y="20846"/>
                    <a:pt x="2765" y="20846"/>
                  </a:cubicBezTo>
                  <a:cubicBezTo>
                    <a:pt x="3408" y="20846"/>
                    <a:pt x="3955" y="20621"/>
                    <a:pt x="4405" y="20171"/>
                  </a:cubicBezTo>
                  <a:cubicBezTo>
                    <a:pt x="4822" y="19689"/>
                    <a:pt x="5047" y="19142"/>
                    <a:pt x="5047" y="18499"/>
                  </a:cubicBezTo>
                  <a:cubicBezTo>
                    <a:pt x="5047" y="17824"/>
                    <a:pt x="4822" y="17278"/>
                    <a:pt x="4372" y="16828"/>
                  </a:cubicBezTo>
                  <a:cubicBezTo>
                    <a:pt x="3922" y="16410"/>
                    <a:pt x="3376" y="16185"/>
                    <a:pt x="2765" y="161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64"/>
            <p:cNvSpPr/>
            <p:nvPr/>
          </p:nvSpPr>
          <p:spPr>
            <a:xfrm>
              <a:off x="4003650" y="3086925"/>
              <a:ext cx="423525" cy="291950"/>
            </a:xfrm>
            <a:custGeom>
              <a:avLst/>
              <a:gdLst/>
              <a:ahLst/>
              <a:cxnLst/>
              <a:rect l="l" t="t" r="r" b="b"/>
              <a:pathLst>
                <a:path w="16941" h="11678" extrusionOk="0">
                  <a:moveTo>
                    <a:pt x="6429" y="0"/>
                  </a:moveTo>
                  <a:cubicBezTo>
                    <a:pt x="6365" y="32"/>
                    <a:pt x="6333" y="65"/>
                    <a:pt x="6301" y="129"/>
                  </a:cubicBezTo>
                  <a:lnTo>
                    <a:pt x="6301" y="193"/>
                  </a:lnTo>
                  <a:lnTo>
                    <a:pt x="6686" y="1511"/>
                  </a:lnTo>
                  <a:lnTo>
                    <a:pt x="6751" y="1607"/>
                  </a:lnTo>
                  <a:lnTo>
                    <a:pt x="8069" y="2604"/>
                  </a:lnTo>
                  <a:lnTo>
                    <a:pt x="7972" y="3086"/>
                  </a:lnTo>
                  <a:cubicBezTo>
                    <a:pt x="6911" y="2990"/>
                    <a:pt x="5883" y="2893"/>
                    <a:pt x="5336" y="2893"/>
                  </a:cubicBezTo>
                  <a:lnTo>
                    <a:pt x="4918" y="1607"/>
                  </a:lnTo>
                  <a:cubicBezTo>
                    <a:pt x="4918" y="1543"/>
                    <a:pt x="4854" y="1511"/>
                    <a:pt x="4790" y="1511"/>
                  </a:cubicBezTo>
                  <a:lnTo>
                    <a:pt x="2540" y="1543"/>
                  </a:lnTo>
                  <a:lnTo>
                    <a:pt x="1929" y="707"/>
                  </a:lnTo>
                  <a:cubicBezTo>
                    <a:pt x="1910" y="670"/>
                    <a:pt x="1869" y="654"/>
                    <a:pt x="1826" y="654"/>
                  </a:cubicBezTo>
                  <a:cubicBezTo>
                    <a:pt x="1795" y="654"/>
                    <a:pt x="1763" y="662"/>
                    <a:pt x="1736" y="675"/>
                  </a:cubicBezTo>
                  <a:lnTo>
                    <a:pt x="1672" y="772"/>
                  </a:lnTo>
                  <a:lnTo>
                    <a:pt x="1704" y="900"/>
                  </a:lnTo>
                  <a:lnTo>
                    <a:pt x="2347" y="1768"/>
                  </a:lnTo>
                  <a:cubicBezTo>
                    <a:pt x="2379" y="1832"/>
                    <a:pt x="2443" y="1832"/>
                    <a:pt x="2475" y="1832"/>
                  </a:cubicBezTo>
                  <a:lnTo>
                    <a:pt x="4661" y="1800"/>
                  </a:lnTo>
                  <a:lnTo>
                    <a:pt x="5015" y="2925"/>
                  </a:lnTo>
                  <a:cubicBezTo>
                    <a:pt x="4436" y="3022"/>
                    <a:pt x="3504" y="3343"/>
                    <a:pt x="2700" y="3665"/>
                  </a:cubicBezTo>
                  <a:cubicBezTo>
                    <a:pt x="1897" y="3986"/>
                    <a:pt x="1672" y="4983"/>
                    <a:pt x="2250" y="5626"/>
                  </a:cubicBezTo>
                  <a:lnTo>
                    <a:pt x="3890" y="7361"/>
                  </a:lnTo>
                  <a:lnTo>
                    <a:pt x="3150" y="8133"/>
                  </a:lnTo>
                  <a:lnTo>
                    <a:pt x="1190" y="7072"/>
                  </a:lnTo>
                  <a:lnTo>
                    <a:pt x="1061" y="7072"/>
                  </a:lnTo>
                  <a:lnTo>
                    <a:pt x="65" y="7554"/>
                  </a:lnTo>
                  <a:lnTo>
                    <a:pt x="0" y="7651"/>
                  </a:lnTo>
                  <a:lnTo>
                    <a:pt x="0" y="7747"/>
                  </a:lnTo>
                  <a:cubicBezTo>
                    <a:pt x="24" y="7819"/>
                    <a:pt x="85" y="7856"/>
                    <a:pt x="154" y="7856"/>
                  </a:cubicBezTo>
                  <a:cubicBezTo>
                    <a:pt x="177" y="7856"/>
                    <a:pt x="201" y="7852"/>
                    <a:pt x="225" y="7844"/>
                  </a:cubicBezTo>
                  <a:lnTo>
                    <a:pt x="1125" y="7393"/>
                  </a:lnTo>
                  <a:lnTo>
                    <a:pt x="3086" y="8454"/>
                  </a:lnTo>
                  <a:cubicBezTo>
                    <a:pt x="3105" y="8464"/>
                    <a:pt x="3124" y="8468"/>
                    <a:pt x="3143" y="8468"/>
                  </a:cubicBezTo>
                  <a:cubicBezTo>
                    <a:pt x="3188" y="8468"/>
                    <a:pt x="3234" y="8445"/>
                    <a:pt x="3279" y="8422"/>
                  </a:cubicBezTo>
                  <a:lnTo>
                    <a:pt x="4083" y="7586"/>
                  </a:lnTo>
                  <a:lnTo>
                    <a:pt x="4211" y="7747"/>
                  </a:lnTo>
                  <a:lnTo>
                    <a:pt x="6622" y="8615"/>
                  </a:lnTo>
                  <a:lnTo>
                    <a:pt x="6461" y="9290"/>
                  </a:lnTo>
                  <a:lnTo>
                    <a:pt x="4822" y="9547"/>
                  </a:lnTo>
                  <a:lnTo>
                    <a:pt x="4726" y="9611"/>
                  </a:lnTo>
                  <a:lnTo>
                    <a:pt x="3793" y="10608"/>
                  </a:lnTo>
                  <a:lnTo>
                    <a:pt x="3729" y="10672"/>
                  </a:lnTo>
                  <a:cubicBezTo>
                    <a:pt x="3729" y="10704"/>
                    <a:pt x="3729" y="10769"/>
                    <a:pt x="3793" y="10801"/>
                  </a:cubicBezTo>
                  <a:cubicBezTo>
                    <a:pt x="3825" y="10833"/>
                    <a:pt x="3866" y="10849"/>
                    <a:pt x="3902" y="10849"/>
                  </a:cubicBezTo>
                  <a:cubicBezTo>
                    <a:pt x="3938" y="10849"/>
                    <a:pt x="3970" y="10833"/>
                    <a:pt x="3986" y="10801"/>
                  </a:cubicBezTo>
                  <a:lnTo>
                    <a:pt x="4918" y="9836"/>
                  </a:lnTo>
                  <a:lnTo>
                    <a:pt x="6590" y="9579"/>
                  </a:lnTo>
                  <a:cubicBezTo>
                    <a:pt x="6654" y="9547"/>
                    <a:pt x="6718" y="9515"/>
                    <a:pt x="6718" y="9451"/>
                  </a:cubicBezTo>
                  <a:lnTo>
                    <a:pt x="6911" y="8711"/>
                  </a:lnTo>
                  <a:lnTo>
                    <a:pt x="9579" y="9676"/>
                  </a:lnTo>
                  <a:cubicBezTo>
                    <a:pt x="9579" y="9676"/>
                    <a:pt x="10029" y="9290"/>
                    <a:pt x="10544" y="8583"/>
                  </a:cubicBezTo>
                  <a:lnTo>
                    <a:pt x="10897" y="9419"/>
                  </a:lnTo>
                  <a:lnTo>
                    <a:pt x="10929" y="9483"/>
                  </a:lnTo>
                  <a:lnTo>
                    <a:pt x="11894" y="10287"/>
                  </a:lnTo>
                  <a:lnTo>
                    <a:pt x="12183" y="11572"/>
                  </a:lnTo>
                  <a:cubicBezTo>
                    <a:pt x="12183" y="11625"/>
                    <a:pt x="12247" y="11677"/>
                    <a:pt x="12323" y="11677"/>
                  </a:cubicBezTo>
                  <a:cubicBezTo>
                    <a:pt x="12340" y="11677"/>
                    <a:pt x="12358" y="11675"/>
                    <a:pt x="12376" y="11669"/>
                  </a:cubicBezTo>
                  <a:cubicBezTo>
                    <a:pt x="12440" y="11669"/>
                    <a:pt x="12504" y="11572"/>
                    <a:pt x="12472" y="11508"/>
                  </a:cubicBezTo>
                  <a:lnTo>
                    <a:pt x="12183" y="10158"/>
                  </a:lnTo>
                  <a:lnTo>
                    <a:pt x="12119" y="10061"/>
                  </a:lnTo>
                  <a:lnTo>
                    <a:pt x="11154" y="9258"/>
                  </a:lnTo>
                  <a:lnTo>
                    <a:pt x="10737" y="8294"/>
                  </a:lnTo>
                  <a:cubicBezTo>
                    <a:pt x="10769" y="8229"/>
                    <a:pt x="10833" y="8165"/>
                    <a:pt x="10865" y="8101"/>
                  </a:cubicBezTo>
                  <a:lnTo>
                    <a:pt x="11701" y="8294"/>
                  </a:lnTo>
                  <a:lnTo>
                    <a:pt x="11829" y="7683"/>
                  </a:lnTo>
                  <a:lnTo>
                    <a:pt x="12408" y="7844"/>
                  </a:lnTo>
                  <a:cubicBezTo>
                    <a:pt x="12826" y="8261"/>
                    <a:pt x="14722" y="10158"/>
                    <a:pt x="15044" y="11476"/>
                  </a:cubicBezTo>
                  <a:cubicBezTo>
                    <a:pt x="15068" y="11548"/>
                    <a:pt x="15128" y="11584"/>
                    <a:pt x="15184" y="11584"/>
                  </a:cubicBezTo>
                  <a:cubicBezTo>
                    <a:pt x="15203" y="11584"/>
                    <a:pt x="15221" y="11580"/>
                    <a:pt x="15237" y="11572"/>
                  </a:cubicBezTo>
                  <a:cubicBezTo>
                    <a:pt x="15333" y="11572"/>
                    <a:pt x="15365" y="11476"/>
                    <a:pt x="15333" y="11412"/>
                  </a:cubicBezTo>
                  <a:cubicBezTo>
                    <a:pt x="15012" y="10029"/>
                    <a:pt x="13179" y="8165"/>
                    <a:pt x="12665" y="7651"/>
                  </a:cubicBezTo>
                  <a:lnTo>
                    <a:pt x="12954" y="6558"/>
                  </a:lnTo>
                  <a:cubicBezTo>
                    <a:pt x="13630" y="6365"/>
                    <a:pt x="15815" y="5722"/>
                    <a:pt x="16876" y="4886"/>
                  </a:cubicBezTo>
                  <a:cubicBezTo>
                    <a:pt x="16940" y="4854"/>
                    <a:pt x="16940" y="4758"/>
                    <a:pt x="16908" y="4661"/>
                  </a:cubicBezTo>
                  <a:cubicBezTo>
                    <a:pt x="16876" y="4629"/>
                    <a:pt x="16836" y="4613"/>
                    <a:pt x="16796" y="4613"/>
                  </a:cubicBezTo>
                  <a:cubicBezTo>
                    <a:pt x="16756" y="4613"/>
                    <a:pt x="16715" y="4629"/>
                    <a:pt x="16683" y="4661"/>
                  </a:cubicBezTo>
                  <a:cubicBezTo>
                    <a:pt x="15655" y="5465"/>
                    <a:pt x="13308" y="6140"/>
                    <a:pt x="12762" y="6301"/>
                  </a:cubicBezTo>
                  <a:lnTo>
                    <a:pt x="12119" y="6140"/>
                  </a:lnTo>
                  <a:lnTo>
                    <a:pt x="12279" y="5561"/>
                  </a:lnTo>
                  <a:lnTo>
                    <a:pt x="11604" y="5401"/>
                  </a:lnTo>
                  <a:cubicBezTo>
                    <a:pt x="11572" y="5143"/>
                    <a:pt x="11540" y="4854"/>
                    <a:pt x="11476" y="4629"/>
                  </a:cubicBezTo>
                  <a:lnTo>
                    <a:pt x="12472" y="3793"/>
                  </a:lnTo>
                  <a:lnTo>
                    <a:pt x="13694" y="3536"/>
                  </a:lnTo>
                  <a:lnTo>
                    <a:pt x="13790" y="3472"/>
                  </a:lnTo>
                  <a:lnTo>
                    <a:pt x="14690" y="2443"/>
                  </a:lnTo>
                  <a:cubicBezTo>
                    <a:pt x="14722" y="2379"/>
                    <a:pt x="14722" y="2283"/>
                    <a:pt x="14658" y="2218"/>
                  </a:cubicBezTo>
                  <a:cubicBezTo>
                    <a:pt x="14626" y="2186"/>
                    <a:pt x="14586" y="2170"/>
                    <a:pt x="14546" y="2170"/>
                  </a:cubicBezTo>
                  <a:cubicBezTo>
                    <a:pt x="14505" y="2170"/>
                    <a:pt x="14465" y="2186"/>
                    <a:pt x="14433" y="2218"/>
                  </a:cubicBezTo>
                  <a:lnTo>
                    <a:pt x="13597" y="3247"/>
                  </a:lnTo>
                  <a:lnTo>
                    <a:pt x="12376" y="3504"/>
                  </a:lnTo>
                  <a:lnTo>
                    <a:pt x="12312" y="3536"/>
                  </a:lnTo>
                  <a:lnTo>
                    <a:pt x="11379" y="4308"/>
                  </a:lnTo>
                  <a:cubicBezTo>
                    <a:pt x="11187" y="3761"/>
                    <a:pt x="10929" y="3375"/>
                    <a:pt x="10929" y="3375"/>
                  </a:cubicBezTo>
                  <a:cubicBezTo>
                    <a:pt x="10929" y="3375"/>
                    <a:pt x="9644" y="3247"/>
                    <a:pt x="8261" y="3118"/>
                  </a:cubicBezTo>
                  <a:lnTo>
                    <a:pt x="8390" y="2572"/>
                  </a:lnTo>
                  <a:cubicBezTo>
                    <a:pt x="8422" y="2508"/>
                    <a:pt x="8390" y="2443"/>
                    <a:pt x="8358" y="2411"/>
                  </a:cubicBezTo>
                  <a:lnTo>
                    <a:pt x="6976" y="1382"/>
                  </a:lnTo>
                  <a:lnTo>
                    <a:pt x="6590" y="129"/>
                  </a:lnTo>
                  <a:cubicBezTo>
                    <a:pt x="6590" y="32"/>
                    <a:pt x="6493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64"/>
            <p:cNvSpPr/>
            <p:nvPr/>
          </p:nvSpPr>
          <p:spPr>
            <a:xfrm>
              <a:off x="4112125" y="3168875"/>
              <a:ext cx="157550" cy="145500"/>
            </a:xfrm>
            <a:custGeom>
              <a:avLst/>
              <a:gdLst/>
              <a:ahLst/>
              <a:cxnLst/>
              <a:rect l="l" t="t" r="r" b="b"/>
              <a:pathLst>
                <a:path w="6302" h="5820" extrusionOk="0">
                  <a:moveTo>
                    <a:pt x="1094" y="1"/>
                  </a:moveTo>
                  <a:lnTo>
                    <a:pt x="1415" y="1512"/>
                  </a:lnTo>
                  <a:lnTo>
                    <a:pt x="740" y="2090"/>
                  </a:lnTo>
                  <a:lnTo>
                    <a:pt x="1126" y="2862"/>
                  </a:lnTo>
                  <a:lnTo>
                    <a:pt x="1" y="4180"/>
                  </a:lnTo>
                  <a:lnTo>
                    <a:pt x="5112" y="5819"/>
                  </a:lnTo>
                  <a:lnTo>
                    <a:pt x="4308" y="2958"/>
                  </a:lnTo>
                  <a:lnTo>
                    <a:pt x="6301" y="483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64"/>
            <p:cNvSpPr/>
            <p:nvPr/>
          </p:nvSpPr>
          <p:spPr>
            <a:xfrm>
              <a:off x="4108125" y="3164875"/>
              <a:ext cx="165550" cy="153050"/>
            </a:xfrm>
            <a:custGeom>
              <a:avLst/>
              <a:gdLst/>
              <a:ahLst/>
              <a:cxnLst/>
              <a:rect l="l" t="t" r="r" b="b"/>
              <a:pathLst>
                <a:path w="6622" h="6122" extrusionOk="0">
                  <a:moveTo>
                    <a:pt x="1447" y="322"/>
                  </a:moveTo>
                  <a:lnTo>
                    <a:pt x="6172" y="772"/>
                  </a:lnTo>
                  <a:lnTo>
                    <a:pt x="4372" y="3022"/>
                  </a:lnTo>
                  <a:lnTo>
                    <a:pt x="4340" y="3150"/>
                  </a:lnTo>
                  <a:lnTo>
                    <a:pt x="5047" y="5722"/>
                  </a:lnTo>
                  <a:lnTo>
                    <a:pt x="418" y="4243"/>
                  </a:lnTo>
                  <a:lnTo>
                    <a:pt x="1414" y="3118"/>
                  </a:lnTo>
                  <a:lnTo>
                    <a:pt x="1447" y="3054"/>
                  </a:lnTo>
                  <a:lnTo>
                    <a:pt x="1447" y="2958"/>
                  </a:lnTo>
                  <a:lnTo>
                    <a:pt x="1093" y="2283"/>
                  </a:lnTo>
                  <a:lnTo>
                    <a:pt x="1672" y="1768"/>
                  </a:lnTo>
                  <a:cubicBezTo>
                    <a:pt x="1736" y="1736"/>
                    <a:pt x="1736" y="1672"/>
                    <a:pt x="1736" y="1640"/>
                  </a:cubicBezTo>
                  <a:lnTo>
                    <a:pt x="1447" y="322"/>
                  </a:lnTo>
                  <a:close/>
                  <a:moveTo>
                    <a:pt x="1254" y="0"/>
                  </a:moveTo>
                  <a:cubicBezTo>
                    <a:pt x="1222" y="0"/>
                    <a:pt x="1157" y="32"/>
                    <a:pt x="1125" y="65"/>
                  </a:cubicBezTo>
                  <a:lnTo>
                    <a:pt x="1093" y="193"/>
                  </a:lnTo>
                  <a:lnTo>
                    <a:pt x="1414" y="1608"/>
                  </a:lnTo>
                  <a:lnTo>
                    <a:pt x="804" y="2122"/>
                  </a:lnTo>
                  <a:cubicBezTo>
                    <a:pt x="739" y="2186"/>
                    <a:pt x="707" y="2250"/>
                    <a:pt x="772" y="2315"/>
                  </a:cubicBezTo>
                  <a:lnTo>
                    <a:pt x="1125" y="2990"/>
                  </a:lnTo>
                  <a:lnTo>
                    <a:pt x="32" y="4211"/>
                  </a:lnTo>
                  <a:lnTo>
                    <a:pt x="0" y="4275"/>
                  </a:lnTo>
                  <a:lnTo>
                    <a:pt x="0" y="4372"/>
                  </a:lnTo>
                  <a:cubicBezTo>
                    <a:pt x="0" y="4404"/>
                    <a:pt x="64" y="4468"/>
                    <a:pt x="97" y="4468"/>
                  </a:cubicBezTo>
                  <a:lnTo>
                    <a:pt x="5207" y="6108"/>
                  </a:lnTo>
                  <a:cubicBezTo>
                    <a:pt x="5226" y="6117"/>
                    <a:pt x="5245" y="6121"/>
                    <a:pt x="5263" y="6121"/>
                  </a:cubicBezTo>
                  <a:cubicBezTo>
                    <a:pt x="5307" y="6121"/>
                    <a:pt x="5345" y="6098"/>
                    <a:pt x="5368" y="6076"/>
                  </a:cubicBezTo>
                  <a:cubicBezTo>
                    <a:pt x="5400" y="6043"/>
                    <a:pt x="5432" y="5979"/>
                    <a:pt x="5400" y="5915"/>
                  </a:cubicBezTo>
                  <a:lnTo>
                    <a:pt x="4661" y="3150"/>
                  </a:lnTo>
                  <a:lnTo>
                    <a:pt x="6590" y="740"/>
                  </a:lnTo>
                  <a:cubicBezTo>
                    <a:pt x="6622" y="675"/>
                    <a:pt x="6622" y="643"/>
                    <a:pt x="6622" y="579"/>
                  </a:cubicBezTo>
                  <a:cubicBezTo>
                    <a:pt x="6590" y="515"/>
                    <a:pt x="6558" y="482"/>
                    <a:pt x="6493" y="482"/>
                  </a:cubicBezTo>
                  <a:lnTo>
                    <a:pt x="12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64"/>
            <p:cNvSpPr/>
            <p:nvPr/>
          </p:nvSpPr>
          <p:spPr>
            <a:xfrm>
              <a:off x="4219825" y="3191400"/>
              <a:ext cx="59475" cy="107700"/>
            </a:xfrm>
            <a:custGeom>
              <a:avLst/>
              <a:gdLst/>
              <a:ahLst/>
              <a:cxnLst/>
              <a:rect l="l" t="t" r="r" b="b"/>
              <a:pathLst>
                <a:path w="2379" h="4308" extrusionOk="0">
                  <a:moveTo>
                    <a:pt x="1736" y="0"/>
                  </a:moveTo>
                  <a:lnTo>
                    <a:pt x="0" y="2057"/>
                  </a:lnTo>
                  <a:lnTo>
                    <a:pt x="739" y="4307"/>
                  </a:lnTo>
                  <a:lnTo>
                    <a:pt x="2379" y="2572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64"/>
            <p:cNvSpPr/>
            <p:nvPr/>
          </p:nvSpPr>
          <p:spPr>
            <a:xfrm>
              <a:off x="4216600" y="3187375"/>
              <a:ext cx="66725" cy="115275"/>
            </a:xfrm>
            <a:custGeom>
              <a:avLst/>
              <a:gdLst/>
              <a:ahLst/>
              <a:cxnLst/>
              <a:rect l="l" t="t" r="r" b="b"/>
              <a:pathLst>
                <a:path w="2669" h="4611" extrusionOk="0">
                  <a:moveTo>
                    <a:pt x="1801" y="482"/>
                  </a:moveTo>
                  <a:lnTo>
                    <a:pt x="2347" y="2668"/>
                  </a:lnTo>
                  <a:lnTo>
                    <a:pt x="933" y="4179"/>
                  </a:lnTo>
                  <a:lnTo>
                    <a:pt x="322" y="2250"/>
                  </a:lnTo>
                  <a:lnTo>
                    <a:pt x="1801" y="482"/>
                  </a:lnTo>
                  <a:close/>
                  <a:moveTo>
                    <a:pt x="1897" y="0"/>
                  </a:moveTo>
                  <a:cubicBezTo>
                    <a:pt x="1865" y="0"/>
                    <a:pt x="1801" y="0"/>
                    <a:pt x="1769" y="65"/>
                  </a:cubicBezTo>
                  <a:lnTo>
                    <a:pt x="33" y="2122"/>
                  </a:lnTo>
                  <a:lnTo>
                    <a:pt x="1" y="2186"/>
                  </a:lnTo>
                  <a:lnTo>
                    <a:pt x="1" y="2283"/>
                  </a:lnTo>
                  <a:lnTo>
                    <a:pt x="708" y="4501"/>
                  </a:lnTo>
                  <a:cubicBezTo>
                    <a:pt x="740" y="4565"/>
                    <a:pt x="772" y="4597"/>
                    <a:pt x="836" y="4597"/>
                  </a:cubicBezTo>
                  <a:cubicBezTo>
                    <a:pt x="855" y="4606"/>
                    <a:pt x="871" y="4610"/>
                    <a:pt x="885" y="4610"/>
                  </a:cubicBezTo>
                  <a:cubicBezTo>
                    <a:pt x="919" y="4610"/>
                    <a:pt x="942" y="4588"/>
                    <a:pt x="965" y="4565"/>
                  </a:cubicBezTo>
                  <a:lnTo>
                    <a:pt x="2636" y="2829"/>
                  </a:lnTo>
                  <a:cubicBezTo>
                    <a:pt x="2669" y="2797"/>
                    <a:pt x="2669" y="2733"/>
                    <a:pt x="2669" y="2700"/>
                  </a:cubicBezTo>
                  <a:lnTo>
                    <a:pt x="2026" y="97"/>
                  </a:lnTo>
                  <a:cubicBezTo>
                    <a:pt x="2026" y="65"/>
                    <a:pt x="1961" y="0"/>
                    <a:pt x="1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64"/>
            <p:cNvSpPr/>
            <p:nvPr/>
          </p:nvSpPr>
          <p:spPr>
            <a:xfrm>
              <a:off x="2692150" y="2510725"/>
              <a:ext cx="427550" cy="357150"/>
            </a:xfrm>
            <a:custGeom>
              <a:avLst/>
              <a:gdLst/>
              <a:ahLst/>
              <a:cxnLst/>
              <a:rect l="l" t="t" r="r" b="b"/>
              <a:pathLst>
                <a:path w="17102" h="14286" extrusionOk="0">
                  <a:moveTo>
                    <a:pt x="3601" y="1"/>
                  </a:moveTo>
                  <a:cubicBezTo>
                    <a:pt x="3504" y="1"/>
                    <a:pt x="3440" y="65"/>
                    <a:pt x="3440" y="161"/>
                  </a:cubicBezTo>
                  <a:cubicBezTo>
                    <a:pt x="3376" y="1544"/>
                    <a:pt x="4597" y="3858"/>
                    <a:pt x="4951" y="4501"/>
                  </a:cubicBezTo>
                  <a:lnTo>
                    <a:pt x="4372" y="5465"/>
                  </a:lnTo>
                  <a:cubicBezTo>
                    <a:pt x="3665" y="5465"/>
                    <a:pt x="1383" y="5465"/>
                    <a:pt x="129" y="5947"/>
                  </a:cubicBezTo>
                  <a:cubicBezTo>
                    <a:pt x="65" y="5980"/>
                    <a:pt x="1" y="6076"/>
                    <a:pt x="33" y="6140"/>
                  </a:cubicBezTo>
                  <a:cubicBezTo>
                    <a:pt x="57" y="6213"/>
                    <a:pt x="117" y="6249"/>
                    <a:pt x="173" y="6249"/>
                  </a:cubicBezTo>
                  <a:cubicBezTo>
                    <a:pt x="192" y="6249"/>
                    <a:pt x="210" y="6245"/>
                    <a:pt x="226" y="6237"/>
                  </a:cubicBezTo>
                  <a:cubicBezTo>
                    <a:pt x="1222" y="5853"/>
                    <a:pt x="2949" y="5775"/>
                    <a:pt x="3907" y="5775"/>
                  </a:cubicBezTo>
                  <a:cubicBezTo>
                    <a:pt x="4154" y="5775"/>
                    <a:pt x="4350" y="5780"/>
                    <a:pt x="4469" y="5787"/>
                  </a:cubicBezTo>
                  <a:lnTo>
                    <a:pt x="5015" y="6108"/>
                  </a:lnTo>
                  <a:lnTo>
                    <a:pt x="4726" y="6622"/>
                  </a:lnTo>
                  <a:lnTo>
                    <a:pt x="5337" y="6944"/>
                  </a:lnTo>
                  <a:cubicBezTo>
                    <a:pt x="5272" y="7233"/>
                    <a:pt x="5240" y="7490"/>
                    <a:pt x="5240" y="7747"/>
                  </a:cubicBezTo>
                  <a:lnTo>
                    <a:pt x="4019" y="8230"/>
                  </a:lnTo>
                  <a:lnTo>
                    <a:pt x="2765" y="8165"/>
                  </a:lnTo>
                  <a:lnTo>
                    <a:pt x="2701" y="8197"/>
                  </a:lnTo>
                  <a:lnTo>
                    <a:pt x="1544" y="8937"/>
                  </a:lnTo>
                  <a:cubicBezTo>
                    <a:pt x="1447" y="9001"/>
                    <a:pt x="1447" y="9065"/>
                    <a:pt x="1479" y="9162"/>
                  </a:cubicBezTo>
                  <a:cubicBezTo>
                    <a:pt x="1517" y="9199"/>
                    <a:pt x="1566" y="9215"/>
                    <a:pt x="1612" y="9215"/>
                  </a:cubicBezTo>
                  <a:cubicBezTo>
                    <a:pt x="1646" y="9215"/>
                    <a:pt x="1678" y="9207"/>
                    <a:pt x="1704" y="9194"/>
                  </a:cubicBezTo>
                  <a:lnTo>
                    <a:pt x="2797" y="8455"/>
                  </a:lnTo>
                  <a:lnTo>
                    <a:pt x="4051" y="8551"/>
                  </a:lnTo>
                  <a:lnTo>
                    <a:pt x="4115" y="8551"/>
                  </a:lnTo>
                  <a:lnTo>
                    <a:pt x="5240" y="8069"/>
                  </a:lnTo>
                  <a:cubicBezTo>
                    <a:pt x="5272" y="8680"/>
                    <a:pt x="5401" y="9098"/>
                    <a:pt x="5401" y="9098"/>
                  </a:cubicBezTo>
                  <a:cubicBezTo>
                    <a:pt x="5401" y="9098"/>
                    <a:pt x="6590" y="9580"/>
                    <a:pt x="7876" y="10094"/>
                  </a:cubicBezTo>
                  <a:lnTo>
                    <a:pt x="7587" y="10576"/>
                  </a:lnTo>
                  <a:cubicBezTo>
                    <a:pt x="7555" y="10640"/>
                    <a:pt x="7555" y="10705"/>
                    <a:pt x="7587" y="10769"/>
                  </a:cubicBezTo>
                  <a:lnTo>
                    <a:pt x="8615" y="12119"/>
                  </a:lnTo>
                  <a:lnTo>
                    <a:pt x="8615" y="13469"/>
                  </a:lnTo>
                  <a:cubicBezTo>
                    <a:pt x="8615" y="13533"/>
                    <a:pt x="8680" y="13598"/>
                    <a:pt x="8776" y="13598"/>
                  </a:cubicBezTo>
                  <a:cubicBezTo>
                    <a:pt x="8840" y="13598"/>
                    <a:pt x="8873" y="13566"/>
                    <a:pt x="8905" y="13533"/>
                  </a:cubicBezTo>
                  <a:lnTo>
                    <a:pt x="8937" y="13469"/>
                  </a:lnTo>
                  <a:lnTo>
                    <a:pt x="8937" y="12087"/>
                  </a:lnTo>
                  <a:lnTo>
                    <a:pt x="8905" y="11991"/>
                  </a:lnTo>
                  <a:lnTo>
                    <a:pt x="7908" y="10640"/>
                  </a:lnTo>
                  <a:lnTo>
                    <a:pt x="8165" y="10223"/>
                  </a:lnTo>
                  <a:cubicBezTo>
                    <a:pt x="9130" y="10608"/>
                    <a:pt x="10126" y="10994"/>
                    <a:pt x="10640" y="11123"/>
                  </a:cubicBezTo>
                  <a:lnTo>
                    <a:pt x="10640" y="12505"/>
                  </a:lnTo>
                  <a:cubicBezTo>
                    <a:pt x="10640" y="12569"/>
                    <a:pt x="10705" y="12633"/>
                    <a:pt x="10769" y="12633"/>
                  </a:cubicBezTo>
                  <a:lnTo>
                    <a:pt x="12891" y="13244"/>
                  </a:lnTo>
                  <a:lnTo>
                    <a:pt x="13276" y="14209"/>
                  </a:lnTo>
                  <a:cubicBezTo>
                    <a:pt x="13276" y="14256"/>
                    <a:pt x="13328" y="14285"/>
                    <a:pt x="13394" y="14285"/>
                  </a:cubicBezTo>
                  <a:cubicBezTo>
                    <a:pt x="13417" y="14285"/>
                    <a:pt x="13443" y="14281"/>
                    <a:pt x="13469" y="14273"/>
                  </a:cubicBezTo>
                  <a:lnTo>
                    <a:pt x="13533" y="14209"/>
                  </a:lnTo>
                  <a:lnTo>
                    <a:pt x="13533" y="14080"/>
                  </a:lnTo>
                  <a:lnTo>
                    <a:pt x="13148" y="13051"/>
                  </a:lnTo>
                  <a:lnTo>
                    <a:pt x="13051" y="12987"/>
                  </a:lnTo>
                  <a:lnTo>
                    <a:pt x="10962" y="12376"/>
                  </a:lnTo>
                  <a:lnTo>
                    <a:pt x="10930" y="11187"/>
                  </a:lnTo>
                  <a:lnTo>
                    <a:pt x="10930" y="11187"/>
                  </a:lnTo>
                  <a:cubicBezTo>
                    <a:pt x="11186" y="11227"/>
                    <a:pt x="11503" y="11245"/>
                    <a:pt x="11850" y="11245"/>
                  </a:cubicBezTo>
                  <a:cubicBezTo>
                    <a:pt x="12331" y="11245"/>
                    <a:pt x="12868" y="11211"/>
                    <a:pt x="13373" y="11155"/>
                  </a:cubicBezTo>
                  <a:cubicBezTo>
                    <a:pt x="14241" y="11091"/>
                    <a:pt x="14723" y="10190"/>
                    <a:pt x="14369" y="9419"/>
                  </a:cubicBezTo>
                  <a:lnTo>
                    <a:pt x="13308" y="7265"/>
                  </a:lnTo>
                  <a:lnTo>
                    <a:pt x="14208" y="6751"/>
                  </a:lnTo>
                  <a:lnTo>
                    <a:pt x="15784" y="8294"/>
                  </a:lnTo>
                  <a:lnTo>
                    <a:pt x="15912" y="8358"/>
                  </a:lnTo>
                  <a:lnTo>
                    <a:pt x="17005" y="8165"/>
                  </a:lnTo>
                  <a:lnTo>
                    <a:pt x="17101" y="8101"/>
                  </a:lnTo>
                  <a:lnTo>
                    <a:pt x="17101" y="8005"/>
                  </a:lnTo>
                  <a:cubicBezTo>
                    <a:pt x="17101" y="7925"/>
                    <a:pt x="17058" y="7868"/>
                    <a:pt x="16989" y="7868"/>
                  </a:cubicBezTo>
                  <a:cubicBezTo>
                    <a:pt x="16974" y="7868"/>
                    <a:pt x="16958" y="7870"/>
                    <a:pt x="16941" y="7876"/>
                  </a:cubicBezTo>
                  <a:lnTo>
                    <a:pt x="15944" y="8037"/>
                  </a:lnTo>
                  <a:lnTo>
                    <a:pt x="14369" y="6462"/>
                  </a:lnTo>
                  <a:cubicBezTo>
                    <a:pt x="14324" y="6439"/>
                    <a:pt x="14278" y="6416"/>
                    <a:pt x="14233" y="6416"/>
                  </a:cubicBezTo>
                  <a:cubicBezTo>
                    <a:pt x="14214" y="6416"/>
                    <a:pt x="14195" y="6420"/>
                    <a:pt x="14176" y="6430"/>
                  </a:cubicBezTo>
                  <a:lnTo>
                    <a:pt x="13148" y="7008"/>
                  </a:lnTo>
                  <a:lnTo>
                    <a:pt x="13083" y="6815"/>
                  </a:lnTo>
                  <a:lnTo>
                    <a:pt x="11026" y="5304"/>
                  </a:lnTo>
                  <a:lnTo>
                    <a:pt x="11380" y="4694"/>
                  </a:lnTo>
                  <a:lnTo>
                    <a:pt x="13019" y="4919"/>
                  </a:lnTo>
                  <a:lnTo>
                    <a:pt x="13116" y="4887"/>
                  </a:lnTo>
                  <a:lnTo>
                    <a:pt x="14305" y="4212"/>
                  </a:lnTo>
                  <a:lnTo>
                    <a:pt x="14369" y="4147"/>
                  </a:lnTo>
                  <a:cubicBezTo>
                    <a:pt x="14401" y="4115"/>
                    <a:pt x="14401" y="4051"/>
                    <a:pt x="14369" y="3987"/>
                  </a:cubicBezTo>
                  <a:cubicBezTo>
                    <a:pt x="14349" y="3947"/>
                    <a:pt x="14305" y="3919"/>
                    <a:pt x="14251" y="3919"/>
                  </a:cubicBezTo>
                  <a:cubicBezTo>
                    <a:pt x="14218" y="3919"/>
                    <a:pt x="14181" y="3930"/>
                    <a:pt x="14144" y="3954"/>
                  </a:cubicBezTo>
                  <a:lnTo>
                    <a:pt x="12987" y="4597"/>
                  </a:lnTo>
                  <a:lnTo>
                    <a:pt x="11315" y="4404"/>
                  </a:lnTo>
                  <a:cubicBezTo>
                    <a:pt x="11298" y="4396"/>
                    <a:pt x="11281" y="4392"/>
                    <a:pt x="11264" y="4392"/>
                  </a:cubicBezTo>
                  <a:cubicBezTo>
                    <a:pt x="11219" y="4392"/>
                    <a:pt x="11178" y="4422"/>
                    <a:pt x="11155" y="4469"/>
                  </a:cubicBezTo>
                  <a:lnTo>
                    <a:pt x="10769" y="5112"/>
                  </a:lnTo>
                  <a:lnTo>
                    <a:pt x="8487" y="3440"/>
                  </a:lnTo>
                  <a:cubicBezTo>
                    <a:pt x="8487" y="3440"/>
                    <a:pt x="7940" y="3697"/>
                    <a:pt x="7265" y="4212"/>
                  </a:cubicBezTo>
                  <a:lnTo>
                    <a:pt x="7137" y="3312"/>
                  </a:lnTo>
                  <a:lnTo>
                    <a:pt x="7137" y="3247"/>
                  </a:lnTo>
                  <a:lnTo>
                    <a:pt x="6462" y="2219"/>
                  </a:lnTo>
                  <a:lnTo>
                    <a:pt x="6526" y="901"/>
                  </a:lnTo>
                  <a:cubicBezTo>
                    <a:pt x="6526" y="804"/>
                    <a:pt x="6462" y="740"/>
                    <a:pt x="6397" y="740"/>
                  </a:cubicBezTo>
                  <a:cubicBezTo>
                    <a:pt x="6301" y="740"/>
                    <a:pt x="6237" y="804"/>
                    <a:pt x="6237" y="869"/>
                  </a:cubicBezTo>
                  <a:lnTo>
                    <a:pt x="6140" y="2251"/>
                  </a:lnTo>
                  <a:lnTo>
                    <a:pt x="6172" y="2347"/>
                  </a:lnTo>
                  <a:lnTo>
                    <a:pt x="6847" y="3376"/>
                  </a:lnTo>
                  <a:lnTo>
                    <a:pt x="6976" y="4437"/>
                  </a:lnTo>
                  <a:cubicBezTo>
                    <a:pt x="6912" y="4469"/>
                    <a:pt x="6847" y="4533"/>
                    <a:pt x="6783" y="4597"/>
                  </a:cubicBezTo>
                  <a:lnTo>
                    <a:pt x="6076" y="4179"/>
                  </a:lnTo>
                  <a:lnTo>
                    <a:pt x="5755" y="4694"/>
                  </a:lnTo>
                  <a:lnTo>
                    <a:pt x="5240" y="4404"/>
                  </a:lnTo>
                  <a:cubicBezTo>
                    <a:pt x="4951" y="3890"/>
                    <a:pt x="3697" y="1511"/>
                    <a:pt x="3762" y="161"/>
                  </a:cubicBezTo>
                  <a:cubicBezTo>
                    <a:pt x="3762" y="65"/>
                    <a:pt x="3697" y="1"/>
                    <a:pt x="3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64"/>
            <p:cNvSpPr/>
            <p:nvPr/>
          </p:nvSpPr>
          <p:spPr>
            <a:xfrm>
              <a:off x="2836800" y="2611975"/>
              <a:ext cx="177625" cy="168000"/>
            </a:xfrm>
            <a:custGeom>
              <a:avLst/>
              <a:gdLst/>
              <a:ahLst/>
              <a:cxnLst/>
              <a:rect l="l" t="t" r="r" b="b"/>
              <a:pathLst>
                <a:path w="7105" h="6720" extrusionOk="0">
                  <a:moveTo>
                    <a:pt x="2669" y="1"/>
                  </a:moveTo>
                  <a:lnTo>
                    <a:pt x="2604" y="2958"/>
                  </a:lnTo>
                  <a:lnTo>
                    <a:pt x="1" y="4758"/>
                  </a:lnTo>
                  <a:lnTo>
                    <a:pt x="4854" y="6719"/>
                  </a:lnTo>
                  <a:lnTo>
                    <a:pt x="4951" y="5176"/>
                  </a:lnTo>
                  <a:lnTo>
                    <a:pt x="5787" y="4790"/>
                  </a:lnTo>
                  <a:lnTo>
                    <a:pt x="5626" y="3955"/>
                  </a:lnTo>
                  <a:lnTo>
                    <a:pt x="7105" y="3022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64"/>
            <p:cNvSpPr/>
            <p:nvPr/>
          </p:nvSpPr>
          <p:spPr>
            <a:xfrm>
              <a:off x="2832775" y="2608175"/>
              <a:ext cx="185675" cy="175000"/>
            </a:xfrm>
            <a:custGeom>
              <a:avLst/>
              <a:gdLst/>
              <a:ahLst/>
              <a:cxnLst/>
              <a:rect l="l" t="t" r="r" b="b"/>
              <a:pathLst>
                <a:path w="7427" h="7000" extrusionOk="0">
                  <a:moveTo>
                    <a:pt x="2990" y="442"/>
                  </a:moveTo>
                  <a:lnTo>
                    <a:pt x="6976" y="3174"/>
                  </a:lnTo>
                  <a:lnTo>
                    <a:pt x="5723" y="3978"/>
                  </a:lnTo>
                  <a:lnTo>
                    <a:pt x="5658" y="4010"/>
                  </a:lnTo>
                  <a:lnTo>
                    <a:pt x="5626" y="4139"/>
                  </a:lnTo>
                  <a:lnTo>
                    <a:pt x="5787" y="4878"/>
                  </a:lnTo>
                  <a:lnTo>
                    <a:pt x="5080" y="5167"/>
                  </a:lnTo>
                  <a:cubicBezTo>
                    <a:pt x="5015" y="5200"/>
                    <a:pt x="4983" y="5264"/>
                    <a:pt x="4983" y="5296"/>
                  </a:cubicBezTo>
                  <a:lnTo>
                    <a:pt x="4887" y="6646"/>
                  </a:lnTo>
                  <a:lnTo>
                    <a:pt x="483" y="4878"/>
                  </a:lnTo>
                  <a:lnTo>
                    <a:pt x="2862" y="3239"/>
                  </a:lnTo>
                  <a:cubicBezTo>
                    <a:pt x="2894" y="3207"/>
                    <a:pt x="2926" y="3142"/>
                    <a:pt x="2926" y="3110"/>
                  </a:cubicBezTo>
                  <a:lnTo>
                    <a:pt x="2990" y="442"/>
                  </a:lnTo>
                  <a:close/>
                  <a:moveTo>
                    <a:pt x="2834" y="0"/>
                  </a:moveTo>
                  <a:cubicBezTo>
                    <a:pt x="2806" y="0"/>
                    <a:pt x="2781" y="8"/>
                    <a:pt x="2765" y="24"/>
                  </a:cubicBezTo>
                  <a:cubicBezTo>
                    <a:pt x="2701" y="56"/>
                    <a:pt x="2669" y="89"/>
                    <a:pt x="2669" y="153"/>
                  </a:cubicBezTo>
                  <a:lnTo>
                    <a:pt x="2605" y="3014"/>
                  </a:lnTo>
                  <a:lnTo>
                    <a:pt x="65" y="4782"/>
                  </a:lnTo>
                  <a:cubicBezTo>
                    <a:pt x="1" y="4814"/>
                    <a:pt x="1" y="4878"/>
                    <a:pt x="1" y="4942"/>
                  </a:cubicBezTo>
                  <a:cubicBezTo>
                    <a:pt x="1" y="4975"/>
                    <a:pt x="33" y="5039"/>
                    <a:pt x="97" y="5071"/>
                  </a:cubicBezTo>
                  <a:lnTo>
                    <a:pt x="4983" y="7000"/>
                  </a:lnTo>
                  <a:lnTo>
                    <a:pt x="5112" y="7000"/>
                  </a:lnTo>
                  <a:cubicBezTo>
                    <a:pt x="5144" y="6967"/>
                    <a:pt x="5176" y="6935"/>
                    <a:pt x="5176" y="6871"/>
                  </a:cubicBezTo>
                  <a:lnTo>
                    <a:pt x="5273" y="5425"/>
                  </a:lnTo>
                  <a:lnTo>
                    <a:pt x="6012" y="5103"/>
                  </a:lnTo>
                  <a:cubicBezTo>
                    <a:pt x="6076" y="5071"/>
                    <a:pt x="6108" y="5007"/>
                    <a:pt x="6108" y="4942"/>
                  </a:cubicBezTo>
                  <a:lnTo>
                    <a:pt x="5948" y="4171"/>
                  </a:lnTo>
                  <a:lnTo>
                    <a:pt x="7330" y="3303"/>
                  </a:lnTo>
                  <a:lnTo>
                    <a:pt x="7394" y="3239"/>
                  </a:lnTo>
                  <a:lnTo>
                    <a:pt x="7426" y="3174"/>
                  </a:lnTo>
                  <a:cubicBezTo>
                    <a:pt x="7426" y="3142"/>
                    <a:pt x="7394" y="3078"/>
                    <a:pt x="7362" y="3046"/>
                  </a:cubicBezTo>
                  <a:lnTo>
                    <a:pt x="2926" y="24"/>
                  </a:lnTo>
                  <a:cubicBezTo>
                    <a:pt x="2894" y="8"/>
                    <a:pt x="2862" y="0"/>
                    <a:pt x="2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64"/>
            <p:cNvSpPr/>
            <p:nvPr/>
          </p:nvSpPr>
          <p:spPr>
            <a:xfrm>
              <a:off x="2845650" y="2627250"/>
              <a:ext cx="56275" cy="95650"/>
            </a:xfrm>
            <a:custGeom>
              <a:avLst/>
              <a:gdLst/>
              <a:ahLst/>
              <a:cxnLst/>
              <a:rect l="l" t="t" r="r" b="b"/>
              <a:pathLst>
                <a:path w="2251" h="3826" extrusionOk="0">
                  <a:moveTo>
                    <a:pt x="2186" y="1"/>
                  </a:moveTo>
                  <a:lnTo>
                    <a:pt x="129" y="1190"/>
                  </a:lnTo>
                  <a:lnTo>
                    <a:pt x="0" y="3826"/>
                  </a:lnTo>
                  <a:lnTo>
                    <a:pt x="2250" y="2347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64"/>
            <p:cNvSpPr/>
            <p:nvPr/>
          </p:nvSpPr>
          <p:spPr>
            <a:xfrm>
              <a:off x="2841625" y="2623225"/>
              <a:ext cx="64325" cy="103500"/>
            </a:xfrm>
            <a:custGeom>
              <a:avLst/>
              <a:gdLst/>
              <a:ahLst/>
              <a:cxnLst/>
              <a:rect l="l" t="t" r="r" b="b"/>
              <a:pathLst>
                <a:path w="2573" h="4140" extrusionOk="0">
                  <a:moveTo>
                    <a:pt x="2218" y="419"/>
                  </a:moveTo>
                  <a:lnTo>
                    <a:pt x="2251" y="2412"/>
                  </a:lnTo>
                  <a:lnTo>
                    <a:pt x="322" y="3697"/>
                  </a:lnTo>
                  <a:lnTo>
                    <a:pt x="418" y="1447"/>
                  </a:lnTo>
                  <a:lnTo>
                    <a:pt x="2218" y="419"/>
                  </a:lnTo>
                  <a:close/>
                  <a:moveTo>
                    <a:pt x="2283" y="1"/>
                  </a:moveTo>
                  <a:lnTo>
                    <a:pt x="193" y="1222"/>
                  </a:lnTo>
                  <a:cubicBezTo>
                    <a:pt x="161" y="1222"/>
                    <a:pt x="129" y="1287"/>
                    <a:pt x="129" y="1351"/>
                  </a:cubicBezTo>
                  <a:lnTo>
                    <a:pt x="1" y="3987"/>
                  </a:lnTo>
                  <a:cubicBezTo>
                    <a:pt x="1" y="4051"/>
                    <a:pt x="33" y="4083"/>
                    <a:pt x="97" y="4115"/>
                  </a:cubicBezTo>
                  <a:cubicBezTo>
                    <a:pt x="113" y="4131"/>
                    <a:pt x="137" y="4139"/>
                    <a:pt x="165" y="4139"/>
                  </a:cubicBezTo>
                  <a:cubicBezTo>
                    <a:pt x="193" y="4139"/>
                    <a:pt x="226" y="4131"/>
                    <a:pt x="258" y="4115"/>
                  </a:cubicBezTo>
                  <a:lnTo>
                    <a:pt x="2508" y="2637"/>
                  </a:lnTo>
                  <a:lnTo>
                    <a:pt x="2540" y="2572"/>
                  </a:lnTo>
                  <a:lnTo>
                    <a:pt x="2572" y="2508"/>
                  </a:lnTo>
                  <a:lnTo>
                    <a:pt x="2508" y="129"/>
                  </a:lnTo>
                  <a:cubicBezTo>
                    <a:pt x="2508" y="97"/>
                    <a:pt x="2476" y="33"/>
                    <a:pt x="2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64"/>
            <p:cNvSpPr/>
            <p:nvPr/>
          </p:nvSpPr>
          <p:spPr>
            <a:xfrm>
              <a:off x="3290050" y="3551400"/>
              <a:ext cx="279675" cy="397425"/>
            </a:xfrm>
            <a:custGeom>
              <a:avLst/>
              <a:gdLst/>
              <a:ahLst/>
              <a:cxnLst/>
              <a:rect l="l" t="t" r="r" b="b"/>
              <a:pathLst>
                <a:path w="11187" h="15897" extrusionOk="0">
                  <a:moveTo>
                    <a:pt x="2282" y="1"/>
                  </a:moveTo>
                  <a:lnTo>
                    <a:pt x="2186" y="33"/>
                  </a:lnTo>
                  <a:cubicBezTo>
                    <a:pt x="2122" y="65"/>
                    <a:pt x="2122" y="162"/>
                    <a:pt x="2154" y="226"/>
                  </a:cubicBezTo>
                  <a:lnTo>
                    <a:pt x="2797" y="1029"/>
                  </a:lnTo>
                  <a:lnTo>
                    <a:pt x="2186" y="3183"/>
                  </a:lnTo>
                  <a:cubicBezTo>
                    <a:pt x="2186" y="3247"/>
                    <a:pt x="2218" y="3312"/>
                    <a:pt x="2250" y="3344"/>
                  </a:cubicBezTo>
                  <a:lnTo>
                    <a:pt x="3247" y="3955"/>
                  </a:lnTo>
                  <a:lnTo>
                    <a:pt x="3118" y="4115"/>
                  </a:lnTo>
                  <a:lnTo>
                    <a:pt x="2797" y="6655"/>
                  </a:lnTo>
                  <a:lnTo>
                    <a:pt x="2122" y="6655"/>
                  </a:lnTo>
                  <a:lnTo>
                    <a:pt x="1479" y="5112"/>
                  </a:lnTo>
                  <a:lnTo>
                    <a:pt x="1414" y="5047"/>
                  </a:lnTo>
                  <a:lnTo>
                    <a:pt x="257" y="4340"/>
                  </a:lnTo>
                  <a:lnTo>
                    <a:pt x="161" y="4308"/>
                  </a:lnTo>
                  <a:cubicBezTo>
                    <a:pt x="129" y="4308"/>
                    <a:pt x="64" y="4340"/>
                    <a:pt x="32" y="4372"/>
                  </a:cubicBezTo>
                  <a:cubicBezTo>
                    <a:pt x="0" y="4437"/>
                    <a:pt x="0" y="4533"/>
                    <a:pt x="97" y="4597"/>
                  </a:cubicBezTo>
                  <a:lnTo>
                    <a:pt x="1222" y="5272"/>
                  </a:lnTo>
                  <a:lnTo>
                    <a:pt x="1864" y="6848"/>
                  </a:lnTo>
                  <a:cubicBezTo>
                    <a:pt x="1897" y="6912"/>
                    <a:pt x="1929" y="6944"/>
                    <a:pt x="1993" y="6944"/>
                  </a:cubicBezTo>
                  <a:lnTo>
                    <a:pt x="2765" y="6976"/>
                  </a:lnTo>
                  <a:lnTo>
                    <a:pt x="2411" y="9773"/>
                  </a:lnTo>
                  <a:cubicBezTo>
                    <a:pt x="2411" y="9773"/>
                    <a:pt x="2893" y="10158"/>
                    <a:pt x="3665" y="10480"/>
                  </a:cubicBezTo>
                  <a:lnTo>
                    <a:pt x="2957" y="10994"/>
                  </a:lnTo>
                  <a:lnTo>
                    <a:pt x="2925" y="11058"/>
                  </a:lnTo>
                  <a:lnTo>
                    <a:pt x="2347" y="12151"/>
                  </a:lnTo>
                  <a:lnTo>
                    <a:pt x="1125" y="12730"/>
                  </a:lnTo>
                  <a:cubicBezTo>
                    <a:pt x="1061" y="12762"/>
                    <a:pt x="1029" y="12859"/>
                    <a:pt x="1061" y="12923"/>
                  </a:cubicBezTo>
                  <a:cubicBezTo>
                    <a:pt x="1085" y="12995"/>
                    <a:pt x="1145" y="13031"/>
                    <a:pt x="1215" y="13031"/>
                  </a:cubicBezTo>
                  <a:cubicBezTo>
                    <a:pt x="1238" y="13031"/>
                    <a:pt x="1262" y="13027"/>
                    <a:pt x="1286" y="13019"/>
                  </a:cubicBezTo>
                  <a:lnTo>
                    <a:pt x="2507" y="12409"/>
                  </a:lnTo>
                  <a:lnTo>
                    <a:pt x="2572" y="12344"/>
                  </a:lnTo>
                  <a:lnTo>
                    <a:pt x="3150" y="11219"/>
                  </a:lnTo>
                  <a:lnTo>
                    <a:pt x="4018" y="10608"/>
                  </a:lnTo>
                  <a:cubicBezTo>
                    <a:pt x="4082" y="10641"/>
                    <a:pt x="4179" y="10673"/>
                    <a:pt x="4243" y="10705"/>
                  </a:cubicBezTo>
                  <a:lnTo>
                    <a:pt x="4243" y="11541"/>
                  </a:lnTo>
                  <a:lnTo>
                    <a:pt x="4854" y="11541"/>
                  </a:lnTo>
                  <a:lnTo>
                    <a:pt x="4854" y="12151"/>
                  </a:lnTo>
                  <a:cubicBezTo>
                    <a:pt x="4532" y="12666"/>
                    <a:pt x="3054" y="14916"/>
                    <a:pt x="1864" y="15527"/>
                  </a:cubicBezTo>
                  <a:cubicBezTo>
                    <a:pt x="1768" y="15559"/>
                    <a:pt x="1768" y="15655"/>
                    <a:pt x="1800" y="15719"/>
                  </a:cubicBezTo>
                  <a:cubicBezTo>
                    <a:pt x="1824" y="15767"/>
                    <a:pt x="1882" y="15796"/>
                    <a:pt x="1936" y="15796"/>
                  </a:cubicBezTo>
                  <a:cubicBezTo>
                    <a:pt x="1956" y="15796"/>
                    <a:pt x="1976" y="15792"/>
                    <a:pt x="1993" y="15784"/>
                  </a:cubicBezTo>
                  <a:cubicBezTo>
                    <a:pt x="3247" y="15173"/>
                    <a:pt x="4693" y="12955"/>
                    <a:pt x="5079" y="12376"/>
                  </a:cubicBezTo>
                  <a:lnTo>
                    <a:pt x="6204" y="12376"/>
                  </a:lnTo>
                  <a:cubicBezTo>
                    <a:pt x="6525" y="13019"/>
                    <a:pt x="7650" y="15012"/>
                    <a:pt x="8679" y="15848"/>
                  </a:cubicBezTo>
                  <a:cubicBezTo>
                    <a:pt x="8711" y="15880"/>
                    <a:pt x="8751" y="15896"/>
                    <a:pt x="8792" y="15896"/>
                  </a:cubicBezTo>
                  <a:cubicBezTo>
                    <a:pt x="8832" y="15896"/>
                    <a:pt x="8872" y="15880"/>
                    <a:pt x="8904" y="15848"/>
                  </a:cubicBezTo>
                  <a:cubicBezTo>
                    <a:pt x="8936" y="15784"/>
                    <a:pt x="8936" y="15687"/>
                    <a:pt x="8872" y="15623"/>
                  </a:cubicBezTo>
                  <a:cubicBezTo>
                    <a:pt x="7843" y="14787"/>
                    <a:pt x="6686" y="12634"/>
                    <a:pt x="6429" y="12151"/>
                  </a:cubicBezTo>
                  <a:lnTo>
                    <a:pt x="6429" y="11509"/>
                  </a:lnTo>
                  <a:lnTo>
                    <a:pt x="7008" y="11509"/>
                  </a:lnTo>
                  <a:lnTo>
                    <a:pt x="7008" y="10833"/>
                  </a:lnTo>
                  <a:cubicBezTo>
                    <a:pt x="7297" y="10737"/>
                    <a:pt x="7522" y="10641"/>
                    <a:pt x="7747" y="10512"/>
                  </a:cubicBezTo>
                  <a:lnTo>
                    <a:pt x="8776" y="11348"/>
                  </a:lnTo>
                  <a:lnTo>
                    <a:pt x="9322" y="12473"/>
                  </a:lnTo>
                  <a:lnTo>
                    <a:pt x="9386" y="12537"/>
                  </a:lnTo>
                  <a:lnTo>
                    <a:pt x="10608" y="13180"/>
                  </a:lnTo>
                  <a:cubicBezTo>
                    <a:pt x="10625" y="13189"/>
                    <a:pt x="10644" y="13193"/>
                    <a:pt x="10664" y="13193"/>
                  </a:cubicBezTo>
                  <a:cubicBezTo>
                    <a:pt x="10719" y="13193"/>
                    <a:pt x="10777" y="13163"/>
                    <a:pt x="10801" y="13116"/>
                  </a:cubicBezTo>
                  <a:cubicBezTo>
                    <a:pt x="10865" y="13019"/>
                    <a:pt x="10833" y="12955"/>
                    <a:pt x="10736" y="12891"/>
                  </a:cubicBezTo>
                  <a:lnTo>
                    <a:pt x="9579" y="12280"/>
                  </a:lnTo>
                  <a:lnTo>
                    <a:pt x="9033" y="11155"/>
                  </a:lnTo>
                  <a:lnTo>
                    <a:pt x="9001" y="11123"/>
                  </a:lnTo>
                  <a:lnTo>
                    <a:pt x="8036" y="10351"/>
                  </a:lnTo>
                  <a:cubicBezTo>
                    <a:pt x="8550" y="10030"/>
                    <a:pt x="8840" y="9741"/>
                    <a:pt x="8840" y="9741"/>
                  </a:cubicBezTo>
                  <a:cubicBezTo>
                    <a:pt x="8840" y="9741"/>
                    <a:pt x="8711" y="8455"/>
                    <a:pt x="8518" y="7073"/>
                  </a:cubicBezTo>
                  <a:lnTo>
                    <a:pt x="9097" y="7073"/>
                  </a:lnTo>
                  <a:cubicBezTo>
                    <a:pt x="9161" y="7073"/>
                    <a:pt x="9193" y="7040"/>
                    <a:pt x="9226" y="6976"/>
                  </a:cubicBezTo>
                  <a:lnTo>
                    <a:pt x="9933" y="5433"/>
                  </a:lnTo>
                  <a:lnTo>
                    <a:pt x="11090" y="4790"/>
                  </a:lnTo>
                  <a:cubicBezTo>
                    <a:pt x="11154" y="4758"/>
                    <a:pt x="11186" y="4662"/>
                    <a:pt x="11154" y="4565"/>
                  </a:cubicBezTo>
                  <a:cubicBezTo>
                    <a:pt x="11122" y="4533"/>
                    <a:pt x="11058" y="4501"/>
                    <a:pt x="11026" y="4501"/>
                  </a:cubicBezTo>
                  <a:lnTo>
                    <a:pt x="10929" y="4533"/>
                  </a:lnTo>
                  <a:lnTo>
                    <a:pt x="9740" y="5176"/>
                  </a:lnTo>
                  <a:lnTo>
                    <a:pt x="9676" y="5272"/>
                  </a:lnTo>
                  <a:lnTo>
                    <a:pt x="9001" y="6783"/>
                  </a:lnTo>
                  <a:lnTo>
                    <a:pt x="8486" y="6751"/>
                  </a:lnTo>
                  <a:cubicBezTo>
                    <a:pt x="8358" y="5723"/>
                    <a:pt x="8197" y="4694"/>
                    <a:pt x="8100" y="4180"/>
                  </a:cubicBezTo>
                  <a:lnTo>
                    <a:pt x="9258" y="3472"/>
                  </a:lnTo>
                  <a:cubicBezTo>
                    <a:pt x="9322" y="3440"/>
                    <a:pt x="9354" y="3376"/>
                    <a:pt x="9354" y="3312"/>
                  </a:cubicBezTo>
                  <a:lnTo>
                    <a:pt x="8808" y="1158"/>
                  </a:lnTo>
                  <a:lnTo>
                    <a:pt x="9483" y="354"/>
                  </a:lnTo>
                  <a:cubicBezTo>
                    <a:pt x="9547" y="290"/>
                    <a:pt x="9515" y="194"/>
                    <a:pt x="9451" y="162"/>
                  </a:cubicBezTo>
                  <a:lnTo>
                    <a:pt x="9354" y="129"/>
                  </a:lnTo>
                  <a:lnTo>
                    <a:pt x="9258" y="162"/>
                  </a:lnTo>
                  <a:lnTo>
                    <a:pt x="8550" y="997"/>
                  </a:lnTo>
                  <a:lnTo>
                    <a:pt x="8518" y="1126"/>
                  </a:lnTo>
                  <a:lnTo>
                    <a:pt x="9033" y="3280"/>
                  </a:lnTo>
                  <a:lnTo>
                    <a:pt x="8004" y="3858"/>
                  </a:lnTo>
                  <a:cubicBezTo>
                    <a:pt x="7779" y="3312"/>
                    <a:pt x="7265" y="2476"/>
                    <a:pt x="6783" y="1737"/>
                  </a:cubicBezTo>
                  <a:cubicBezTo>
                    <a:pt x="6541" y="1383"/>
                    <a:pt x="6156" y="1206"/>
                    <a:pt x="5770" y="1206"/>
                  </a:cubicBezTo>
                  <a:cubicBezTo>
                    <a:pt x="5384" y="1206"/>
                    <a:pt x="4999" y="1383"/>
                    <a:pt x="4757" y="1737"/>
                  </a:cubicBezTo>
                  <a:lnTo>
                    <a:pt x="3407" y="3730"/>
                  </a:lnTo>
                  <a:lnTo>
                    <a:pt x="2507" y="3151"/>
                  </a:lnTo>
                  <a:lnTo>
                    <a:pt x="3118" y="1029"/>
                  </a:lnTo>
                  <a:lnTo>
                    <a:pt x="3086" y="901"/>
                  </a:lnTo>
                  <a:lnTo>
                    <a:pt x="2411" y="65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64"/>
            <p:cNvSpPr/>
            <p:nvPr/>
          </p:nvSpPr>
          <p:spPr>
            <a:xfrm>
              <a:off x="3363975" y="3655875"/>
              <a:ext cx="136625" cy="134225"/>
            </a:xfrm>
            <a:custGeom>
              <a:avLst/>
              <a:gdLst/>
              <a:ahLst/>
              <a:cxnLst/>
              <a:rect l="l" t="t" r="r" b="b"/>
              <a:pathLst>
                <a:path w="5465" h="5369" extrusionOk="0">
                  <a:moveTo>
                    <a:pt x="483" y="1"/>
                  </a:moveTo>
                  <a:lnTo>
                    <a:pt x="0" y="5337"/>
                  </a:lnTo>
                  <a:lnTo>
                    <a:pt x="0" y="5337"/>
                  </a:lnTo>
                  <a:lnTo>
                    <a:pt x="2604" y="3954"/>
                  </a:lnTo>
                  <a:lnTo>
                    <a:pt x="5465" y="5369"/>
                  </a:lnTo>
                  <a:lnTo>
                    <a:pt x="4790" y="129"/>
                  </a:lnTo>
                  <a:lnTo>
                    <a:pt x="3408" y="804"/>
                  </a:lnTo>
                  <a:lnTo>
                    <a:pt x="2668" y="258"/>
                  </a:lnTo>
                  <a:lnTo>
                    <a:pt x="1993" y="836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64"/>
            <p:cNvSpPr/>
            <p:nvPr/>
          </p:nvSpPr>
          <p:spPr>
            <a:xfrm>
              <a:off x="3359950" y="3651850"/>
              <a:ext cx="144675" cy="141800"/>
            </a:xfrm>
            <a:custGeom>
              <a:avLst/>
              <a:gdLst/>
              <a:ahLst/>
              <a:cxnLst/>
              <a:rect l="l" t="t" r="r" b="b"/>
              <a:pathLst>
                <a:path w="5787" h="5672" extrusionOk="0">
                  <a:moveTo>
                    <a:pt x="772" y="387"/>
                  </a:moveTo>
                  <a:lnTo>
                    <a:pt x="2090" y="1126"/>
                  </a:lnTo>
                  <a:lnTo>
                    <a:pt x="2154" y="1126"/>
                  </a:lnTo>
                  <a:lnTo>
                    <a:pt x="2283" y="1094"/>
                  </a:lnTo>
                  <a:lnTo>
                    <a:pt x="2829" y="612"/>
                  </a:lnTo>
                  <a:lnTo>
                    <a:pt x="3472" y="1094"/>
                  </a:lnTo>
                  <a:cubicBezTo>
                    <a:pt x="3504" y="1126"/>
                    <a:pt x="3569" y="1126"/>
                    <a:pt x="3633" y="1126"/>
                  </a:cubicBezTo>
                  <a:lnTo>
                    <a:pt x="4822" y="547"/>
                  </a:lnTo>
                  <a:lnTo>
                    <a:pt x="5433" y="5240"/>
                  </a:lnTo>
                  <a:lnTo>
                    <a:pt x="5433" y="5240"/>
                  </a:lnTo>
                  <a:lnTo>
                    <a:pt x="2829" y="3987"/>
                  </a:lnTo>
                  <a:lnTo>
                    <a:pt x="2701" y="3987"/>
                  </a:lnTo>
                  <a:lnTo>
                    <a:pt x="354" y="5240"/>
                  </a:lnTo>
                  <a:lnTo>
                    <a:pt x="772" y="387"/>
                  </a:lnTo>
                  <a:close/>
                  <a:moveTo>
                    <a:pt x="579" y="1"/>
                  </a:moveTo>
                  <a:cubicBezTo>
                    <a:pt x="515" y="33"/>
                    <a:pt x="483" y="97"/>
                    <a:pt x="483" y="129"/>
                  </a:cubicBezTo>
                  <a:lnTo>
                    <a:pt x="1" y="5465"/>
                  </a:lnTo>
                  <a:cubicBezTo>
                    <a:pt x="1" y="5530"/>
                    <a:pt x="33" y="5594"/>
                    <a:pt x="65" y="5626"/>
                  </a:cubicBezTo>
                  <a:cubicBezTo>
                    <a:pt x="97" y="5642"/>
                    <a:pt x="129" y="5650"/>
                    <a:pt x="157" y="5650"/>
                  </a:cubicBezTo>
                  <a:cubicBezTo>
                    <a:pt x="185" y="5650"/>
                    <a:pt x="210" y="5642"/>
                    <a:pt x="226" y="5626"/>
                  </a:cubicBezTo>
                  <a:lnTo>
                    <a:pt x="2765" y="4276"/>
                  </a:lnTo>
                  <a:lnTo>
                    <a:pt x="5562" y="5658"/>
                  </a:lnTo>
                  <a:cubicBezTo>
                    <a:pt x="5580" y="5668"/>
                    <a:pt x="5599" y="5672"/>
                    <a:pt x="5617" y="5672"/>
                  </a:cubicBezTo>
                  <a:cubicBezTo>
                    <a:pt x="5661" y="5672"/>
                    <a:pt x="5700" y="5649"/>
                    <a:pt x="5722" y="5626"/>
                  </a:cubicBezTo>
                  <a:cubicBezTo>
                    <a:pt x="5754" y="5594"/>
                    <a:pt x="5787" y="5562"/>
                    <a:pt x="5787" y="5498"/>
                  </a:cubicBezTo>
                  <a:lnTo>
                    <a:pt x="5112" y="290"/>
                  </a:lnTo>
                  <a:cubicBezTo>
                    <a:pt x="5112" y="226"/>
                    <a:pt x="5079" y="194"/>
                    <a:pt x="5015" y="162"/>
                  </a:cubicBezTo>
                  <a:lnTo>
                    <a:pt x="4887" y="162"/>
                  </a:lnTo>
                  <a:lnTo>
                    <a:pt x="3569" y="804"/>
                  </a:lnTo>
                  <a:lnTo>
                    <a:pt x="2926" y="290"/>
                  </a:lnTo>
                  <a:cubicBezTo>
                    <a:pt x="2894" y="274"/>
                    <a:pt x="2862" y="266"/>
                    <a:pt x="2829" y="266"/>
                  </a:cubicBezTo>
                  <a:cubicBezTo>
                    <a:pt x="2797" y="266"/>
                    <a:pt x="2765" y="274"/>
                    <a:pt x="2733" y="290"/>
                  </a:cubicBezTo>
                  <a:lnTo>
                    <a:pt x="2154" y="804"/>
                  </a:lnTo>
                  <a:lnTo>
                    <a:pt x="708" y="33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64"/>
            <p:cNvSpPr/>
            <p:nvPr/>
          </p:nvSpPr>
          <p:spPr>
            <a:xfrm>
              <a:off x="3378425" y="3754725"/>
              <a:ext cx="110925" cy="61100"/>
            </a:xfrm>
            <a:custGeom>
              <a:avLst/>
              <a:gdLst/>
              <a:ahLst/>
              <a:cxnLst/>
              <a:rect l="l" t="t" r="r" b="b"/>
              <a:pathLst>
                <a:path w="4437" h="2444" extrusionOk="0">
                  <a:moveTo>
                    <a:pt x="2026" y="0"/>
                  </a:moveTo>
                  <a:lnTo>
                    <a:pt x="1" y="1190"/>
                  </a:lnTo>
                  <a:lnTo>
                    <a:pt x="2058" y="2443"/>
                  </a:lnTo>
                  <a:lnTo>
                    <a:pt x="4437" y="1222"/>
                  </a:lnTo>
                  <a:lnTo>
                    <a:pt x="20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64"/>
            <p:cNvSpPr/>
            <p:nvPr/>
          </p:nvSpPr>
          <p:spPr>
            <a:xfrm>
              <a:off x="3374425" y="3750700"/>
              <a:ext cx="118950" cy="68325"/>
            </a:xfrm>
            <a:custGeom>
              <a:avLst/>
              <a:gdLst/>
              <a:ahLst/>
              <a:cxnLst/>
              <a:rect l="l" t="t" r="r" b="b"/>
              <a:pathLst>
                <a:path w="4758" h="2733" extrusionOk="0">
                  <a:moveTo>
                    <a:pt x="2186" y="322"/>
                  </a:moveTo>
                  <a:lnTo>
                    <a:pt x="4243" y="1383"/>
                  </a:lnTo>
                  <a:lnTo>
                    <a:pt x="2218" y="2411"/>
                  </a:lnTo>
                  <a:lnTo>
                    <a:pt x="450" y="1351"/>
                  </a:lnTo>
                  <a:lnTo>
                    <a:pt x="2186" y="322"/>
                  </a:lnTo>
                  <a:close/>
                  <a:moveTo>
                    <a:pt x="2186" y="1"/>
                  </a:moveTo>
                  <a:lnTo>
                    <a:pt x="2122" y="33"/>
                  </a:lnTo>
                  <a:lnTo>
                    <a:pt x="97" y="1222"/>
                  </a:lnTo>
                  <a:cubicBezTo>
                    <a:pt x="32" y="1254"/>
                    <a:pt x="0" y="1319"/>
                    <a:pt x="0" y="1351"/>
                  </a:cubicBezTo>
                  <a:cubicBezTo>
                    <a:pt x="0" y="1415"/>
                    <a:pt x="32" y="1447"/>
                    <a:pt x="97" y="1479"/>
                  </a:cubicBezTo>
                  <a:lnTo>
                    <a:pt x="2154" y="2733"/>
                  </a:lnTo>
                  <a:lnTo>
                    <a:pt x="2283" y="2733"/>
                  </a:lnTo>
                  <a:lnTo>
                    <a:pt x="4661" y="1544"/>
                  </a:lnTo>
                  <a:cubicBezTo>
                    <a:pt x="4725" y="1511"/>
                    <a:pt x="4758" y="1447"/>
                    <a:pt x="4758" y="1415"/>
                  </a:cubicBezTo>
                  <a:cubicBezTo>
                    <a:pt x="4758" y="1351"/>
                    <a:pt x="4725" y="1286"/>
                    <a:pt x="4661" y="1254"/>
                  </a:cubicBezTo>
                  <a:lnTo>
                    <a:pt x="2250" y="33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64"/>
            <p:cNvSpPr/>
            <p:nvPr/>
          </p:nvSpPr>
          <p:spPr>
            <a:xfrm>
              <a:off x="3506200" y="2497575"/>
              <a:ext cx="375325" cy="422225"/>
            </a:xfrm>
            <a:custGeom>
              <a:avLst/>
              <a:gdLst/>
              <a:ahLst/>
              <a:cxnLst/>
              <a:rect l="l" t="t" r="r" b="b"/>
              <a:pathLst>
                <a:path w="15013" h="16889" extrusionOk="0">
                  <a:moveTo>
                    <a:pt x="9196" y="0"/>
                  </a:moveTo>
                  <a:cubicBezTo>
                    <a:pt x="9176" y="0"/>
                    <a:pt x="9154" y="4"/>
                    <a:pt x="9130" y="12"/>
                  </a:cubicBezTo>
                  <a:cubicBezTo>
                    <a:pt x="9066" y="44"/>
                    <a:pt x="9001" y="109"/>
                    <a:pt x="9034" y="205"/>
                  </a:cubicBezTo>
                  <a:cubicBezTo>
                    <a:pt x="9451" y="1459"/>
                    <a:pt x="9226" y="3902"/>
                    <a:pt x="9162" y="4448"/>
                  </a:cubicBezTo>
                  <a:lnTo>
                    <a:pt x="8808" y="4995"/>
                  </a:lnTo>
                  <a:lnTo>
                    <a:pt x="8326" y="4673"/>
                  </a:lnTo>
                  <a:lnTo>
                    <a:pt x="7941" y="5220"/>
                  </a:lnTo>
                  <a:cubicBezTo>
                    <a:pt x="7683" y="5155"/>
                    <a:pt x="7394" y="5091"/>
                    <a:pt x="7169" y="5059"/>
                  </a:cubicBezTo>
                  <a:lnTo>
                    <a:pt x="6751" y="3838"/>
                  </a:lnTo>
                  <a:lnTo>
                    <a:pt x="6944" y="2584"/>
                  </a:lnTo>
                  <a:lnTo>
                    <a:pt x="6912" y="2487"/>
                  </a:lnTo>
                  <a:lnTo>
                    <a:pt x="6237" y="1298"/>
                  </a:lnTo>
                  <a:cubicBezTo>
                    <a:pt x="6216" y="1236"/>
                    <a:pt x="6169" y="1200"/>
                    <a:pt x="6120" y="1200"/>
                  </a:cubicBezTo>
                  <a:cubicBezTo>
                    <a:pt x="6094" y="1200"/>
                    <a:pt x="6067" y="1211"/>
                    <a:pt x="6044" y="1234"/>
                  </a:cubicBezTo>
                  <a:cubicBezTo>
                    <a:pt x="5980" y="1266"/>
                    <a:pt x="5948" y="1362"/>
                    <a:pt x="5980" y="1427"/>
                  </a:cubicBezTo>
                  <a:lnTo>
                    <a:pt x="6623" y="2584"/>
                  </a:lnTo>
                  <a:lnTo>
                    <a:pt x="6462" y="3838"/>
                  </a:lnTo>
                  <a:lnTo>
                    <a:pt x="6462" y="3902"/>
                  </a:lnTo>
                  <a:lnTo>
                    <a:pt x="6848" y="5059"/>
                  </a:lnTo>
                  <a:cubicBezTo>
                    <a:pt x="6760" y="5054"/>
                    <a:pt x="6677" y="5052"/>
                    <a:pt x="6598" y="5052"/>
                  </a:cubicBezTo>
                  <a:cubicBezTo>
                    <a:pt x="6126" y="5052"/>
                    <a:pt x="5819" y="5123"/>
                    <a:pt x="5819" y="5123"/>
                  </a:cubicBezTo>
                  <a:cubicBezTo>
                    <a:pt x="5819" y="5123"/>
                    <a:pt x="5208" y="6281"/>
                    <a:pt x="4598" y="7534"/>
                  </a:cubicBezTo>
                  <a:lnTo>
                    <a:pt x="4148" y="7213"/>
                  </a:lnTo>
                  <a:cubicBezTo>
                    <a:pt x="4131" y="7197"/>
                    <a:pt x="4107" y="7189"/>
                    <a:pt x="4079" y="7189"/>
                  </a:cubicBezTo>
                  <a:cubicBezTo>
                    <a:pt x="4051" y="7189"/>
                    <a:pt x="4019" y="7197"/>
                    <a:pt x="3987" y="7213"/>
                  </a:cubicBezTo>
                  <a:lnTo>
                    <a:pt x="2540" y="8113"/>
                  </a:lnTo>
                  <a:lnTo>
                    <a:pt x="1222" y="8016"/>
                  </a:lnTo>
                  <a:cubicBezTo>
                    <a:pt x="1126" y="8016"/>
                    <a:pt x="1062" y="8081"/>
                    <a:pt x="1062" y="8145"/>
                  </a:cubicBezTo>
                  <a:cubicBezTo>
                    <a:pt x="1062" y="8209"/>
                    <a:pt x="1062" y="8273"/>
                    <a:pt x="1126" y="8306"/>
                  </a:cubicBezTo>
                  <a:lnTo>
                    <a:pt x="1190" y="8306"/>
                  </a:lnTo>
                  <a:lnTo>
                    <a:pt x="2572" y="8434"/>
                  </a:lnTo>
                  <a:lnTo>
                    <a:pt x="2669" y="8402"/>
                  </a:lnTo>
                  <a:lnTo>
                    <a:pt x="4051" y="7502"/>
                  </a:lnTo>
                  <a:lnTo>
                    <a:pt x="4469" y="7791"/>
                  </a:lnTo>
                  <a:cubicBezTo>
                    <a:pt x="4019" y="8756"/>
                    <a:pt x="3569" y="9688"/>
                    <a:pt x="3376" y="10202"/>
                  </a:cubicBezTo>
                  <a:lnTo>
                    <a:pt x="2026" y="10106"/>
                  </a:lnTo>
                  <a:cubicBezTo>
                    <a:pt x="1962" y="10106"/>
                    <a:pt x="1897" y="10138"/>
                    <a:pt x="1865" y="10202"/>
                  </a:cubicBezTo>
                  <a:lnTo>
                    <a:pt x="1094" y="12292"/>
                  </a:lnTo>
                  <a:lnTo>
                    <a:pt x="130" y="12581"/>
                  </a:lnTo>
                  <a:cubicBezTo>
                    <a:pt x="33" y="12613"/>
                    <a:pt x="1" y="12709"/>
                    <a:pt x="33" y="12774"/>
                  </a:cubicBezTo>
                  <a:lnTo>
                    <a:pt x="97" y="12870"/>
                  </a:lnTo>
                  <a:lnTo>
                    <a:pt x="226" y="12870"/>
                  </a:lnTo>
                  <a:lnTo>
                    <a:pt x="1255" y="12581"/>
                  </a:lnTo>
                  <a:lnTo>
                    <a:pt x="1351" y="12484"/>
                  </a:lnTo>
                  <a:lnTo>
                    <a:pt x="2122" y="10427"/>
                  </a:lnTo>
                  <a:lnTo>
                    <a:pt x="3280" y="10491"/>
                  </a:lnTo>
                  <a:cubicBezTo>
                    <a:pt x="3151" y="11070"/>
                    <a:pt x="3119" y="12067"/>
                    <a:pt x="3151" y="12934"/>
                  </a:cubicBezTo>
                  <a:cubicBezTo>
                    <a:pt x="3151" y="13610"/>
                    <a:pt x="3718" y="14118"/>
                    <a:pt x="4360" y="14118"/>
                  </a:cubicBezTo>
                  <a:cubicBezTo>
                    <a:pt x="4512" y="14118"/>
                    <a:pt x="4669" y="14089"/>
                    <a:pt x="4823" y="14027"/>
                  </a:cubicBezTo>
                  <a:lnTo>
                    <a:pt x="7041" y="13127"/>
                  </a:lnTo>
                  <a:lnTo>
                    <a:pt x="7458" y="14092"/>
                  </a:lnTo>
                  <a:lnTo>
                    <a:pt x="5819" y="15538"/>
                  </a:lnTo>
                  <a:cubicBezTo>
                    <a:pt x="5787" y="15570"/>
                    <a:pt x="5755" y="15602"/>
                    <a:pt x="5755" y="15667"/>
                  </a:cubicBezTo>
                  <a:lnTo>
                    <a:pt x="5851" y="16760"/>
                  </a:lnTo>
                  <a:lnTo>
                    <a:pt x="5915" y="16856"/>
                  </a:lnTo>
                  <a:lnTo>
                    <a:pt x="6012" y="16888"/>
                  </a:lnTo>
                  <a:cubicBezTo>
                    <a:pt x="6108" y="16888"/>
                    <a:pt x="6173" y="16824"/>
                    <a:pt x="6173" y="16727"/>
                  </a:cubicBezTo>
                  <a:lnTo>
                    <a:pt x="6076" y="15731"/>
                  </a:lnTo>
                  <a:lnTo>
                    <a:pt x="7748" y="14252"/>
                  </a:lnTo>
                  <a:cubicBezTo>
                    <a:pt x="7812" y="14220"/>
                    <a:pt x="7812" y="14124"/>
                    <a:pt x="7780" y="14092"/>
                  </a:cubicBezTo>
                  <a:lnTo>
                    <a:pt x="7330" y="13031"/>
                  </a:lnTo>
                  <a:lnTo>
                    <a:pt x="7491" y="12967"/>
                  </a:lnTo>
                  <a:lnTo>
                    <a:pt x="9162" y="11006"/>
                  </a:lnTo>
                  <a:lnTo>
                    <a:pt x="9741" y="11424"/>
                  </a:lnTo>
                  <a:lnTo>
                    <a:pt x="9419" y="13031"/>
                  </a:lnTo>
                  <a:lnTo>
                    <a:pt x="9419" y="13127"/>
                  </a:lnTo>
                  <a:lnTo>
                    <a:pt x="9998" y="14381"/>
                  </a:lnTo>
                  <a:lnTo>
                    <a:pt x="10062" y="14445"/>
                  </a:lnTo>
                  <a:cubicBezTo>
                    <a:pt x="10078" y="14461"/>
                    <a:pt x="10102" y="14469"/>
                    <a:pt x="10130" y="14469"/>
                  </a:cubicBezTo>
                  <a:cubicBezTo>
                    <a:pt x="10159" y="14469"/>
                    <a:pt x="10191" y="14461"/>
                    <a:pt x="10223" y="14445"/>
                  </a:cubicBezTo>
                  <a:cubicBezTo>
                    <a:pt x="10287" y="14413"/>
                    <a:pt x="10319" y="14317"/>
                    <a:pt x="10287" y="14252"/>
                  </a:cubicBezTo>
                  <a:lnTo>
                    <a:pt x="9709" y="13063"/>
                  </a:lnTo>
                  <a:lnTo>
                    <a:pt x="10062" y="11359"/>
                  </a:lnTo>
                  <a:cubicBezTo>
                    <a:pt x="10062" y="11327"/>
                    <a:pt x="10030" y="11263"/>
                    <a:pt x="9998" y="11231"/>
                  </a:cubicBezTo>
                  <a:lnTo>
                    <a:pt x="9355" y="10781"/>
                  </a:lnTo>
                  <a:lnTo>
                    <a:pt x="11187" y="8627"/>
                  </a:lnTo>
                  <a:cubicBezTo>
                    <a:pt x="11187" y="8627"/>
                    <a:pt x="10994" y="8048"/>
                    <a:pt x="10544" y="7341"/>
                  </a:cubicBezTo>
                  <a:lnTo>
                    <a:pt x="11444" y="7309"/>
                  </a:lnTo>
                  <a:lnTo>
                    <a:pt x="11509" y="7277"/>
                  </a:lnTo>
                  <a:lnTo>
                    <a:pt x="12569" y="6698"/>
                  </a:lnTo>
                  <a:lnTo>
                    <a:pt x="13887" y="6859"/>
                  </a:lnTo>
                  <a:cubicBezTo>
                    <a:pt x="13904" y="6865"/>
                    <a:pt x="13920" y="6867"/>
                    <a:pt x="13936" y="6867"/>
                  </a:cubicBezTo>
                  <a:cubicBezTo>
                    <a:pt x="14006" y="6867"/>
                    <a:pt x="14054" y="6810"/>
                    <a:pt x="14080" y="6731"/>
                  </a:cubicBezTo>
                  <a:cubicBezTo>
                    <a:pt x="14080" y="6666"/>
                    <a:pt x="14016" y="6570"/>
                    <a:pt x="13952" y="6570"/>
                  </a:cubicBezTo>
                  <a:lnTo>
                    <a:pt x="12569" y="6377"/>
                  </a:lnTo>
                  <a:lnTo>
                    <a:pt x="12473" y="6409"/>
                  </a:lnTo>
                  <a:lnTo>
                    <a:pt x="11380" y="7020"/>
                  </a:lnTo>
                  <a:lnTo>
                    <a:pt x="10351" y="7052"/>
                  </a:lnTo>
                  <a:cubicBezTo>
                    <a:pt x="10287" y="6988"/>
                    <a:pt x="10223" y="6923"/>
                    <a:pt x="10191" y="6859"/>
                  </a:cubicBezTo>
                  <a:lnTo>
                    <a:pt x="10673" y="6152"/>
                  </a:lnTo>
                  <a:lnTo>
                    <a:pt x="10159" y="5830"/>
                  </a:lnTo>
                  <a:lnTo>
                    <a:pt x="10480" y="5316"/>
                  </a:lnTo>
                  <a:cubicBezTo>
                    <a:pt x="10988" y="5077"/>
                    <a:pt x="13165" y="4142"/>
                    <a:pt x="14553" y="4142"/>
                  </a:cubicBezTo>
                  <a:cubicBezTo>
                    <a:pt x="14658" y="4142"/>
                    <a:pt x="14757" y="4148"/>
                    <a:pt x="14852" y="4159"/>
                  </a:cubicBezTo>
                  <a:cubicBezTo>
                    <a:pt x="14916" y="4159"/>
                    <a:pt x="14980" y="4095"/>
                    <a:pt x="15012" y="4030"/>
                  </a:cubicBezTo>
                  <a:cubicBezTo>
                    <a:pt x="15012" y="3934"/>
                    <a:pt x="14948" y="3870"/>
                    <a:pt x="14884" y="3838"/>
                  </a:cubicBezTo>
                  <a:cubicBezTo>
                    <a:pt x="14785" y="3826"/>
                    <a:pt x="14682" y="3821"/>
                    <a:pt x="14574" y="3821"/>
                  </a:cubicBezTo>
                  <a:cubicBezTo>
                    <a:pt x="13142" y="3821"/>
                    <a:pt x="11014" y="4758"/>
                    <a:pt x="10416" y="5027"/>
                  </a:cubicBezTo>
                  <a:lnTo>
                    <a:pt x="9484" y="4384"/>
                  </a:lnTo>
                  <a:cubicBezTo>
                    <a:pt x="9548" y="3645"/>
                    <a:pt x="9741" y="1395"/>
                    <a:pt x="9323" y="109"/>
                  </a:cubicBezTo>
                  <a:cubicBezTo>
                    <a:pt x="9299" y="36"/>
                    <a:pt x="9257" y="0"/>
                    <a:pt x="9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64"/>
            <p:cNvSpPr/>
            <p:nvPr/>
          </p:nvSpPr>
          <p:spPr>
            <a:xfrm>
              <a:off x="3600225" y="2635300"/>
              <a:ext cx="171200" cy="180825"/>
            </a:xfrm>
            <a:custGeom>
              <a:avLst/>
              <a:gdLst/>
              <a:ahLst/>
              <a:cxnLst/>
              <a:rect l="l" t="t" r="r" b="b"/>
              <a:pathLst>
                <a:path w="6848" h="7233" extrusionOk="0">
                  <a:moveTo>
                    <a:pt x="2283" y="0"/>
                  </a:moveTo>
                  <a:lnTo>
                    <a:pt x="1" y="4725"/>
                  </a:lnTo>
                  <a:lnTo>
                    <a:pt x="1512" y="4950"/>
                  </a:lnTo>
                  <a:lnTo>
                    <a:pt x="1833" y="5818"/>
                  </a:lnTo>
                  <a:lnTo>
                    <a:pt x="2701" y="5690"/>
                  </a:lnTo>
                  <a:lnTo>
                    <a:pt x="3505" y="7233"/>
                  </a:lnTo>
                  <a:lnTo>
                    <a:pt x="6848" y="3054"/>
                  </a:lnTo>
                  <a:lnTo>
                    <a:pt x="3922" y="2764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64"/>
            <p:cNvSpPr/>
            <p:nvPr/>
          </p:nvSpPr>
          <p:spPr>
            <a:xfrm>
              <a:off x="3596225" y="2632075"/>
              <a:ext cx="179225" cy="188075"/>
            </a:xfrm>
            <a:custGeom>
              <a:avLst/>
              <a:gdLst/>
              <a:ahLst/>
              <a:cxnLst/>
              <a:rect l="l" t="t" r="r" b="b"/>
              <a:pathLst>
                <a:path w="7169" h="7523" extrusionOk="0">
                  <a:moveTo>
                    <a:pt x="2475" y="450"/>
                  </a:moveTo>
                  <a:lnTo>
                    <a:pt x="3954" y="2958"/>
                  </a:lnTo>
                  <a:cubicBezTo>
                    <a:pt x="3954" y="3022"/>
                    <a:pt x="4018" y="3022"/>
                    <a:pt x="4050" y="3054"/>
                  </a:cubicBezTo>
                  <a:lnTo>
                    <a:pt x="6718" y="3311"/>
                  </a:lnTo>
                  <a:lnTo>
                    <a:pt x="3697" y="7104"/>
                  </a:lnTo>
                  <a:lnTo>
                    <a:pt x="2990" y="5754"/>
                  </a:lnTo>
                  <a:lnTo>
                    <a:pt x="2925" y="5690"/>
                  </a:lnTo>
                  <a:lnTo>
                    <a:pt x="2829" y="5690"/>
                  </a:lnTo>
                  <a:lnTo>
                    <a:pt x="2089" y="5754"/>
                  </a:lnTo>
                  <a:lnTo>
                    <a:pt x="1832" y="5015"/>
                  </a:lnTo>
                  <a:cubicBezTo>
                    <a:pt x="1800" y="4983"/>
                    <a:pt x="1768" y="4919"/>
                    <a:pt x="1704" y="4919"/>
                  </a:cubicBezTo>
                  <a:lnTo>
                    <a:pt x="386" y="4726"/>
                  </a:lnTo>
                  <a:lnTo>
                    <a:pt x="2475" y="450"/>
                  </a:lnTo>
                  <a:close/>
                  <a:moveTo>
                    <a:pt x="2443" y="0"/>
                  </a:moveTo>
                  <a:cubicBezTo>
                    <a:pt x="2379" y="0"/>
                    <a:pt x="2347" y="33"/>
                    <a:pt x="2314" y="65"/>
                  </a:cubicBezTo>
                  <a:lnTo>
                    <a:pt x="0" y="4790"/>
                  </a:lnTo>
                  <a:lnTo>
                    <a:pt x="0" y="4919"/>
                  </a:lnTo>
                  <a:lnTo>
                    <a:pt x="129" y="5015"/>
                  </a:lnTo>
                  <a:lnTo>
                    <a:pt x="1575" y="5208"/>
                  </a:lnTo>
                  <a:lnTo>
                    <a:pt x="1832" y="5979"/>
                  </a:lnTo>
                  <a:cubicBezTo>
                    <a:pt x="1859" y="6032"/>
                    <a:pt x="1906" y="6084"/>
                    <a:pt x="1958" y="6084"/>
                  </a:cubicBezTo>
                  <a:cubicBezTo>
                    <a:pt x="1969" y="6084"/>
                    <a:pt x="1981" y="6082"/>
                    <a:pt x="1993" y="6076"/>
                  </a:cubicBezTo>
                  <a:lnTo>
                    <a:pt x="2765" y="5979"/>
                  </a:lnTo>
                  <a:lnTo>
                    <a:pt x="3536" y="7426"/>
                  </a:lnTo>
                  <a:lnTo>
                    <a:pt x="3568" y="7490"/>
                  </a:lnTo>
                  <a:lnTo>
                    <a:pt x="3632" y="7522"/>
                  </a:lnTo>
                  <a:cubicBezTo>
                    <a:pt x="3697" y="7522"/>
                    <a:pt x="3729" y="7490"/>
                    <a:pt x="3761" y="7458"/>
                  </a:cubicBezTo>
                  <a:lnTo>
                    <a:pt x="7136" y="3279"/>
                  </a:lnTo>
                  <a:cubicBezTo>
                    <a:pt x="7168" y="3215"/>
                    <a:pt x="7168" y="3151"/>
                    <a:pt x="7136" y="3118"/>
                  </a:cubicBezTo>
                  <a:cubicBezTo>
                    <a:pt x="7136" y="3054"/>
                    <a:pt x="7072" y="3022"/>
                    <a:pt x="7008" y="3022"/>
                  </a:cubicBezTo>
                  <a:lnTo>
                    <a:pt x="4179" y="2733"/>
                  </a:lnTo>
                  <a:lnTo>
                    <a:pt x="2572" y="65"/>
                  </a:lnTo>
                  <a:cubicBezTo>
                    <a:pt x="2572" y="33"/>
                    <a:pt x="2507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64"/>
            <p:cNvSpPr/>
            <p:nvPr/>
          </p:nvSpPr>
          <p:spPr>
            <a:xfrm>
              <a:off x="3664525" y="2645725"/>
              <a:ext cx="92425" cy="61100"/>
            </a:xfrm>
            <a:custGeom>
              <a:avLst/>
              <a:gdLst/>
              <a:ahLst/>
              <a:cxnLst/>
              <a:rect l="l" t="t" r="r" b="b"/>
              <a:pathLst>
                <a:path w="3697" h="2444" extrusionOk="0">
                  <a:moveTo>
                    <a:pt x="0" y="1"/>
                  </a:moveTo>
                  <a:lnTo>
                    <a:pt x="1350" y="2347"/>
                  </a:lnTo>
                  <a:lnTo>
                    <a:pt x="3697" y="2444"/>
                  </a:lnTo>
                  <a:lnTo>
                    <a:pt x="2636" y="2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64"/>
            <p:cNvSpPr/>
            <p:nvPr/>
          </p:nvSpPr>
          <p:spPr>
            <a:xfrm>
              <a:off x="3660500" y="2641725"/>
              <a:ext cx="100475" cy="69125"/>
            </a:xfrm>
            <a:custGeom>
              <a:avLst/>
              <a:gdLst/>
              <a:ahLst/>
              <a:cxnLst/>
              <a:rect l="l" t="t" r="r" b="b"/>
              <a:pathLst>
                <a:path w="4019" h="2765" extrusionOk="0">
                  <a:moveTo>
                    <a:pt x="451" y="322"/>
                  </a:moveTo>
                  <a:lnTo>
                    <a:pt x="2701" y="611"/>
                  </a:lnTo>
                  <a:lnTo>
                    <a:pt x="3601" y="2443"/>
                  </a:lnTo>
                  <a:lnTo>
                    <a:pt x="1608" y="2347"/>
                  </a:lnTo>
                  <a:lnTo>
                    <a:pt x="451" y="322"/>
                  </a:lnTo>
                  <a:close/>
                  <a:moveTo>
                    <a:pt x="194" y="0"/>
                  </a:moveTo>
                  <a:cubicBezTo>
                    <a:pt x="129" y="0"/>
                    <a:pt x="97" y="0"/>
                    <a:pt x="65" y="64"/>
                  </a:cubicBezTo>
                  <a:cubicBezTo>
                    <a:pt x="33" y="97"/>
                    <a:pt x="1" y="161"/>
                    <a:pt x="33" y="225"/>
                  </a:cubicBezTo>
                  <a:lnTo>
                    <a:pt x="1383" y="2572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65"/>
                  </a:lnTo>
                  <a:cubicBezTo>
                    <a:pt x="3890" y="2765"/>
                    <a:pt x="3954" y="2765"/>
                    <a:pt x="3987" y="2700"/>
                  </a:cubicBezTo>
                  <a:cubicBezTo>
                    <a:pt x="4019" y="2668"/>
                    <a:pt x="4019" y="2604"/>
                    <a:pt x="3987" y="2540"/>
                  </a:cubicBezTo>
                  <a:lnTo>
                    <a:pt x="2958" y="386"/>
                  </a:lnTo>
                  <a:cubicBezTo>
                    <a:pt x="2926" y="354"/>
                    <a:pt x="2894" y="322"/>
                    <a:pt x="2829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64"/>
            <p:cNvSpPr/>
            <p:nvPr/>
          </p:nvSpPr>
          <p:spPr>
            <a:xfrm>
              <a:off x="4202950" y="2493550"/>
              <a:ext cx="375300" cy="422225"/>
            </a:xfrm>
            <a:custGeom>
              <a:avLst/>
              <a:gdLst/>
              <a:ahLst/>
              <a:cxnLst/>
              <a:rect l="l" t="t" r="r" b="b"/>
              <a:pathLst>
                <a:path w="15012" h="16889" extrusionOk="0">
                  <a:moveTo>
                    <a:pt x="9195" y="1"/>
                  </a:moveTo>
                  <a:cubicBezTo>
                    <a:pt x="9175" y="1"/>
                    <a:pt x="9153" y="5"/>
                    <a:pt x="9129" y="13"/>
                  </a:cubicBezTo>
                  <a:cubicBezTo>
                    <a:pt x="9065" y="13"/>
                    <a:pt x="9001" y="109"/>
                    <a:pt x="9033" y="173"/>
                  </a:cubicBezTo>
                  <a:cubicBezTo>
                    <a:pt x="9418" y="1459"/>
                    <a:pt x="9226" y="3870"/>
                    <a:pt x="9161" y="4449"/>
                  </a:cubicBezTo>
                  <a:lnTo>
                    <a:pt x="8808" y="4963"/>
                  </a:lnTo>
                  <a:lnTo>
                    <a:pt x="8326" y="4641"/>
                  </a:lnTo>
                  <a:lnTo>
                    <a:pt x="7940" y="5220"/>
                  </a:lnTo>
                  <a:cubicBezTo>
                    <a:pt x="7650" y="5124"/>
                    <a:pt x="7393" y="5091"/>
                    <a:pt x="7168" y="5059"/>
                  </a:cubicBezTo>
                  <a:lnTo>
                    <a:pt x="6750" y="3806"/>
                  </a:lnTo>
                  <a:lnTo>
                    <a:pt x="6911" y="2584"/>
                  </a:lnTo>
                  <a:lnTo>
                    <a:pt x="6911" y="2488"/>
                  </a:lnTo>
                  <a:lnTo>
                    <a:pt x="6236" y="1266"/>
                  </a:lnTo>
                  <a:cubicBezTo>
                    <a:pt x="6213" y="1219"/>
                    <a:pt x="6155" y="1189"/>
                    <a:pt x="6100" y="1189"/>
                  </a:cubicBezTo>
                  <a:cubicBezTo>
                    <a:pt x="6080" y="1189"/>
                    <a:pt x="6060" y="1193"/>
                    <a:pt x="6043" y="1202"/>
                  </a:cubicBezTo>
                  <a:cubicBezTo>
                    <a:pt x="5947" y="1266"/>
                    <a:pt x="5947" y="1363"/>
                    <a:pt x="5979" y="1427"/>
                  </a:cubicBezTo>
                  <a:lnTo>
                    <a:pt x="6622" y="2584"/>
                  </a:lnTo>
                  <a:lnTo>
                    <a:pt x="6429" y="3806"/>
                  </a:lnTo>
                  <a:lnTo>
                    <a:pt x="6461" y="3870"/>
                  </a:lnTo>
                  <a:lnTo>
                    <a:pt x="6815" y="5027"/>
                  </a:lnTo>
                  <a:cubicBezTo>
                    <a:pt x="6236" y="5027"/>
                    <a:pt x="5818" y="5124"/>
                    <a:pt x="5818" y="5124"/>
                  </a:cubicBezTo>
                  <a:cubicBezTo>
                    <a:pt x="5818" y="5124"/>
                    <a:pt x="5207" y="6281"/>
                    <a:pt x="4597" y="7502"/>
                  </a:cubicBezTo>
                  <a:lnTo>
                    <a:pt x="4147" y="7181"/>
                  </a:lnTo>
                  <a:cubicBezTo>
                    <a:pt x="4115" y="7165"/>
                    <a:pt x="4082" y="7157"/>
                    <a:pt x="4054" y="7157"/>
                  </a:cubicBezTo>
                  <a:cubicBezTo>
                    <a:pt x="4026" y="7157"/>
                    <a:pt x="4002" y="7165"/>
                    <a:pt x="3986" y="7181"/>
                  </a:cubicBezTo>
                  <a:lnTo>
                    <a:pt x="2540" y="8113"/>
                  </a:lnTo>
                  <a:lnTo>
                    <a:pt x="1222" y="8017"/>
                  </a:lnTo>
                  <a:cubicBezTo>
                    <a:pt x="1205" y="8011"/>
                    <a:pt x="1188" y="8008"/>
                    <a:pt x="1173" y="8008"/>
                  </a:cubicBezTo>
                  <a:cubicBezTo>
                    <a:pt x="1103" y="8008"/>
                    <a:pt x="1055" y="8066"/>
                    <a:pt x="1029" y="8145"/>
                  </a:cubicBezTo>
                  <a:cubicBezTo>
                    <a:pt x="1029" y="8209"/>
                    <a:pt x="1061" y="8242"/>
                    <a:pt x="1093" y="8274"/>
                  </a:cubicBezTo>
                  <a:lnTo>
                    <a:pt x="1189" y="8306"/>
                  </a:lnTo>
                  <a:lnTo>
                    <a:pt x="2572" y="8402"/>
                  </a:lnTo>
                  <a:lnTo>
                    <a:pt x="2668" y="8402"/>
                  </a:lnTo>
                  <a:lnTo>
                    <a:pt x="4050" y="7502"/>
                  </a:lnTo>
                  <a:lnTo>
                    <a:pt x="4468" y="7792"/>
                  </a:lnTo>
                  <a:cubicBezTo>
                    <a:pt x="3986" y="8724"/>
                    <a:pt x="3568" y="9688"/>
                    <a:pt x="3375" y="10170"/>
                  </a:cubicBezTo>
                  <a:lnTo>
                    <a:pt x="1993" y="10106"/>
                  </a:lnTo>
                  <a:cubicBezTo>
                    <a:pt x="1929" y="10106"/>
                    <a:pt x="1864" y="10138"/>
                    <a:pt x="1864" y="10202"/>
                  </a:cubicBezTo>
                  <a:lnTo>
                    <a:pt x="1093" y="12292"/>
                  </a:lnTo>
                  <a:lnTo>
                    <a:pt x="129" y="12581"/>
                  </a:lnTo>
                  <a:cubicBezTo>
                    <a:pt x="32" y="12613"/>
                    <a:pt x="0" y="12678"/>
                    <a:pt x="0" y="12774"/>
                  </a:cubicBezTo>
                  <a:lnTo>
                    <a:pt x="64" y="12838"/>
                  </a:lnTo>
                  <a:lnTo>
                    <a:pt x="193" y="12870"/>
                  </a:lnTo>
                  <a:lnTo>
                    <a:pt x="1254" y="12549"/>
                  </a:lnTo>
                  <a:lnTo>
                    <a:pt x="1350" y="12485"/>
                  </a:lnTo>
                  <a:lnTo>
                    <a:pt x="2089" y="10395"/>
                  </a:lnTo>
                  <a:lnTo>
                    <a:pt x="3279" y="10492"/>
                  </a:lnTo>
                  <a:cubicBezTo>
                    <a:pt x="3150" y="11070"/>
                    <a:pt x="3118" y="12035"/>
                    <a:pt x="3150" y="12935"/>
                  </a:cubicBezTo>
                  <a:cubicBezTo>
                    <a:pt x="3150" y="13610"/>
                    <a:pt x="3717" y="14118"/>
                    <a:pt x="4359" y="14118"/>
                  </a:cubicBezTo>
                  <a:cubicBezTo>
                    <a:pt x="4511" y="14118"/>
                    <a:pt x="4668" y="14089"/>
                    <a:pt x="4822" y="14028"/>
                  </a:cubicBezTo>
                  <a:lnTo>
                    <a:pt x="7040" y="13128"/>
                  </a:lnTo>
                  <a:lnTo>
                    <a:pt x="7458" y="14092"/>
                  </a:lnTo>
                  <a:lnTo>
                    <a:pt x="5818" y="15538"/>
                  </a:lnTo>
                  <a:cubicBezTo>
                    <a:pt x="5754" y="15571"/>
                    <a:pt x="5754" y="15603"/>
                    <a:pt x="5754" y="15667"/>
                  </a:cubicBezTo>
                  <a:lnTo>
                    <a:pt x="5850" y="16760"/>
                  </a:lnTo>
                  <a:lnTo>
                    <a:pt x="5915" y="16856"/>
                  </a:lnTo>
                  <a:lnTo>
                    <a:pt x="6011" y="16888"/>
                  </a:lnTo>
                  <a:cubicBezTo>
                    <a:pt x="6108" y="16888"/>
                    <a:pt x="6172" y="16792"/>
                    <a:pt x="6140" y="16728"/>
                  </a:cubicBezTo>
                  <a:lnTo>
                    <a:pt x="6075" y="15699"/>
                  </a:lnTo>
                  <a:lnTo>
                    <a:pt x="7747" y="14253"/>
                  </a:lnTo>
                  <a:cubicBezTo>
                    <a:pt x="7811" y="14188"/>
                    <a:pt x="7811" y="14124"/>
                    <a:pt x="7779" y="14060"/>
                  </a:cubicBezTo>
                  <a:lnTo>
                    <a:pt x="7297" y="12999"/>
                  </a:lnTo>
                  <a:lnTo>
                    <a:pt x="7490" y="12935"/>
                  </a:lnTo>
                  <a:lnTo>
                    <a:pt x="9161" y="11006"/>
                  </a:lnTo>
                  <a:lnTo>
                    <a:pt x="9740" y="11392"/>
                  </a:lnTo>
                  <a:lnTo>
                    <a:pt x="9418" y="13031"/>
                  </a:lnTo>
                  <a:lnTo>
                    <a:pt x="9418" y="13128"/>
                  </a:lnTo>
                  <a:lnTo>
                    <a:pt x="9997" y="14381"/>
                  </a:lnTo>
                  <a:lnTo>
                    <a:pt x="10061" y="14445"/>
                  </a:lnTo>
                  <a:cubicBezTo>
                    <a:pt x="10083" y="14445"/>
                    <a:pt x="10118" y="14460"/>
                    <a:pt x="10159" y="14460"/>
                  </a:cubicBezTo>
                  <a:cubicBezTo>
                    <a:pt x="10179" y="14460"/>
                    <a:pt x="10201" y="14456"/>
                    <a:pt x="10222" y="14445"/>
                  </a:cubicBezTo>
                  <a:cubicBezTo>
                    <a:pt x="10286" y="14413"/>
                    <a:pt x="10318" y="14317"/>
                    <a:pt x="10286" y="14253"/>
                  </a:cubicBezTo>
                  <a:lnTo>
                    <a:pt x="9708" y="13031"/>
                  </a:lnTo>
                  <a:lnTo>
                    <a:pt x="10061" y="11360"/>
                  </a:lnTo>
                  <a:cubicBezTo>
                    <a:pt x="10061" y="11295"/>
                    <a:pt x="10029" y="11231"/>
                    <a:pt x="9997" y="11199"/>
                  </a:cubicBezTo>
                  <a:lnTo>
                    <a:pt x="9354" y="10781"/>
                  </a:lnTo>
                  <a:lnTo>
                    <a:pt x="11186" y="8627"/>
                  </a:lnTo>
                  <a:cubicBezTo>
                    <a:pt x="11186" y="8627"/>
                    <a:pt x="10993" y="8049"/>
                    <a:pt x="10543" y="7342"/>
                  </a:cubicBezTo>
                  <a:lnTo>
                    <a:pt x="11411" y="7309"/>
                  </a:lnTo>
                  <a:lnTo>
                    <a:pt x="11476" y="7277"/>
                  </a:lnTo>
                  <a:lnTo>
                    <a:pt x="12569" y="6667"/>
                  </a:lnTo>
                  <a:lnTo>
                    <a:pt x="13886" y="6859"/>
                  </a:lnTo>
                  <a:cubicBezTo>
                    <a:pt x="13983" y="6859"/>
                    <a:pt x="14047" y="6827"/>
                    <a:pt x="14047" y="6731"/>
                  </a:cubicBezTo>
                  <a:cubicBezTo>
                    <a:pt x="14079" y="6634"/>
                    <a:pt x="14015" y="6570"/>
                    <a:pt x="13919" y="6570"/>
                  </a:cubicBezTo>
                  <a:lnTo>
                    <a:pt x="12569" y="6377"/>
                  </a:lnTo>
                  <a:lnTo>
                    <a:pt x="12472" y="6377"/>
                  </a:lnTo>
                  <a:lnTo>
                    <a:pt x="11379" y="6988"/>
                  </a:lnTo>
                  <a:lnTo>
                    <a:pt x="10318" y="7052"/>
                  </a:lnTo>
                  <a:cubicBezTo>
                    <a:pt x="10286" y="6988"/>
                    <a:pt x="10222" y="6924"/>
                    <a:pt x="10190" y="6859"/>
                  </a:cubicBezTo>
                  <a:lnTo>
                    <a:pt x="10640" y="6152"/>
                  </a:lnTo>
                  <a:lnTo>
                    <a:pt x="10158" y="5799"/>
                  </a:lnTo>
                  <a:lnTo>
                    <a:pt x="10479" y="5316"/>
                  </a:lnTo>
                  <a:cubicBezTo>
                    <a:pt x="10995" y="5074"/>
                    <a:pt x="13226" y="4116"/>
                    <a:pt x="14584" y="4116"/>
                  </a:cubicBezTo>
                  <a:cubicBezTo>
                    <a:pt x="14665" y="4116"/>
                    <a:pt x="14744" y="4120"/>
                    <a:pt x="14819" y="4127"/>
                  </a:cubicBezTo>
                  <a:cubicBezTo>
                    <a:pt x="14836" y="4133"/>
                    <a:pt x="14852" y="4135"/>
                    <a:pt x="14867" y="4135"/>
                  </a:cubicBezTo>
                  <a:cubicBezTo>
                    <a:pt x="14937" y="4135"/>
                    <a:pt x="14985" y="4078"/>
                    <a:pt x="15012" y="3999"/>
                  </a:cubicBezTo>
                  <a:cubicBezTo>
                    <a:pt x="15012" y="3934"/>
                    <a:pt x="14947" y="3838"/>
                    <a:pt x="14851" y="3838"/>
                  </a:cubicBezTo>
                  <a:cubicBezTo>
                    <a:pt x="14752" y="3826"/>
                    <a:pt x="14647" y="3821"/>
                    <a:pt x="14538" y="3821"/>
                  </a:cubicBezTo>
                  <a:cubicBezTo>
                    <a:pt x="13132" y="3821"/>
                    <a:pt x="11012" y="4726"/>
                    <a:pt x="10415" y="4995"/>
                  </a:cubicBezTo>
                  <a:lnTo>
                    <a:pt x="9483" y="4384"/>
                  </a:lnTo>
                  <a:cubicBezTo>
                    <a:pt x="9547" y="3645"/>
                    <a:pt x="9740" y="1363"/>
                    <a:pt x="9322" y="109"/>
                  </a:cubicBezTo>
                  <a:cubicBezTo>
                    <a:pt x="9298" y="37"/>
                    <a:pt x="9256" y="1"/>
                    <a:pt x="9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64"/>
            <p:cNvSpPr/>
            <p:nvPr/>
          </p:nvSpPr>
          <p:spPr>
            <a:xfrm>
              <a:off x="4296150" y="2631275"/>
              <a:ext cx="172000" cy="180825"/>
            </a:xfrm>
            <a:custGeom>
              <a:avLst/>
              <a:gdLst/>
              <a:ahLst/>
              <a:cxnLst/>
              <a:rect l="l" t="t" r="r" b="b"/>
              <a:pathLst>
                <a:path w="6880" h="7233" extrusionOk="0">
                  <a:moveTo>
                    <a:pt x="2315" y="0"/>
                  </a:moveTo>
                  <a:lnTo>
                    <a:pt x="1" y="4726"/>
                  </a:lnTo>
                  <a:lnTo>
                    <a:pt x="1544" y="4951"/>
                  </a:lnTo>
                  <a:lnTo>
                    <a:pt x="1833" y="5786"/>
                  </a:lnTo>
                  <a:lnTo>
                    <a:pt x="2701" y="5690"/>
                  </a:lnTo>
                  <a:lnTo>
                    <a:pt x="3537" y="7233"/>
                  </a:lnTo>
                  <a:lnTo>
                    <a:pt x="6880" y="3022"/>
                  </a:lnTo>
                  <a:lnTo>
                    <a:pt x="3922" y="2765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64"/>
            <p:cNvSpPr/>
            <p:nvPr/>
          </p:nvSpPr>
          <p:spPr>
            <a:xfrm>
              <a:off x="4292950" y="2627250"/>
              <a:ext cx="179225" cy="188875"/>
            </a:xfrm>
            <a:custGeom>
              <a:avLst/>
              <a:gdLst/>
              <a:ahLst/>
              <a:cxnLst/>
              <a:rect l="l" t="t" r="r" b="b"/>
              <a:pathLst>
                <a:path w="7169" h="7555" extrusionOk="0">
                  <a:moveTo>
                    <a:pt x="2475" y="483"/>
                  </a:moveTo>
                  <a:lnTo>
                    <a:pt x="3922" y="2990"/>
                  </a:lnTo>
                  <a:cubicBezTo>
                    <a:pt x="3954" y="3022"/>
                    <a:pt x="3986" y="3054"/>
                    <a:pt x="4050" y="3054"/>
                  </a:cubicBezTo>
                  <a:lnTo>
                    <a:pt x="6686" y="3311"/>
                  </a:lnTo>
                  <a:lnTo>
                    <a:pt x="3665" y="7105"/>
                  </a:lnTo>
                  <a:lnTo>
                    <a:pt x="2958" y="5787"/>
                  </a:lnTo>
                  <a:lnTo>
                    <a:pt x="2925" y="5722"/>
                  </a:lnTo>
                  <a:lnTo>
                    <a:pt x="2829" y="5690"/>
                  </a:lnTo>
                  <a:lnTo>
                    <a:pt x="2090" y="5787"/>
                  </a:lnTo>
                  <a:lnTo>
                    <a:pt x="1833" y="5047"/>
                  </a:lnTo>
                  <a:cubicBezTo>
                    <a:pt x="1800" y="4983"/>
                    <a:pt x="1768" y="4951"/>
                    <a:pt x="1704" y="4951"/>
                  </a:cubicBezTo>
                  <a:lnTo>
                    <a:pt x="354" y="4758"/>
                  </a:lnTo>
                  <a:lnTo>
                    <a:pt x="2475" y="483"/>
                  </a:lnTo>
                  <a:close/>
                  <a:moveTo>
                    <a:pt x="2443" y="1"/>
                  </a:moveTo>
                  <a:cubicBezTo>
                    <a:pt x="2379" y="1"/>
                    <a:pt x="2347" y="33"/>
                    <a:pt x="2315" y="97"/>
                  </a:cubicBezTo>
                  <a:lnTo>
                    <a:pt x="0" y="4822"/>
                  </a:lnTo>
                  <a:lnTo>
                    <a:pt x="0" y="4951"/>
                  </a:lnTo>
                  <a:cubicBezTo>
                    <a:pt x="32" y="5015"/>
                    <a:pt x="65" y="5015"/>
                    <a:pt x="129" y="5047"/>
                  </a:cubicBezTo>
                  <a:lnTo>
                    <a:pt x="1575" y="5240"/>
                  </a:lnTo>
                  <a:lnTo>
                    <a:pt x="1833" y="6012"/>
                  </a:lnTo>
                  <a:cubicBezTo>
                    <a:pt x="1865" y="6076"/>
                    <a:pt x="1929" y="6108"/>
                    <a:pt x="1993" y="6108"/>
                  </a:cubicBezTo>
                  <a:lnTo>
                    <a:pt x="2765" y="6012"/>
                  </a:lnTo>
                  <a:lnTo>
                    <a:pt x="3504" y="7458"/>
                  </a:lnTo>
                  <a:lnTo>
                    <a:pt x="3568" y="7522"/>
                  </a:lnTo>
                  <a:lnTo>
                    <a:pt x="3633" y="7555"/>
                  </a:lnTo>
                  <a:cubicBezTo>
                    <a:pt x="3697" y="7555"/>
                    <a:pt x="3729" y="7522"/>
                    <a:pt x="3761" y="7490"/>
                  </a:cubicBezTo>
                  <a:lnTo>
                    <a:pt x="7104" y="3279"/>
                  </a:lnTo>
                  <a:cubicBezTo>
                    <a:pt x="7136" y="3247"/>
                    <a:pt x="7168" y="3183"/>
                    <a:pt x="7136" y="3151"/>
                  </a:cubicBezTo>
                  <a:cubicBezTo>
                    <a:pt x="7104" y="3086"/>
                    <a:pt x="7072" y="3054"/>
                    <a:pt x="7008" y="3054"/>
                  </a:cubicBezTo>
                  <a:lnTo>
                    <a:pt x="4147" y="2765"/>
                  </a:lnTo>
                  <a:lnTo>
                    <a:pt x="2572" y="97"/>
                  </a:lnTo>
                  <a:cubicBezTo>
                    <a:pt x="2540" y="33"/>
                    <a:pt x="2508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64"/>
            <p:cNvSpPr/>
            <p:nvPr/>
          </p:nvSpPr>
          <p:spPr>
            <a:xfrm>
              <a:off x="4361250" y="2640925"/>
              <a:ext cx="91625" cy="61900"/>
            </a:xfrm>
            <a:custGeom>
              <a:avLst/>
              <a:gdLst/>
              <a:ahLst/>
              <a:cxnLst/>
              <a:rect l="l" t="t" r="r" b="b"/>
              <a:pathLst>
                <a:path w="3665" h="2476" extrusionOk="0">
                  <a:moveTo>
                    <a:pt x="1" y="0"/>
                  </a:moveTo>
                  <a:lnTo>
                    <a:pt x="1318" y="2379"/>
                  </a:lnTo>
                  <a:lnTo>
                    <a:pt x="3665" y="2475"/>
                  </a:lnTo>
                  <a:lnTo>
                    <a:pt x="3665" y="2475"/>
                  </a:lnTo>
                  <a:lnTo>
                    <a:pt x="2636" y="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64"/>
            <p:cNvSpPr/>
            <p:nvPr/>
          </p:nvSpPr>
          <p:spPr>
            <a:xfrm>
              <a:off x="4357225" y="2636900"/>
              <a:ext cx="99675" cy="69925"/>
            </a:xfrm>
            <a:custGeom>
              <a:avLst/>
              <a:gdLst/>
              <a:ahLst/>
              <a:cxnLst/>
              <a:rect l="l" t="t" r="r" b="b"/>
              <a:pathLst>
                <a:path w="3987" h="2797" extrusionOk="0">
                  <a:moveTo>
                    <a:pt x="451" y="354"/>
                  </a:moveTo>
                  <a:lnTo>
                    <a:pt x="2701" y="611"/>
                  </a:lnTo>
                  <a:lnTo>
                    <a:pt x="3601" y="2475"/>
                  </a:lnTo>
                  <a:lnTo>
                    <a:pt x="1576" y="2379"/>
                  </a:lnTo>
                  <a:lnTo>
                    <a:pt x="451" y="354"/>
                  </a:lnTo>
                  <a:close/>
                  <a:moveTo>
                    <a:pt x="194" y="0"/>
                  </a:moveTo>
                  <a:cubicBezTo>
                    <a:pt x="129" y="0"/>
                    <a:pt x="65" y="32"/>
                    <a:pt x="33" y="97"/>
                  </a:cubicBezTo>
                  <a:cubicBezTo>
                    <a:pt x="1" y="129"/>
                    <a:pt x="1" y="193"/>
                    <a:pt x="33" y="257"/>
                  </a:cubicBezTo>
                  <a:lnTo>
                    <a:pt x="1351" y="2604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97"/>
                  </a:lnTo>
                  <a:cubicBezTo>
                    <a:pt x="3890" y="2797"/>
                    <a:pt x="3922" y="2765"/>
                    <a:pt x="3955" y="2733"/>
                  </a:cubicBezTo>
                  <a:cubicBezTo>
                    <a:pt x="3987" y="2668"/>
                    <a:pt x="3987" y="2636"/>
                    <a:pt x="3987" y="2572"/>
                  </a:cubicBezTo>
                  <a:lnTo>
                    <a:pt x="2926" y="418"/>
                  </a:lnTo>
                  <a:cubicBezTo>
                    <a:pt x="2926" y="354"/>
                    <a:pt x="2862" y="322"/>
                    <a:pt x="2830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64"/>
            <p:cNvSpPr/>
            <p:nvPr/>
          </p:nvSpPr>
          <p:spPr>
            <a:xfrm>
              <a:off x="2287950" y="3382125"/>
              <a:ext cx="340750" cy="434500"/>
            </a:xfrm>
            <a:custGeom>
              <a:avLst/>
              <a:gdLst/>
              <a:ahLst/>
              <a:cxnLst/>
              <a:rect l="l" t="t" r="r" b="b"/>
              <a:pathLst>
                <a:path w="13630" h="17380" extrusionOk="0">
                  <a:moveTo>
                    <a:pt x="6787" y="0"/>
                  </a:moveTo>
                  <a:cubicBezTo>
                    <a:pt x="6740" y="0"/>
                    <a:pt x="6692" y="16"/>
                    <a:pt x="6654" y="54"/>
                  </a:cubicBezTo>
                  <a:cubicBezTo>
                    <a:pt x="5818" y="1179"/>
                    <a:pt x="5529" y="3782"/>
                    <a:pt x="5465" y="4490"/>
                  </a:cubicBezTo>
                  <a:lnTo>
                    <a:pt x="4436" y="5004"/>
                  </a:lnTo>
                  <a:cubicBezTo>
                    <a:pt x="3857" y="4586"/>
                    <a:pt x="1961" y="3300"/>
                    <a:pt x="643" y="3011"/>
                  </a:cubicBezTo>
                  <a:cubicBezTo>
                    <a:pt x="631" y="3005"/>
                    <a:pt x="618" y="3002"/>
                    <a:pt x="605" y="3002"/>
                  </a:cubicBezTo>
                  <a:cubicBezTo>
                    <a:pt x="547" y="3002"/>
                    <a:pt x="482" y="3055"/>
                    <a:pt x="482" y="3107"/>
                  </a:cubicBezTo>
                  <a:cubicBezTo>
                    <a:pt x="450" y="3204"/>
                    <a:pt x="514" y="3300"/>
                    <a:pt x="579" y="3300"/>
                  </a:cubicBezTo>
                  <a:cubicBezTo>
                    <a:pt x="1897" y="3589"/>
                    <a:pt x="3890" y="4972"/>
                    <a:pt x="4340" y="5293"/>
                  </a:cubicBezTo>
                  <a:lnTo>
                    <a:pt x="4629" y="5872"/>
                  </a:lnTo>
                  <a:lnTo>
                    <a:pt x="4115" y="6129"/>
                  </a:lnTo>
                  <a:lnTo>
                    <a:pt x="4404" y="6740"/>
                  </a:lnTo>
                  <a:cubicBezTo>
                    <a:pt x="4211" y="6933"/>
                    <a:pt x="4018" y="7158"/>
                    <a:pt x="3890" y="7350"/>
                  </a:cubicBezTo>
                  <a:lnTo>
                    <a:pt x="2604" y="7093"/>
                  </a:lnTo>
                  <a:lnTo>
                    <a:pt x="1607" y="6322"/>
                  </a:lnTo>
                  <a:lnTo>
                    <a:pt x="1511" y="6290"/>
                  </a:lnTo>
                  <a:lnTo>
                    <a:pt x="161" y="6257"/>
                  </a:lnTo>
                  <a:cubicBezTo>
                    <a:pt x="64" y="6257"/>
                    <a:pt x="0" y="6322"/>
                    <a:pt x="0" y="6418"/>
                  </a:cubicBezTo>
                  <a:cubicBezTo>
                    <a:pt x="0" y="6515"/>
                    <a:pt x="64" y="6579"/>
                    <a:pt x="129" y="6579"/>
                  </a:cubicBezTo>
                  <a:lnTo>
                    <a:pt x="1479" y="6579"/>
                  </a:lnTo>
                  <a:lnTo>
                    <a:pt x="2443" y="7350"/>
                  </a:lnTo>
                  <a:lnTo>
                    <a:pt x="2507" y="7383"/>
                  </a:lnTo>
                  <a:lnTo>
                    <a:pt x="3697" y="7640"/>
                  </a:lnTo>
                  <a:cubicBezTo>
                    <a:pt x="3375" y="8122"/>
                    <a:pt x="3279" y="8540"/>
                    <a:pt x="3279" y="8540"/>
                  </a:cubicBezTo>
                  <a:cubicBezTo>
                    <a:pt x="3279" y="8540"/>
                    <a:pt x="3954" y="9633"/>
                    <a:pt x="4757" y="10790"/>
                  </a:cubicBezTo>
                  <a:lnTo>
                    <a:pt x="4243" y="11015"/>
                  </a:lnTo>
                  <a:cubicBezTo>
                    <a:pt x="4179" y="11047"/>
                    <a:pt x="4147" y="11111"/>
                    <a:pt x="4147" y="11176"/>
                  </a:cubicBezTo>
                  <a:lnTo>
                    <a:pt x="4243" y="12879"/>
                  </a:lnTo>
                  <a:lnTo>
                    <a:pt x="3472" y="13972"/>
                  </a:lnTo>
                  <a:cubicBezTo>
                    <a:pt x="3439" y="14036"/>
                    <a:pt x="3472" y="14133"/>
                    <a:pt x="3536" y="14197"/>
                  </a:cubicBezTo>
                  <a:lnTo>
                    <a:pt x="3665" y="14197"/>
                  </a:lnTo>
                  <a:lnTo>
                    <a:pt x="3729" y="14165"/>
                  </a:lnTo>
                  <a:lnTo>
                    <a:pt x="4500" y="13008"/>
                  </a:lnTo>
                  <a:lnTo>
                    <a:pt x="4532" y="12911"/>
                  </a:lnTo>
                  <a:lnTo>
                    <a:pt x="4468" y="11272"/>
                  </a:lnTo>
                  <a:lnTo>
                    <a:pt x="4918" y="11047"/>
                  </a:lnTo>
                  <a:cubicBezTo>
                    <a:pt x="5497" y="11915"/>
                    <a:pt x="6107" y="12783"/>
                    <a:pt x="6461" y="13169"/>
                  </a:cubicBezTo>
                  <a:lnTo>
                    <a:pt x="5690" y="14326"/>
                  </a:lnTo>
                  <a:cubicBezTo>
                    <a:pt x="5657" y="14390"/>
                    <a:pt x="5657" y="14454"/>
                    <a:pt x="5722" y="14519"/>
                  </a:cubicBezTo>
                  <a:lnTo>
                    <a:pt x="7136" y="16222"/>
                  </a:lnTo>
                  <a:lnTo>
                    <a:pt x="6911" y="17187"/>
                  </a:lnTo>
                  <a:cubicBezTo>
                    <a:pt x="6879" y="17283"/>
                    <a:pt x="6943" y="17347"/>
                    <a:pt x="7040" y="17379"/>
                  </a:cubicBezTo>
                  <a:lnTo>
                    <a:pt x="7136" y="17379"/>
                  </a:lnTo>
                  <a:lnTo>
                    <a:pt x="7200" y="17283"/>
                  </a:lnTo>
                  <a:lnTo>
                    <a:pt x="7458" y="16190"/>
                  </a:lnTo>
                  <a:lnTo>
                    <a:pt x="7425" y="16062"/>
                  </a:lnTo>
                  <a:lnTo>
                    <a:pt x="6011" y="14390"/>
                  </a:lnTo>
                  <a:lnTo>
                    <a:pt x="6654" y="13394"/>
                  </a:lnTo>
                  <a:cubicBezTo>
                    <a:pt x="7104" y="13811"/>
                    <a:pt x="7940" y="14326"/>
                    <a:pt x="8711" y="14744"/>
                  </a:cubicBezTo>
                  <a:cubicBezTo>
                    <a:pt x="8897" y="14849"/>
                    <a:pt x="9095" y="14897"/>
                    <a:pt x="9289" y="14897"/>
                  </a:cubicBezTo>
                  <a:cubicBezTo>
                    <a:pt x="9868" y="14897"/>
                    <a:pt x="10415" y="14469"/>
                    <a:pt x="10511" y="13844"/>
                  </a:cubicBezTo>
                  <a:lnTo>
                    <a:pt x="10833" y="11465"/>
                  </a:lnTo>
                  <a:lnTo>
                    <a:pt x="11861" y="11561"/>
                  </a:lnTo>
                  <a:lnTo>
                    <a:pt x="12311" y="13715"/>
                  </a:lnTo>
                  <a:lnTo>
                    <a:pt x="12376" y="13844"/>
                  </a:lnTo>
                  <a:lnTo>
                    <a:pt x="13372" y="14294"/>
                  </a:lnTo>
                  <a:lnTo>
                    <a:pt x="13501" y="14294"/>
                  </a:lnTo>
                  <a:lnTo>
                    <a:pt x="13597" y="14229"/>
                  </a:lnTo>
                  <a:cubicBezTo>
                    <a:pt x="13629" y="14133"/>
                    <a:pt x="13597" y="14069"/>
                    <a:pt x="13501" y="14004"/>
                  </a:cubicBezTo>
                  <a:lnTo>
                    <a:pt x="12601" y="13586"/>
                  </a:lnTo>
                  <a:lnTo>
                    <a:pt x="12151" y="11401"/>
                  </a:lnTo>
                  <a:cubicBezTo>
                    <a:pt x="12151" y="11336"/>
                    <a:pt x="12086" y="11272"/>
                    <a:pt x="12022" y="11272"/>
                  </a:cubicBezTo>
                  <a:lnTo>
                    <a:pt x="10865" y="11176"/>
                  </a:lnTo>
                  <a:lnTo>
                    <a:pt x="10897" y="10983"/>
                  </a:lnTo>
                  <a:lnTo>
                    <a:pt x="10029" y="8572"/>
                  </a:lnTo>
                  <a:lnTo>
                    <a:pt x="10672" y="8283"/>
                  </a:lnTo>
                  <a:lnTo>
                    <a:pt x="11926" y="9375"/>
                  </a:lnTo>
                  <a:lnTo>
                    <a:pt x="12022" y="9408"/>
                  </a:lnTo>
                  <a:lnTo>
                    <a:pt x="13372" y="9504"/>
                  </a:lnTo>
                  <a:lnTo>
                    <a:pt x="13469" y="9504"/>
                  </a:lnTo>
                  <a:cubicBezTo>
                    <a:pt x="13501" y="9472"/>
                    <a:pt x="13533" y="9408"/>
                    <a:pt x="13533" y="9375"/>
                  </a:cubicBezTo>
                  <a:cubicBezTo>
                    <a:pt x="13565" y="9279"/>
                    <a:pt x="13501" y="9215"/>
                    <a:pt x="13404" y="9215"/>
                  </a:cubicBezTo>
                  <a:lnTo>
                    <a:pt x="12086" y="9086"/>
                  </a:lnTo>
                  <a:lnTo>
                    <a:pt x="10801" y="7961"/>
                  </a:lnTo>
                  <a:cubicBezTo>
                    <a:pt x="10768" y="7945"/>
                    <a:pt x="10736" y="7937"/>
                    <a:pt x="10708" y="7937"/>
                  </a:cubicBezTo>
                  <a:cubicBezTo>
                    <a:pt x="10680" y="7937"/>
                    <a:pt x="10656" y="7945"/>
                    <a:pt x="10640" y="7961"/>
                  </a:cubicBezTo>
                  <a:lnTo>
                    <a:pt x="9933" y="8283"/>
                  </a:lnTo>
                  <a:lnTo>
                    <a:pt x="9000" y="5615"/>
                  </a:lnTo>
                  <a:cubicBezTo>
                    <a:pt x="9000" y="5615"/>
                    <a:pt x="8552" y="5544"/>
                    <a:pt x="7897" y="5544"/>
                  </a:cubicBezTo>
                  <a:cubicBezTo>
                    <a:pt x="7788" y="5544"/>
                    <a:pt x="7673" y="5546"/>
                    <a:pt x="7554" y="5550"/>
                  </a:cubicBezTo>
                  <a:lnTo>
                    <a:pt x="7940" y="4747"/>
                  </a:lnTo>
                  <a:lnTo>
                    <a:pt x="7972" y="4682"/>
                  </a:lnTo>
                  <a:lnTo>
                    <a:pt x="7972" y="3461"/>
                  </a:lnTo>
                  <a:lnTo>
                    <a:pt x="8808" y="2400"/>
                  </a:lnTo>
                  <a:cubicBezTo>
                    <a:pt x="8840" y="2336"/>
                    <a:pt x="8840" y="2239"/>
                    <a:pt x="8775" y="2175"/>
                  </a:cubicBezTo>
                  <a:cubicBezTo>
                    <a:pt x="8749" y="2162"/>
                    <a:pt x="8717" y="2154"/>
                    <a:pt x="8684" y="2154"/>
                  </a:cubicBezTo>
                  <a:cubicBezTo>
                    <a:pt x="8637" y="2154"/>
                    <a:pt x="8588" y="2170"/>
                    <a:pt x="8550" y="2207"/>
                  </a:cubicBezTo>
                  <a:lnTo>
                    <a:pt x="7715" y="3300"/>
                  </a:lnTo>
                  <a:lnTo>
                    <a:pt x="7683" y="3397"/>
                  </a:lnTo>
                  <a:lnTo>
                    <a:pt x="7650" y="4650"/>
                  </a:lnTo>
                  <a:lnTo>
                    <a:pt x="7200" y="5582"/>
                  </a:lnTo>
                  <a:cubicBezTo>
                    <a:pt x="7104" y="5582"/>
                    <a:pt x="7008" y="5615"/>
                    <a:pt x="6943" y="5615"/>
                  </a:cubicBezTo>
                  <a:lnTo>
                    <a:pt x="6558" y="4875"/>
                  </a:lnTo>
                  <a:lnTo>
                    <a:pt x="6011" y="5132"/>
                  </a:lnTo>
                  <a:lnTo>
                    <a:pt x="5754" y="4586"/>
                  </a:lnTo>
                  <a:cubicBezTo>
                    <a:pt x="5818" y="4007"/>
                    <a:pt x="6107" y="1307"/>
                    <a:pt x="6911" y="246"/>
                  </a:cubicBezTo>
                  <a:cubicBezTo>
                    <a:pt x="6943" y="182"/>
                    <a:pt x="6943" y="86"/>
                    <a:pt x="6879" y="21"/>
                  </a:cubicBezTo>
                  <a:cubicBezTo>
                    <a:pt x="6852" y="8"/>
                    <a:pt x="6820" y="0"/>
                    <a:pt x="6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64"/>
            <p:cNvSpPr/>
            <p:nvPr/>
          </p:nvSpPr>
          <p:spPr>
            <a:xfrm>
              <a:off x="2381150" y="3534525"/>
              <a:ext cx="172000" cy="169600"/>
            </a:xfrm>
            <a:custGeom>
              <a:avLst/>
              <a:gdLst/>
              <a:ahLst/>
              <a:cxnLst/>
              <a:rect l="l" t="t" r="r" b="b"/>
              <a:pathLst>
                <a:path w="6880" h="6784" extrusionOk="0">
                  <a:moveTo>
                    <a:pt x="4887" y="1"/>
                  </a:moveTo>
                  <a:lnTo>
                    <a:pt x="3183" y="2412"/>
                  </a:lnTo>
                  <a:lnTo>
                    <a:pt x="1" y="2444"/>
                  </a:lnTo>
                  <a:lnTo>
                    <a:pt x="2958" y="6783"/>
                  </a:lnTo>
                  <a:lnTo>
                    <a:pt x="3890" y="5562"/>
                  </a:lnTo>
                  <a:lnTo>
                    <a:pt x="4790" y="5722"/>
                  </a:lnTo>
                  <a:lnTo>
                    <a:pt x="5144" y="4919"/>
                  </a:lnTo>
                  <a:lnTo>
                    <a:pt x="6880" y="4983"/>
                  </a:lnTo>
                  <a:lnTo>
                    <a:pt x="48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64"/>
            <p:cNvSpPr/>
            <p:nvPr/>
          </p:nvSpPr>
          <p:spPr>
            <a:xfrm>
              <a:off x="2377150" y="3530525"/>
              <a:ext cx="179225" cy="177600"/>
            </a:xfrm>
            <a:custGeom>
              <a:avLst/>
              <a:gdLst/>
              <a:ahLst/>
              <a:cxnLst/>
              <a:rect l="l" t="t" r="r" b="b"/>
              <a:pathLst>
                <a:path w="7169" h="7104" extrusionOk="0">
                  <a:moveTo>
                    <a:pt x="5015" y="482"/>
                  </a:moveTo>
                  <a:lnTo>
                    <a:pt x="6815" y="4982"/>
                  </a:lnTo>
                  <a:lnTo>
                    <a:pt x="5304" y="4950"/>
                  </a:lnTo>
                  <a:lnTo>
                    <a:pt x="5240" y="4950"/>
                  </a:lnTo>
                  <a:lnTo>
                    <a:pt x="5143" y="5015"/>
                  </a:lnTo>
                  <a:lnTo>
                    <a:pt x="4854" y="5722"/>
                  </a:lnTo>
                  <a:lnTo>
                    <a:pt x="4082" y="5561"/>
                  </a:lnTo>
                  <a:cubicBezTo>
                    <a:pt x="4018" y="5561"/>
                    <a:pt x="3986" y="5593"/>
                    <a:pt x="3922" y="5625"/>
                  </a:cubicBezTo>
                  <a:lnTo>
                    <a:pt x="3118" y="6686"/>
                  </a:lnTo>
                  <a:lnTo>
                    <a:pt x="450" y="2764"/>
                  </a:lnTo>
                  <a:lnTo>
                    <a:pt x="3343" y="2700"/>
                  </a:lnTo>
                  <a:cubicBezTo>
                    <a:pt x="3407" y="2700"/>
                    <a:pt x="3440" y="2700"/>
                    <a:pt x="3472" y="2636"/>
                  </a:cubicBezTo>
                  <a:lnTo>
                    <a:pt x="5015" y="482"/>
                  </a:lnTo>
                  <a:close/>
                  <a:moveTo>
                    <a:pt x="5079" y="0"/>
                  </a:moveTo>
                  <a:cubicBezTo>
                    <a:pt x="5015" y="0"/>
                    <a:pt x="4950" y="32"/>
                    <a:pt x="4918" y="64"/>
                  </a:cubicBezTo>
                  <a:lnTo>
                    <a:pt x="3279" y="2411"/>
                  </a:lnTo>
                  <a:lnTo>
                    <a:pt x="161" y="2443"/>
                  </a:lnTo>
                  <a:cubicBezTo>
                    <a:pt x="97" y="2443"/>
                    <a:pt x="64" y="2475"/>
                    <a:pt x="32" y="2539"/>
                  </a:cubicBezTo>
                  <a:cubicBezTo>
                    <a:pt x="0" y="2572"/>
                    <a:pt x="0" y="2636"/>
                    <a:pt x="32" y="2700"/>
                  </a:cubicBezTo>
                  <a:lnTo>
                    <a:pt x="2990" y="7040"/>
                  </a:lnTo>
                  <a:cubicBezTo>
                    <a:pt x="3022" y="7072"/>
                    <a:pt x="3054" y="7104"/>
                    <a:pt x="3118" y="7104"/>
                  </a:cubicBezTo>
                  <a:cubicBezTo>
                    <a:pt x="3150" y="7104"/>
                    <a:pt x="3215" y="7072"/>
                    <a:pt x="3247" y="7040"/>
                  </a:cubicBezTo>
                  <a:lnTo>
                    <a:pt x="4115" y="5882"/>
                  </a:lnTo>
                  <a:lnTo>
                    <a:pt x="4918" y="6043"/>
                  </a:lnTo>
                  <a:cubicBezTo>
                    <a:pt x="4982" y="6043"/>
                    <a:pt x="5079" y="6011"/>
                    <a:pt x="5079" y="5947"/>
                  </a:cubicBezTo>
                  <a:lnTo>
                    <a:pt x="5400" y="5240"/>
                  </a:lnTo>
                  <a:lnTo>
                    <a:pt x="7008" y="5304"/>
                  </a:lnTo>
                  <a:lnTo>
                    <a:pt x="7104" y="5272"/>
                  </a:lnTo>
                  <a:lnTo>
                    <a:pt x="7168" y="5240"/>
                  </a:lnTo>
                  <a:lnTo>
                    <a:pt x="7168" y="5079"/>
                  </a:lnTo>
                  <a:lnTo>
                    <a:pt x="5207" y="96"/>
                  </a:lnTo>
                  <a:cubicBezTo>
                    <a:pt x="5175" y="64"/>
                    <a:pt x="5111" y="32"/>
                    <a:pt x="5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64"/>
            <p:cNvSpPr/>
            <p:nvPr/>
          </p:nvSpPr>
          <p:spPr>
            <a:xfrm>
              <a:off x="2393200" y="3540950"/>
              <a:ext cx="99675" cy="53875"/>
            </a:xfrm>
            <a:custGeom>
              <a:avLst/>
              <a:gdLst/>
              <a:ahLst/>
              <a:cxnLst/>
              <a:rect l="l" t="t" r="r" b="b"/>
              <a:pathLst>
                <a:path w="3987" h="2155" extrusionOk="0">
                  <a:moveTo>
                    <a:pt x="1576" y="1"/>
                  </a:moveTo>
                  <a:lnTo>
                    <a:pt x="1" y="2122"/>
                  </a:lnTo>
                  <a:lnTo>
                    <a:pt x="2701" y="2155"/>
                  </a:lnTo>
                  <a:lnTo>
                    <a:pt x="3987" y="162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64"/>
            <p:cNvSpPr/>
            <p:nvPr/>
          </p:nvSpPr>
          <p:spPr>
            <a:xfrm>
              <a:off x="2389200" y="3536950"/>
              <a:ext cx="106900" cy="61100"/>
            </a:xfrm>
            <a:custGeom>
              <a:avLst/>
              <a:gdLst/>
              <a:ahLst/>
              <a:cxnLst/>
              <a:rect l="l" t="t" r="r" b="b"/>
              <a:pathLst>
                <a:path w="4276" h="2444" extrusionOk="0">
                  <a:moveTo>
                    <a:pt x="1832" y="322"/>
                  </a:moveTo>
                  <a:lnTo>
                    <a:pt x="3858" y="450"/>
                  </a:lnTo>
                  <a:lnTo>
                    <a:pt x="2797" y="2154"/>
                  </a:lnTo>
                  <a:lnTo>
                    <a:pt x="450" y="2122"/>
                  </a:lnTo>
                  <a:lnTo>
                    <a:pt x="1832" y="322"/>
                  </a:lnTo>
                  <a:close/>
                  <a:moveTo>
                    <a:pt x="1768" y="0"/>
                  </a:moveTo>
                  <a:cubicBezTo>
                    <a:pt x="1704" y="0"/>
                    <a:pt x="1640" y="32"/>
                    <a:pt x="1607" y="64"/>
                  </a:cubicBezTo>
                  <a:lnTo>
                    <a:pt x="32" y="2186"/>
                  </a:lnTo>
                  <a:cubicBezTo>
                    <a:pt x="0" y="2250"/>
                    <a:pt x="0" y="2315"/>
                    <a:pt x="32" y="2347"/>
                  </a:cubicBezTo>
                  <a:cubicBezTo>
                    <a:pt x="65" y="2411"/>
                    <a:pt x="97" y="2443"/>
                    <a:pt x="161" y="2443"/>
                  </a:cubicBezTo>
                  <a:lnTo>
                    <a:pt x="2925" y="2443"/>
                  </a:lnTo>
                  <a:lnTo>
                    <a:pt x="2990" y="2379"/>
                  </a:lnTo>
                  <a:lnTo>
                    <a:pt x="4275" y="418"/>
                  </a:lnTo>
                  <a:lnTo>
                    <a:pt x="4275" y="257"/>
                  </a:lnTo>
                  <a:cubicBezTo>
                    <a:pt x="4243" y="225"/>
                    <a:pt x="4211" y="193"/>
                    <a:pt x="4147" y="161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9" name="Google Shape;4019;p64"/>
          <p:cNvGrpSpPr/>
          <p:nvPr/>
        </p:nvGrpSpPr>
        <p:grpSpPr>
          <a:xfrm>
            <a:off x="6072581" y="990718"/>
            <a:ext cx="1475957" cy="1578476"/>
            <a:chOff x="1744400" y="429725"/>
            <a:chExt cx="4623925" cy="4948200"/>
          </a:xfrm>
        </p:grpSpPr>
        <p:sp>
          <p:nvSpPr>
            <p:cNvPr id="4020" name="Google Shape;4020;p64"/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64"/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64"/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64"/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64"/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64"/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64"/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64"/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64"/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64"/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64"/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64"/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64"/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64"/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64"/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64"/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64"/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64"/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64"/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64"/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64"/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64"/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64"/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64"/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64"/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64"/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64"/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64"/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64"/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64"/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64"/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64"/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64"/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64"/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64"/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64"/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64"/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64"/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64"/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64"/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64"/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64"/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64"/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64"/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64"/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64"/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64"/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64"/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64"/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64"/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64"/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64"/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64"/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64"/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64"/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64"/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64"/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64"/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64"/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64"/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64"/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64"/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64"/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64"/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64"/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64"/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64"/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64"/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64"/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64"/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64"/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64"/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64"/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64"/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64"/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64"/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64"/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64"/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64"/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64"/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64"/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64"/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64"/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64"/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64"/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64"/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64"/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64"/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64"/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64"/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64"/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64"/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64"/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64"/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64"/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64"/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64"/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64"/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64"/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64"/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64"/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64"/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64"/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64"/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64"/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64"/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64"/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64"/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64"/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64"/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64"/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64"/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64"/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64"/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64"/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64"/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64"/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64"/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64"/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64"/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64"/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64"/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64"/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64"/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64"/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64"/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64"/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64"/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64"/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64"/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64"/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64"/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64"/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64"/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64"/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64"/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64"/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64"/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64"/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64"/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64"/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64"/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64"/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64"/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64"/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64"/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64"/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64"/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64"/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64"/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64"/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64"/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64"/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64"/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64"/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64"/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64"/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64"/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64"/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64"/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64"/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64"/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64"/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64"/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64"/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64"/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64"/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64"/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64"/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64"/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64"/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64"/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64"/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64"/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64"/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64"/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64"/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64"/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64"/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64"/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64"/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64"/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64"/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64"/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64"/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64"/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64"/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64"/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64"/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64"/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64"/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64"/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64"/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64"/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64"/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64"/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64"/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64"/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64"/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64"/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64"/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64"/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64"/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64"/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64"/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64"/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64"/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64"/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64"/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64"/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64"/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64"/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64"/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64"/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64"/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64"/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64"/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1" name="Google Shape;4241;p64"/>
          <p:cNvGrpSpPr/>
          <p:nvPr/>
        </p:nvGrpSpPr>
        <p:grpSpPr>
          <a:xfrm>
            <a:off x="1468639" y="2720609"/>
            <a:ext cx="1731784" cy="1581063"/>
            <a:chOff x="1338075" y="463925"/>
            <a:chExt cx="5022575" cy="4585450"/>
          </a:xfrm>
        </p:grpSpPr>
        <p:sp>
          <p:nvSpPr>
            <p:cNvPr id="4242" name="Google Shape;4242;p64"/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64"/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64"/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64"/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64"/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64"/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64"/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64"/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64"/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64"/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64"/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64"/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64"/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64"/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64"/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64"/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64"/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64"/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64"/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64"/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64"/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64"/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64"/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64"/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64"/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64"/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64"/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64"/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64"/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64"/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64"/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64"/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64"/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64"/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64"/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64"/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64"/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64"/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64"/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64"/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64"/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64"/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64"/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64"/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64"/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64"/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64"/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64"/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64"/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64"/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64"/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64"/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64"/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64"/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64"/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64"/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64"/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64"/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64"/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64"/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64"/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64"/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64"/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64"/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64"/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64"/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64"/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64"/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64"/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64"/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64"/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64"/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64"/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64"/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64"/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64"/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64"/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64"/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64"/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64"/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64"/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64"/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64"/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64"/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64"/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64"/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64"/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64"/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64"/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64"/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64"/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64"/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64"/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64"/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64"/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64"/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64"/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64"/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64"/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64"/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64"/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64"/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64"/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64"/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64"/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64"/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64"/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64"/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64"/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64"/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64"/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64"/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64"/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64"/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64"/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64"/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64"/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64"/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64"/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64"/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64"/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64"/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64"/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64"/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64"/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64"/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64"/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64"/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64"/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64"/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64"/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64"/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64"/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64"/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64"/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64"/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64"/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64"/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64"/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64"/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64"/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64"/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64"/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64"/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64"/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64"/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64"/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64"/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64"/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64"/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64"/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64"/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64"/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64"/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64"/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64"/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64"/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64"/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64"/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64"/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64"/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64"/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64"/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64"/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64"/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64"/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64"/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64"/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64"/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64"/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64"/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64"/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64"/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64"/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64"/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64"/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64"/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64"/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64"/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64"/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64"/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64"/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64"/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64"/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64"/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64"/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64"/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64"/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64"/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64"/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64"/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64"/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64"/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64"/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64"/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64"/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64"/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64"/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64"/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64"/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64"/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64"/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64"/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64"/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64"/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64"/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64"/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64"/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64"/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64"/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64"/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64"/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64"/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64"/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64"/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64"/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64"/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64"/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64"/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64"/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64"/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64"/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64"/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64"/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64"/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64"/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64"/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64"/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64"/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64"/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64"/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64"/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64"/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64"/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64"/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64"/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64"/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64"/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64"/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64"/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64"/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64"/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64"/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64"/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64"/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64"/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64"/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64"/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64"/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64"/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64"/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64"/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64"/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64"/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64"/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64"/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64"/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64"/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64"/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64"/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64"/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64"/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64"/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64"/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6" name="Google Shape;4506;p64"/>
          <p:cNvGrpSpPr/>
          <p:nvPr/>
        </p:nvGrpSpPr>
        <p:grpSpPr>
          <a:xfrm>
            <a:off x="3620998" y="990685"/>
            <a:ext cx="1951492" cy="1581008"/>
            <a:chOff x="556125" y="238075"/>
            <a:chExt cx="6466175" cy="5235125"/>
          </a:xfrm>
        </p:grpSpPr>
        <p:sp>
          <p:nvSpPr>
            <p:cNvPr id="4507" name="Google Shape;4507;p64"/>
            <p:cNvSpPr/>
            <p:nvPr/>
          </p:nvSpPr>
          <p:spPr>
            <a:xfrm>
              <a:off x="966475" y="238075"/>
              <a:ext cx="5595525" cy="3934875"/>
            </a:xfrm>
            <a:custGeom>
              <a:avLst/>
              <a:gdLst/>
              <a:ahLst/>
              <a:cxnLst/>
              <a:rect l="l" t="t" r="r" b="b"/>
              <a:pathLst>
                <a:path w="223821" h="157395" extrusionOk="0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64"/>
            <p:cNvSpPr/>
            <p:nvPr/>
          </p:nvSpPr>
          <p:spPr>
            <a:xfrm>
              <a:off x="1144875" y="238125"/>
              <a:ext cx="5235975" cy="3934625"/>
            </a:xfrm>
            <a:custGeom>
              <a:avLst/>
              <a:gdLst/>
              <a:ahLst/>
              <a:cxnLst/>
              <a:rect l="l" t="t" r="r" b="b"/>
              <a:pathLst>
                <a:path w="209439" h="157385" extrusionOk="0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64"/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64"/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64"/>
            <p:cNvSpPr/>
            <p:nvPr/>
          </p:nvSpPr>
          <p:spPr>
            <a:xfrm>
              <a:off x="2061750" y="1360175"/>
              <a:ext cx="3403150" cy="1928050"/>
            </a:xfrm>
            <a:custGeom>
              <a:avLst/>
              <a:gdLst/>
              <a:ahLst/>
              <a:cxnLst/>
              <a:rect l="l" t="t" r="r" b="b"/>
              <a:pathLst>
                <a:path w="136126" h="77122" extrusionOk="0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64"/>
            <p:cNvSpPr/>
            <p:nvPr/>
          </p:nvSpPr>
          <p:spPr>
            <a:xfrm>
              <a:off x="2053425" y="1352775"/>
              <a:ext cx="3418875" cy="1942850"/>
            </a:xfrm>
            <a:custGeom>
              <a:avLst/>
              <a:gdLst/>
              <a:ahLst/>
              <a:cxnLst/>
              <a:rect l="l" t="t" r="r" b="b"/>
              <a:pathLst>
                <a:path w="136755" h="77714" extrusionOk="0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64"/>
            <p:cNvSpPr/>
            <p:nvPr/>
          </p:nvSpPr>
          <p:spPr>
            <a:xfrm>
              <a:off x="2028475" y="3650500"/>
              <a:ext cx="3505750" cy="644250"/>
            </a:xfrm>
            <a:custGeom>
              <a:avLst/>
              <a:gdLst/>
              <a:ahLst/>
              <a:cxnLst/>
              <a:rect l="l" t="t" r="r" b="b"/>
              <a:pathLst>
                <a:path w="140230" h="25770" extrusionOk="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64"/>
            <p:cNvSpPr/>
            <p:nvPr/>
          </p:nvSpPr>
          <p:spPr>
            <a:xfrm>
              <a:off x="2021075" y="3643125"/>
              <a:ext cx="3521475" cy="659025"/>
            </a:xfrm>
            <a:custGeom>
              <a:avLst/>
              <a:gdLst/>
              <a:ahLst/>
              <a:cxnLst/>
              <a:rect l="l" t="t" r="r" b="b"/>
              <a:pathLst>
                <a:path w="140859" h="26361" extrusionOk="0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64"/>
            <p:cNvSpPr/>
            <p:nvPr/>
          </p:nvSpPr>
          <p:spPr>
            <a:xfrm>
              <a:off x="3464775" y="920225"/>
              <a:ext cx="596175" cy="1592525"/>
            </a:xfrm>
            <a:custGeom>
              <a:avLst/>
              <a:gdLst/>
              <a:ahLst/>
              <a:cxnLst/>
              <a:rect l="l" t="t" r="r" b="b"/>
              <a:pathLst>
                <a:path w="23847" h="63701" extrusionOk="0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64"/>
            <p:cNvSpPr/>
            <p:nvPr/>
          </p:nvSpPr>
          <p:spPr>
            <a:xfrm>
              <a:off x="3457375" y="912825"/>
              <a:ext cx="611900" cy="1607325"/>
            </a:xfrm>
            <a:custGeom>
              <a:avLst/>
              <a:gdLst/>
              <a:ahLst/>
              <a:cxnLst/>
              <a:rect l="l" t="t" r="r" b="b"/>
              <a:pathLst>
                <a:path w="24476" h="64293" extrusionOk="0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64"/>
            <p:cNvSpPr/>
            <p:nvPr/>
          </p:nvSpPr>
          <p:spPr>
            <a:xfrm>
              <a:off x="3464775" y="920225"/>
              <a:ext cx="596175" cy="1349450"/>
            </a:xfrm>
            <a:custGeom>
              <a:avLst/>
              <a:gdLst/>
              <a:ahLst/>
              <a:cxnLst/>
              <a:rect l="l" t="t" r="r" b="b"/>
              <a:pathLst>
                <a:path w="23847" h="53978" extrusionOk="0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64"/>
            <p:cNvSpPr/>
            <p:nvPr/>
          </p:nvSpPr>
          <p:spPr>
            <a:xfrm>
              <a:off x="3457375" y="912825"/>
              <a:ext cx="611900" cy="1365175"/>
            </a:xfrm>
            <a:custGeom>
              <a:avLst/>
              <a:gdLst/>
              <a:ahLst/>
              <a:cxnLst/>
              <a:rect l="l" t="t" r="r" b="b"/>
              <a:pathLst>
                <a:path w="24476" h="54607" extrusionOk="0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64"/>
            <p:cNvSpPr/>
            <p:nvPr/>
          </p:nvSpPr>
          <p:spPr>
            <a:xfrm>
              <a:off x="2712425" y="920225"/>
              <a:ext cx="2101800" cy="1269975"/>
            </a:xfrm>
            <a:custGeom>
              <a:avLst/>
              <a:gdLst/>
              <a:ahLst/>
              <a:cxnLst/>
              <a:rect l="l" t="t" r="r" b="b"/>
              <a:pathLst>
                <a:path w="84072" h="50799" extrusionOk="0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64"/>
            <p:cNvSpPr/>
            <p:nvPr/>
          </p:nvSpPr>
          <p:spPr>
            <a:xfrm>
              <a:off x="2705025" y="912825"/>
              <a:ext cx="2116600" cy="1284750"/>
            </a:xfrm>
            <a:custGeom>
              <a:avLst/>
              <a:gdLst/>
              <a:ahLst/>
              <a:cxnLst/>
              <a:rect l="l" t="t" r="r" b="b"/>
              <a:pathLst>
                <a:path w="84664" h="51390" extrusionOk="0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64"/>
            <p:cNvSpPr/>
            <p:nvPr/>
          </p:nvSpPr>
          <p:spPr>
            <a:xfrm>
              <a:off x="2535900" y="774200"/>
              <a:ext cx="2453925" cy="1269025"/>
            </a:xfrm>
            <a:custGeom>
              <a:avLst/>
              <a:gdLst/>
              <a:ahLst/>
              <a:cxnLst/>
              <a:rect l="l" t="t" r="r" b="b"/>
              <a:pathLst>
                <a:path w="98157" h="50761" extrusionOk="0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64"/>
            <p:cNvSpPr/>
            <p:nvPr/>
          </p:nvSpPr>
          <p:spPr>
            <a:xfrm>
              <a:off x="2528500" y="765875"/>
              <a:ext cx="2469650" cy="1284750"/>
            </a:xfrm>
            <a:custGeom>
              <a:avLst/>
              <a:gdLst/>
              <a:ahLst/>
              <a:cxnLst/>
              <a:rect l="l" t="t" r="r" b="b"/>
              <a:pathLst>
                <a:path w="98786" h="51390" extrusionOk="0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64"/>
            <p:cNvSpPr/>
            <p:nvPr/>
          </p:nvSpPr>
          <p:spPr>
            <a:xfrm>
              <a:off x="2673600" y="862000"/>
              <a:ext cx="2179450" cy="1093425"/>
            </a:xfrm>
            <a:custGeom>
              <a:avLst/>
              <a:gdLst/>
              <a:ahLst/>
              <a:cxnLst/>
              <a:rect l="l" t="t" r="r" b="b"/>
              <a:pathLst>
                <a:path w="87178" h="43737" extrusionOk="0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64"/>
            <p:cNvSpPr/>
            <p:nvPr/>
          </p:nvSpPr>
          <p:spPr>
            <a:xfrm>
              <a:off x="2665275" y="853675"/>
              <a:ext cx="2196100" cy="1109150"/>
            </a:xfrm>
            <a:custGeom>
              <a:avLst/>
              <a:gdLst/>
              <a:ahLst/>
              <a:cxnLst/>
              <a:rect l="l" t="t" r="r" b="b"/>
              <a:pathLst>
                <a:path w="87844" h="44366" extrusionOk="0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64"/>
            <p:cNvSpPr/>
            <p:nvPr/>
          </p:nvSpPr>
          <p:spPr>
            <a:xfrm>
              <a:off x="4701450" y="975675"/>
              <a:ext cx="62875" cy="15750"/>
            </a:xfrm>
            <a:custGeom>
              <a:avLst/>
              <a:gdLst/>
              <a:ahLst/>
              <a:cxnLst/>
              <a:rect l="l" t="t" r="r" b="b"/>
              <a:pathLst>
                <a:path w="2515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64"/>
            <p:cNvSpPr/>
            <p:nvPr/>
          </p:nvSpPr>
          <p:spPr>
            <a:xfrm>
              <a:off x="4382575" y="975675"/>
              <a:ext cx="274525" cy="15750"/>
            </a:xfrm>
            <a:custGeom>
              <a:avLst/>
              <a:gdLst/>
              <a:ahLst/>
              <a:cxnLst/>
              <a:rect l="l" t="t" r="r" b="b"/>
              <a:pathLst>
                <a:path w="1098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64"/>
            <p:cNvSpPr/>
            <p:nvPr/>
          </p:nvSpPr>
          <p:spPr>
            <a:xfrm>
              <a:off x="3640375" y="975675"/>
              <a:ext cx="672900" cy="15750"/>
            </a:xfrm>
            <a:custGeom>
              <a:avLst/>
              <a:gdLst/>
              <a:ahLst/>
              <a:cxnLst/>
              <a:rect l="l" t="t" r="r" b="b"/>
              <a:pathLst>
                <a:path w="26916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64"/>
            <p:cNvSpPr/>
            <p:nvPr/>
          </p:nvSpPr>
          <p:spPr>
            <a:xfrm>
              <a:off x="2927775" y="975675"/>
              <a:ext cx="664575" cy="15750"/>
            </a:xfrm>
            <a:custGeom>
              <a:avLst/>
              <a:gdLst/>
              <a:ahLst/>
              <a:cxnLst/>
              <a:rect l="l" t="t" r="r" b="b"/>
              <a:pathLst>
                <a:path w="26583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64"/>
            <p:cNvSpPr/>
            <p:nvPr/>
          </p:nvSpPr>
          <p:spPr>
            <a:xfrm>
              <a:off x="2762325" y="975675"/>
              <a:ext cx="87850" cy="15750"/>
            </a:xfrm>
            <a:custGeom>
              <a:avLst/>
              <a:gdLst/>
              <a:ahLst/>
              <a:cxnLst/>
              <a:rect l="l" t="t" r="r" b="b"/>
              <a:pathLst>
                <a:path w="3514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64"/>
            <p:cNvSpPr/>
            <p:nvPr/>
          </p:nvSpPr>
          <p:spPr>
            <a:xfrm>
              <a:off x="4518425" y="1107850"/>
              <a:ext cx="245900" cy="14800"/>
            </a:xfrm>
            <a:custGeom>
              <a:avLst/>
              <a:gdLst/>
              <a:ahLst/>
              <a:cxnLst/>
              <a:rect l="l" t="t" r="r" b="b"/>
              <a:pathLst>
                <a:path w="9836" h="592" extrusionOk="0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64"/>
            <p:cNvSpPr/>
            <p:nvPr/>
          </p:nvSpPr>
          <p:spPr>
            <a:xfrm>
              <a:off x="3946325" y="1107850"/>
              <a:ext cx="537025" cy="14800"/>
            </a:xfrm>
            <a:custGeom>
              <a:avLst/>
              <a:gdLst/>
              <a:ahLst/>
              <a:cxnLst/>
              <a:rect l="l" t="t" r="r" b="b"/>
              <a:pathLst>
                <a:path w="21481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64"/>
            <p:cNvSpPr/>
            <p:nvPr/>
          </p:nvSpPr>
          <p:spPr>
            <a:xfrm>
              <a:off x="3805825" y="1107850"/>
              <a:ext cx="83200" cy="14800"/>
            </a:xfrm>
            <a:custGeom>
              <a:avLst/>
              <a:gdLst/>
              <a:ahLst/>
              <a:cxnLst/>
              <a:rect l="l" t="t" r="r" b="b"/>
              <a:pathLst>
                <a:path w="3328" h="592" extrusionOk="0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64"/>
            <p:cNvSpPr/>
            <p:nvPr/>
          </p:nvSpPr>
          <p:spPr>
            <a:xfrm>
              <a:off x="3653325" y="1107850"/>
              <a:ext cx="125725" cy="14800"/>
            </a:xfrm>
            <a:custGeom>
              <a:avLst/>
              <a:gdLst/>
              <a:ahLst/>
              <a:cxnLst/>
              <a:rect l="l" t="t" r="r" b="b"/>
              <a:pathLst>
                <a:path w="5029" h="592" extrusionOk="0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64"/>
            <p:cNvSpPr/>
            <p:nvPr/>
          </p:nvSpPr>
          <p:spPr>
            <a:xfrm>
              <a:off x="3131125" y="1107850"/>
              <a:ext cx="490800" cy="14800"/>
            </a:xfrm>
            <a:custGeom>
              <a:avLst/>
              <a:gdLst/>
              <a:ahLst/>
              <a:cxnLst/>
              <a:rect l="l" t="t" r="r" b="b"/>
              <a:pathLst>
                <a:path w="19632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64"/>
            <p:cNvSpPr/>
            <p:nvPr/>
          </p:nvSpPr>
          <p:spPr>
            <a:xfrm>
              <a:off x="2762325" y="1107850"/>
              <a:ext cx="320750" cy="14800"/>
            </a:xfrm>
            <a:custGeom>
              <a:avLst/>
              <a:gdLst/>
              <a:ahLst/>
              <a:cxnLst/>
              <a:rect l="l" t="t" r="r" b="b"/>
              <a:pathLst>
                <a:path w="12830" h="592" extrusionOk="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64"/>
            <p:cNvSpPr/>
            <p:nvPr/>
          </p:nvSpPr>
          <p:spPr>
            <a:xfrm>
              <a:off x="4696825" y="1239100"/>
              <a:ext cx="67500" cy="15725"/>
            </a:xfrm>
            <a:custGeom>
              <a:avLst/>
              <a:gdLst/>
              <a:ahLst/>
              <a:cxnLst/>
              <a:rect l="l" t="t" r="r" b="b"/>
              <a:pathLst>
                <a:path w="270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64"/>
            <p:cNvSpPr/>
            <p:nvPr/>
          </p:nvSpPr>
          <p:spPr>
            <a:xfrm>
              <a:off x="3585850" y="1239100"/>
              <a:ext cx="1058300" cy="15725"/>
            </a:xfrm>
            <a:custGeom>
              <a:avLst/>
              <a:gdLst/>
              <a:ahLst/>
              <a:cxnLst/>
              <a:rect l="l" t="t" r="r" b="b"/>
              <a:pathLst>
                <a:path w="423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64"/>
            <p:cNvSpPr/>
            <p:nvPr/>
          </p:nvSpPr>
          <p:spPr>
            <a:xfrm>
              <a:off x="3327050" y="1239100"/>
              <a:ext cx="201525" cy="15725"/>
            </a:xfrm>
            <a:custGeom>
              <a:avLst/>
              <a:gdLst/>
              <a:ahLst/>
              <a:cxnLst/>
              <a:rect l="l" t="t" r="r" b="b"/>
              <a:pathLst>
                <a:path w="8061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64"/>
            <p:cNvSpPr/>
            <p:nvPr/>
          </p:nvSpPr>
          <p:spPr>
            <a:xfrm>
              <a:off x="2762325" y="1239100"/>
              <a:ext cx="448300" cy="15725"/>
            </a:xfrm>
            <a:custGeom>
              <a:avLst/>
              <a:gdLst/>
              <a:ahLst/>
              <a:cxnLst/>
              <a:rect l="l" t="t" r="r" b="b"/>
              <a:pathLst>
                <a:path w="17932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64"/>
            <p:cNvSpPr/>
            <p:nvPr/>
          </p:nvSpPr>
          <p:spPr>
            <a:xfrm>
              <a:off x="4650600" y="1371275"/>
              <a:ext cx="113725" cy="15725"/>
            </a:xfrm>
            <a:custGeom>
              <a:avLst/>
              <a:gdLst/>
              <a:ahLst/>
              <a:cxnLst/>
              <a:rect l="l" t="t" r="r" b="b"/>
              <a:pathLst>
                <a:path w="454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64"/>
            <p:cNvSpPr/>
            <p:nvPr/>
          </p:nvSpPr>
          <p:spPr>
            <a:xfrm>
              <a:off x="4408450" y="1371275"/>
              <a:ext cx="134050" cy="15725"/>
            </a:xfrm>
            <a:custGeom>
              <a:avLst/>
              <a:gdLst/>
              <a:ahLst/>
              <a:cxnLst/>
              <a:rect l="l" t="t" r="r" b="b"/>
              <a:pathLst>
                <a:path w="5362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64"/>
            <p:cNvSpPr/>
            <p:nvPr/>
          </p:nvSpPr>
          <p:spPr>
            <a:xfrm>
              <a:off x="4238375" y="1371275"/>
              <a:ext cx="125725" cy="15725"/>
            </a:xfrm>
            <a:custGeom>
              <a:avLst/>
              <a:gdLst/>
              <a:ahLst/>
              <a:cxnLst/>
              <a:rect l="l" t="t" r="r" b="b"/>
              <a:pathLst>
                <a:path w="5029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64"/>
            <p:cNvSpPr/>
            <p:nvPr/>
          </p:nvSpPr>
          <p:spPr>
            <a:xfrm>
              <a:off x="4005475" y="1371275"/>
              <a:ext cx="184875" cy="15725"/>
            </a:xfrm>
            <a:custGeom>
              <a:avLst/>
              <a:gdLst/>
              <a:ahLst/>
              <a:cxnLst/>
              <a:rect l="l" t="t" r="r" b="b"/>
              <a:pathLst>
                <a:path w="7395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64"/>
            <p:cNvSpPr/>
            <p:nvPr/>
          </p:nvSpPr>
          <p:spPr>
            <a:xfrm>
              <a:off x="3823400" y="1371275"/>
              <a:ext cx="146975" cy="15725"/>
            </a:xfrm>
            <a:custGeom>
              <a:avLst/>
              <a:gdLst/>
              <a:ahLst/>
              <a:cxnLst/>
              <a:rect l="l" t="t" r="r" b="b"/>
              <a:pathLst>
                <a:path w="5879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64"/>
            <p:cNvSpPr/>
            <p:nvPr/>
          </p:nvSpPr>
          <p:spPr>
            <a:xfrm>
              <a:off x="3704150" y="1371275"/>
              <a:ext cx="96150" cy="15725"/>
            </a:xfrm>
            <a:custGeom>
              <a:avLst/>
              <a:gdLst/>
              <a:ahLst/>
              <a:cxnLst/>
              <a:rect l="l" t="t" r="r" b="b"/>
              <a:pathLst>
                <a:path w="3846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64"/>
            <p:cNvSpPr/>
            <p:nvPr/>
          </p:nvSpPr>
          <p:spPr>
            <a:xfrm>
              <a:off x="3148675" y="1371275"/>
              <a:ext cx="524075" cy="15725"/>
            </a:xfrm>
            <a:custGeom>
              <a:avLst/>
              <a:gdLst/>
              <a:ahLst/>
              <a:cxnLst/>
              <a:rect l="l" t="t" r="r" b="b"/>
              <a:pathLst>
                <a:path w="20963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64"/>
            <p:cNvSpPr/>
            <p:nvPr/>
          </p:nvSpPr>
          <p:spPr>
            <a:xfrm>
              <a:off x="2762325" y="1371275"/>
              <a:ext cx="359575" cy="15725"/>
            </a:xfrm>
            <a:custGeom>
              <a:avLst/>
              <a:gdLst/>
              <a:ahLst/>
              <a:cxnLst/>
              <a:rect l="l" t="t" r="r" b="b"/>
              <a:pathLst>
                <a:path w="14383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64"/>
            <p:cNvSpPr/>
            <p:nvPr/>
          </p:nvSpPr>
          <p:spPr>
            <a:xfrm>
              <a:off x="3853900" y="1569975"/>
              <a:ext cx="158075" cy="15750"/>
            </a:xfrm>
            <a:custGeom>
              <a:avLst/>
              <a:gdLst/>
              <a:ahLst/>
              <a:cxnLst/>
              <a:rect l="l" t="t" r="r" b="b"/>
              <a:pathLst>
                <a:path w="632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64"/>
            <p:cNvSpPr/>
            <p:nvPr/>
          </p:nvSpPr>
          <p:spPr>
            <a:xfrm>
              <a:off x="3498050" y="1569975"/>
              <a:ext cx="340150" cy="15750"/>
            </a:xfrm>
            <a:custGeom>
              <a:avLst/>
              <a:gdLst/>
              <a:ahLst/>
              <a:cxnLst/>
              <a:rect l="l" t="t" r="r" b="b"/>
              <a:pathLst>
                <a:path w="13606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64"/>
            <p:cNvSpPr/>
            <p:nvPr/>
          </p:nvSpPr>
          <p:spPr>
            <a:xfrm>
              <a:off x="3411175" y="1569975"/>
              <a:ext cx="57325" cy="15750"/>
            </a:xfrm>
            <a:custGeom>
              <a:avLst/>
              <a:gdLst/>
              <a:ahLst/>
              <a:cxnLst/>
              <a:rect l="l" t="t" r="r" b="b"/>
              <a:pathLst>
                <a:path w="229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64"/>
            <p:cNvSpPr/>
            <p:nvPr/>
          </p:nvSpPr>
          <p:spPr>
            <a:xfrm>
              <a:off x="3315975" y="1569975"/>
              <a:ext cx="84125" cy="15750"/>
            </a:xfrm>
            <a:custGeom>
              <a:avLst/>
              <a:gdLst/>
              <a:ahLst/>
              <a:cxnLst/>
              <a:rect l="l" t="t" r="r" b="b"/>
              <a:pathLst>
                <a:path w="3365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64"/>
            <p:cNvSpPr/>
            <p:nvPr/>
          </p:nvSpPr>
          <p:spPr>
            <a:xfrm>
              <a:off x="2991550" y="1569975"/>
              <a:ext cx="310575" cy="15750"/>
            </a:xfrm>
            <a:custGeom>
              <a:avLst/>
              <a:gdLst/>
              <a:ahLst/>
              <a:cxnLst/>
              <a:rect l="l" t="t" r="r" b="b"/>
              <a:pathLst>
                <a:path w="12423" h="630" extrusionOk="0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64"/>
            <p:cNvSpPr/>
            <p:nvPr/>
          </p:nvSpPr>
          <p:spPr>
            <a:xfrm>
              <a:off x="2762325" y="1569975"/>
              <a:ext cx="205225" cy="15750"/>
            </a:xfrm>
            <a:custGeom>
              <a:avLst/>
              <a:gdLst/>
              <a:ahLst/>
              <a:cxnLst/>
              <a:rect l="l" t="t" r="r" b="b"/>
              <a:pathLst>
                <a:path w="8209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64"/>
            <p:cNvSpPr/>
            <p:nvPr/>
          </p:nvSpPr>
          <p:spPr>
            <a:xfrm>
              <a:off x="3964800" y="1702150"/>
              <a:ext cx="47175" cy="14825"/>
            </a:xfrm>
            <a:custGeom>
              <a:avLst/>
              <a:gdLst/>
              <a:ahLst/>
              <a:cxnLst/>
              <a:rect l="l" t="t" r="r" b="b"/>
              <a:pathLst>
                <a:path w="1887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64"/>
            <p:cNvSpPr/>
            <p:nvPr/>
          </p:nvSpPr>
          <p:spPr>
            <a:xfrm>
              <a:off x="3273450" y="1702150"/>
              <a:ext cx="664575" cy="14825"/>
            </a:xfrm>
            <a:custGeom>
              <a:avLst/>
              <a:gdLst/>
              <a:ahLst/>
              <a:cxnLst/>
              <a:rect l="l" t="t" r="r" b="b"/>
              <a:pathLst>
                <a:path w="26583" h="593" extrusionOk="0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64"/>
            <p:cNvSpPr/>
            <p:nvPr/>
          </p:nvSpPr>
          <p:spPr>
            <a:xfrm>
              <a:off x="3112625" y="1702150"/>
              <a:ext cx="132200" cy="14825"/>
            </a:xfrm>
            <a:custGeom>
              <a:avLst/>
              <a:gdLst/>
              <a:ahLst/>
              <a:cxnLst/>
              <a:rect l="l" t="t" r="r" b="b"/>
              <a:pathLst>
                <a:path w="5288" h="593" extrusionOk="0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64"/>
            <p:cNvSpPr/>
            <p:nvPr/>
          </p:nvSpPr>
          <p:spPr>
            <a:xfrm>
              <a:off x="2762325" y="1702150"/>
              <a:ext cx="284700" cy="14825"/>
            </a:xfrm>
            <a:custGeom>
              <a:avLst/>
              <a:gdLst/>
              <a:ahLst/>
              <a:cxnLst/>
              <a:rect l="l" t="t" r="r" b="b"/>
              <a:pathLst>
                <a:path w="11388" h="593" extrusionOk="0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64"/>
            <p:cNvSpPr/>
            <p:nvPr/>
          </p:nvSpPr>
          <p:spPr>
            <a:xfrm>
              <a:off x="3936150" y="1833400"/>
              <a:ext cx="75825" cy="15725"/>
            </a:xfrm>
            <a:custGeom>
              <a:avLst/>
              <a:gdLst/>
              <a:ahLst/>
              <a:cxnLst/>
              <a:rect l="l" t="t" r="r" b="b"/>
              <a:pathLst>
                <a:path w="303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64"/>
            <p:cNvSpPr/>
            <p:nvPr/>
          </p:nvSpPr>
          <p:spPr>
            <a:xfrm>
              <a:off x="3785500" y="1833400"/>
              <a:ext cx="88750" cy="15725"/>
            </a:xfrm>
            <a:custGeom>
              <a:avLst/>
              <a:gdLst/>
              <a:ahLst/>
              <a:cxnLst/>
              <a:rect l="l" t="t" r="r" b="b"/>
              <a:pathLst>
                <a:path w="355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64"/>
            <p:cNvSpPr/>
            <p:nvPr/>
          </p:nvSpPr>
          <p:spPr>
            <a:xfrm>
              <a:off x="3680125" y="1833400"/>
              <a:ext cx="84125" cy="15725"/>
            </a:xfrm>
            <a:custGeom>
              <a:avLst/>
              <a:gdLst/>
              <a:ahLst/>
              <a:cxnLst/>
              <a:rect l="l" t="t" r="r" b="b"/>
              <a:pathLst>
                <a:path w="3365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64"/>
            <p:cNvSpPr/>
            <p:nvPr/>
          </p:nvSpPr>
          <p:spPr>
            <a:xfrm>
              <a:off x="3535025" y="1833400"/>
              <a:ext cx="121100" cy="15725"/>
            </a:xfrm>
            <a:custGeom>
              <a:avLst/>
              <a:gdLst/>
              <a:ahLst/>
              <a:cxnLst/>
              <a:rect l="l" t="t" r="r" b="b"/>
              <a:pathLst>
                <a:path w="4844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64"/>
            <p:cNvSpPr/>
            <p:nvPr/>
          </p:nvSpPr>
          <p:spPr>
            <a:xfrm>
              <a:off x="3421325" y="1833400"/>
              <a:ext cx="97075" cy="15725"/>
            </a:xfrm>
            <a:custGeom>
              <a:avLst/>
              <a:gdLst/>
              <a:ahLst/>
              <a:cxnLst/>
              <a:rect l="l" t="t" r="r" b="b"/>
              <a:pathLst>
                <a:path w="388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64"/>
            <p:cNvSpPr/>
            <p:nvPr/>
          </p:nvSpPr>
          <p:spPr>
            <a:xfrm>
              <a:off x="3347400" y="1833400"/>
              <a:ext cx="65650" cy="15725"/>
            </a:xfrm>
            <a:custGeom>
              <a:avLst/>
              <a:gdLst/>
              <a:ahLst/>
              <a:cxnLst/>
              <a:rect l="l" t="t" r="r" b="b"/>
              <a:pathLst>
                <a:path w="2626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64"/>
            <p:cNvSpPr/>
            <p:nvPr/>
          </p:nvSpPr>
          <p:spPr>
            <a:xfrm>
              <a:off x="3002650" y="1833400"/>
              <a:ext cx="331825" cy="15725"/>
            </a:xfrm>
            <a:custGeom>
              <a:avLst/>
              <a:gdLst/>
              <a:ahLst/>
              <a:cxnLst/>
              <a:rect l="l" t="t" r="r" b="b"/>
              <a:pathLst>
                <a:path w="1327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64"/>
            <p:cNvSpPr/>
            <p:nvPr/>
          </p:nvSpPr>
          <p:spPr>
            <a:xfrm>
              <a:off x="2762325" y="1833400"/>
              <a:ext cx="229250" cy="15725"/>
            </a:xfrm>
            <a:custGeom>
              <a:avLst/>
              <a:gdLst/>
              <a:ahLst/>
              <a:cxnLst/>
              <a:rect l="l" t="t" r="r" b="b"/>
              <a:pathLst>
                <a:path w="9170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64"/>
            <p:cNvSpPr/>
            <p:nvPr/>
          </p:nvSpPr>
          <p:spPr>
            <a:xfrm>
              <a:off x="3726350" y="20672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64"/>
            <p:cNvSpPr/>
            <p:nvPr/>
          </p:nvSpPr>
          <p:spPr>
            <a:xfrm>
              <a:off x="3718950" y="2058925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64"/>
            <p:cNvSpPr/>
            <p:nvPr/>
          </p:nvSpPr>
          <p:spPr>
            <a:xfrm>
              <a:off x="2028475" y="3650500"/>
              <a:ext cx="3505750" cy="189500"/>
            </a:xfrm>
            <a:custGeom>
              <a:avLst/>
              <a:gdLst/>
              <a:ahLst/>
              <a:cxnLst/>
              <a:rect l="l" t="t" r="r" b="b"/>
              <a:pathLst>
                <a:path w="140230" h="7580" extrusionOk="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64"/>
            <p:cNvSpPr/>
            <p:nvPr/>
          </p:nvSpPr>
          <p:spPr>
            <a:xfrm>
              <a:off x="2021075" y="3643125"/>
              <a:ext cx="3521475" cy="204275"/>
            </a:xfrm>
            <a:custGeom>
              <a:avLst/>
              <a:gdLst/>
              <a:ahLst/>
              <a:cxnLst/>
              <a:rect l="l" t="t" r="r" b="b"/>
              <a:pathLst>
                <a:path w="140859" h="8171" extrusionOk="0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64"/>
            <p:cNvSpPr/>
            <p:nvPr/>
          </p:nvSpPr>
          <p:spPr>
            <a:xfrm>
              <a:off x="1668925" y="2418450"/>
              <a:ext cx="4230400" cy="734825"/>
            </a:xfrm>
            <a:custGeom>
              <a:avLst/>
              <a:gdLst/>
              <a:ahLst/>
              <a:cxnLst/>
              <a:rect l="l" t="t" r="r" b="b"/>
              <a:pathLst>
                <a:path w="169216" h="29393" extrusionOk="0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64"/>
            <p:cNvSpPr/>
            <p:nvPr/>
          </p:nvSpPr>
          <p:spPr>
            <a:xfrm>
              <a:off x="1661525" y="2410150"/>
              <a:ext cx="4246100" cy="750525"/>
            </a:xfrm>
            <a:custGeom>
              <a:avLst/>
              <a:gdLst/>
              <a:ahLst/>
              <a:cxnLst/>
              <a:rect l="l" t="t" r="r" b="b"/>
              <a:pathLst>
                <a:path w="169844" h="30021" extrusionOk="0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64"/>
            <p:cNvSpPr/>
            <p:nvPr/>
          </p:nvSpPr>
          <p:spPr>
            <a:xfrm>
              <a:off x="2122750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64"/>
            <p:cNvSpPr/>
            <p:nvPr/>
          </p:nvSpPr>
          <p:spPr>
            <a:xfrm>
              <a:off x="2396325" y="26218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64"/>
            <p:cNvSpPr/>
            <p:nvPr/>
          </p:nvSpPr>
          <p:spPr>
            <a:xfrm>
              <a:off x="5047125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64"/>
            <p:cNvSpPr/>
            <p:nvPr/>
          </p:nvSpPr>
          <p:spPr>
            <a:xfrm>
              <a:off x="4772600" y="2621800"/>
              <a:ext cx="410400" cy="244950"/>
            </a:xfrm>
            <a:custGeom>
              <a:avLst/>
              <a:gdLst/>
              <a:ahLst/>
              <a:cxnLst/>
              <a:rect l="l" t="t" r="r" b="b"/>
              <a:pathLst>
                <a:path w="16416" h="9798" extrusionOk="0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64"/>
            <p:cNvSpPr/>
            <p:nvPr/>
          </p:nvSpPr>
          <p:spPr>
            <a:xfrm>
              <a:off x="1668925" y="2795550"/>
              <a:ext cx="863300" cy="854975"/>
            </a:xfrm>
            <a:custGeom>
              <a:avLst/>
              <a:gdLst/>
              <a:ahLst/>
              <a:cxnLst/>
              <a:rect l="l" t="t" r="r" b="b"/>
              <a:pathLst>
                <a:path w="34532" h="34199" extrusionOk="0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64"/>
            <p:cNvSpPr/>
            <p:nvPr/>
          </p:nvSpPr>
          <p:spPr>
            <a:xfrm>
              <a:off x="1661525" y="2788175"/>
              <a:ext cx="879000" cy="870675"/>
            </a:xfrm>
            <a:custGeom>
              <a:avLst/>
              <a:gdLst/>
              <a:ahLst/>
              <a:cxnLst/>
              <a:rect l="l" t="t" r="r" b="b"/>
              <a:pathLst>
                <a:path w="35160" h="34827" extrusionOk="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64"/>
            <p:cNvSpPr/>
            <p:nvPr/>
          </p:nvSpPr>
          <p:spPr>
            <a:xfrm>
              <a:off x="56442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64"/>
            <p:cNvSpPr/>
            <p:nvPr/>
          </p:nvSpPr>
          <p:spPr>
            <a:xfrm>
              <a:off x="557050" y="2509725"/>
              <a:ext cx="651625" cy="2453275"/>
            </a:xfrm>
            <a:custGeom>
              <a:avLst/>
              <a:gdLst/>
              <a:ahLst/>
              <a:cxnLst/>
              <a:rect l="l" t="t" r="r" b="b"/>
              <a:pathLst>
                <a:path w="26065" h="98131" extrusionOk="0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64"/>
            <p:cNvSpPr/>
            <p:nvPr/>
          </p:nvSpPr>
          <p:spPr>
            <a:xfrm>
              <a:off x="637897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64"/>
            <p:cNvSpPr/>
            <p:nvPr/>
          </p:nvSpPr>
          <p:spPr>
            <a:xfrm>
              <a:off x="6371600" y="2509725"/>
              <a:ext cx="650700" cy="2453275"/>
            </a:xfrm>
            <a:custGeom>
              <a:avLst/>
              <a:gdLst/>
              <a:ahLst/>
              <a:cxnLst/>
              <a:rect l="l" t="t" r="r" b="b"/>
              <a:pathLst>
                <a:path w="26028" h="98131" extrusionOk="0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64"/>
            <p:cNvSpPr/>
            <p:nvPr/>
          </p:nvSpPr>
          <p:spPr>
            <a:xfrm>
              <a:off x="564425" y="2517350"/>
              <a:ext cx="1469625" cy="1546325"/>
            </a:xfrm>
            <a:custGeom>
              <a:avLst/>
              <a:gdLst/>
              <a:ahLst/>
              <a:cxnLst/>
              <a:rect l="l" t="t" r="r" b="b"/>
              <a:pathLst>
                <a:path w="58785" h="61853" extrusionOk="0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64"/>
            <p:cNvSpPr/>
            <p:nvPr/>
          </p:nvSpPr>
          <p:spPr>
            <a:xfrm>
              <a:off x="556125" y="2509600"/>
              <a:ext cx="1487150" cy="1562075"/>
            </a:xfrm>
            <a:custGeom>
              <a:avLst/>
              <a:gdLst/>
              <a:ahLst/>
              <a:cxnLst/>
              <a:rect l="l" t="t" r="r" b="b"/>
              <a:pathLst>
                <a:path w="59486" h="62483" extrusionOk="0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64"/>
            <p:cNvSpPr/>
            <p:nvPr/>
          </p:nvSpPr>
          <p:spPr>
            <a:xfrm>
              <a:off x="5038800" y="2795550"/>
              <a:ext cx="861425" cy="854975"/>
            </a:xfrm>
            <a:custGeom>
              <a:avLst/>
              <a:gdLst/>
              <a:ahLst/>
              <a:cxnLst/>
              <a:rect l="l" t="t" r="r" b="b"/>
              <a:pathLst>
                <a:path w="34457" h="34199" extrusionOk="0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64"/>
            <p:cNvSpPr/>
            <p:nvPr/>
          </p:nvSpPr>
          <p:spPr>
            <a:xfrm>
              <a:off x="5030475" y="2788175"/>
              <a:ext cx="878075" cy="870675"/>
            </a:xfrm>
            <a:custGeom>
              <a:avLst/>
              <a:gdLst/>
              <a:ahLst/>
              <a:cxnLst/>
              <a:rect l="l" t="t" r="r" b="b"/>
              <a:pathLst>
                <a:path w="35123" h="34827" extrusionOk="0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64"/>
            <p:cNvSpPr/>
            <p:nvPr/>
          </p:nvSpPr>
          <p:spPr>
            <a:xfrm>
              <a:off x="5583200" y="3053425"/>
              <a:ext cx="129400" cy="107250"/>
            </a:xfrm>
            <a:custGeom>
              <a:avLst/>
              <a:gdLst/>
              <a:ahLst/>
              <a:cxnLst/>
              <a:rect l="l" t="t" r="r" b="b"/>
              <a:pathLst>
                <a:path w="5176" h="4290" extrusionOk="0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64"/>
            <p:cNvSpPr/>
            <p:nvPr/>
          </p:nvSpPr>
          <p:spPr>
            <a:xfrm>
              <a:off x="5375225" y="3075625"/>
              <a:ext cx="122950" cy="102600"/>
            </a:xfrm>
            <a:custGeom>
              <a:avLst/>
              <a:gdLst/>
              <a:ahLst/>
              <a:cxnLst/>
              <a:rect l="l" t="t" r="r" b="b"/>
              <a:pathLst>
                <a:path w="4918" h="4104" extrusionOk="0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64"/>
            <p:cNvSpPr/>
            <p:nvPr/>
          </p:nvSpPr>
          <p:spPr>
            <a:xfrm>
              <a:off x="5415900" y="2996125"/>
              <a:ext cx="111850" cy="73050"/>
            </a:xfrm>
            <a:custGeom>
              <a:avLst/>
              <a:gdLst/>
              <a:ahLst/>
              <a:cxnLst/>
              <a:rect l="l" t="t" r="r" b="b"/>
              <a:pathLst>
                <a:path w="4474" h="2922" extrusionOk="0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64"/>
            <p:cNvSpPr/>
            <p:nvPr/>
          </p:nvSpPr>
          <p:spPr>
            <a:xfrm>
              <a:off x="5520350" y="2983200"/>
              <a:ext cx="112775" cy="74875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64"/>
            <p:cNvSpPr/>
            <p:nvPr/>
          </p:nvSpPr>
          <p:spPr>
            <a:xfrm>
              <a:off x="5276325" y="3085775"/>
              <a:ext cx="118350" cy="101700"/>
            </a:xfrm>
            <a:custGeom>
              <a:avLst/>
              <a:gdLst/>
              <a:ahLst/>
              <a:cxnLst/>
              <a:rect l="l" t="t" r="r" b="b"/>
              <a:pathLst>
                <a:path w="4734" h="4068" extrusionOk="0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64"/>
            <p:cNvSpPr/>
            <p:nvPr/>
          </p:nvSpPr>
          <p:spPr>
            <a:xfrm>
              <a:off x="5535125" y="3168050"/>
              <a:ext cx="132200" cy="119250"/>
            </a:xfrm>
            <a:custGeom>
              <a:avLst/>
              <a:gdLst/>
              <a:ahLst/>
              <a:cxnLst/>
              <a:rect l="l" t="t" r="r" b="b"/>
              <a:pathLst>
                <a:path w="5288" h="4770" extrusionOk="0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64"/>
            <p:cNvSpPr/>
            <p:nvPr/>
          </p:nvSpPr>
          <p:spPr>
            <a:xfrm>
              <a:off x="5295750" y="3308525"/>
              <a:ext cx="115550" cy="81375"/>
            </a:xfrm>
            <a:custGeom>
              <a:avLst/>
              <a:gdLst/>
              <a:ahLst/>
              <a:cxnLst/>
              <a:rect l="l" t="t" r="r" b="b"/>
              <a:pathLst>
                <a:path w="4622" h="3255" extrusionOk="0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64"/>
            <p:cNvSpPr/>
            <p:nvPr/>
          </p:nvSpPr>
          <p:spPr>
            <a:xfrm>
              <a:off x="5478750" y="3064525"/>
              <a:ext cx="123875" cy="104475"/>
            </a:xfrm>
            <a:custGeom>
              <a:avLst/>
              <a:gdLst/>
              <a:ahLst/>
              <a:cxnLst/>
              <a:rect l="l" t="t" r="r" b="b"/>
              <a:pathLst>
                <a:path w="4955" h="4179" extrusionOk="0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64"/>
            <p:cNvSpPr/>
            <p:nvPr/>
          </p:nvSpPr>
          <p:spPr>
            <a:xfrm>
              <a:off x="5624775" y="2969325"/>
              <a:ext cx="121100" cy="78575"/>
            </a:xfrm>
            <a:custGeom>
              <a:avLst/>
              <a:gdLst/>
              <a:ahLst/>
              <a:cxnLst/>
              <a:rect l="l" t="t" r="r" b="b"/>
              <a:pathLst>
                <a:path w="4844" h="3143" extrusionOk="0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64"/>
            <p:cNvSpPr/>
            <p:nvPr/>
          </p:nvSpPr>
          <p:spPr>
            <a:xfrm>
              <a:off x="5193150" y="3315000"/>
              <a:ext cx="115550" cy="74900"/>
            </a:xfrm>
            <a:custGeom>
              <a:avLst/>
              <a:gdLst/>
              <a:ahLst/>
              <a:cxnLst/>
              <a:rect l="l" t="t" r="r" b="b"/>
              <a:pathLst>
                <a:path w="4622" h="2996" extrusionOk="0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64"/>
            <p:cNvSpPr/>
            <p:nvPr/>
          </p:nvSpPr>
          <p:spPr>
            <a:xfrm>
              <a:off x="5320700" y="3009075"/>
              <a:ext cx="102625" cy="69325"/>
            </a:xfrm>
            <a:custGeom>
              <a:avLst/>
              <a:gdLst/>
              <a:ahLst/>
              <a:cxnLst/>
              <a:rect l="l" t="t" r="r" b="b"/>
              <a:pathLst>
                <a:path w="4105" h="2773" extrusionOk="0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64"/>
            <p:cNvSpPr/>
            <p:nvPr/>
          </p:nvSpPr>
          <p:spPr>
            <a:xfrm>
              <a:off x="5497225" y="3297450"/>
              <a:ext cx="119275" cy="92450"/>
            </a:xfrm>
            <a:custGeom>
              <a:avLst/>
              <a:gdLst/>
              <a:ahLst/>
              <a:cxnLst/>
              <a:rect l="l" t="t" r="r" b="b"/>
              <a:pathLst>
                <a:path w="4771" h="3698" extrusionOk="0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64"/>
            <p:cNvSpPr/>
            <p:nvPr/>
          </p:nvSpPr>
          <p:spPr>
            <a:xfrm>
              <a:off x="5432525" y="3177275"/>
              <a:ext cx="128500" cy="115575"/>
            </a:xfrm>
            <a:custGeom>
              <a:avLst/>
              <a:gdLst/>
              <a:ahLst/>
              <a:cxnLst/>
              <a:rect l="l" t="t" r="r" b="b"/>
              <a:pathLst>
                <a:path w="5140" h="4623" extrusionOk="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64"/>
            <p:cNvSpPr/>
            <p:nvPr/>
          </p:nvSpPr>
          <p:spPr>
            <a:xfrm>
              <a:off x="5329950" y="3185600"/>
              <a:ext cx="126650" cy="112800"/>
            </a:xfrm>
            <a:custGeom>
              <a:avLst/>
              <a:gdLst/>
              <a:ahLst/>
              <a:cxnLst/>
              <a:rect l="l" t="t" r="r" b="b"/>
              <a:pathLst>
                <a:path w="5066" h="4512" extrusionOk="0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64"/>
            <p:cNvSpPr/>
            <p:nvPr/>
          </p:nvSpPr>
          <p:spPr>
            <a:xfrm>
              <a:off x="5228275" y="3194850"/>
              <a:ext cx="124800" cy="110000"/>
            </a:xfrm>
            <a:custGeom>
              <a:avLst/>
              <a:gdLst/>
              <a:ahLst/>
              <a:cxnLst/>
              <a:rect l="l" t="t" r="r" b="b"/>
              <a:pathLst>
                <a:path w="4992" h="4400" extrusionOk="0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64"/>
            <p:cNvSpPr/>
            <p:nvPr/>
          </p:nvSpPr>
          <p:spPr>
            <a:xfrm>
              <a:off x="5396500" y="3302975"/>
              <a:ext cx="117400" cy="86925"/>
            </a:xfrm>
            <a:custGeom>
              <a:avLst/>
              <a:gdLst/>
              <a:ahLst/>
              <a:cxnLst/>
              <a:rect l="l" t="t" r="r" b="b"/>
              <a:pathLst>
                <a:path w="4696" h="3477" extrusionOk="0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64"/>
            <p:cNvSpPr/>
            <p:nvPr/>
          </p:nvSpPr>
          <p:spPr>
            <a:xfrm>
              <a:off x="5535125" y="2517350"/>
              <a:ext cx="1469600" cy="1546325"/>
            </a:xfrm>
            <a:custGeom>
              <a:avLst/>
              <a:gdLst/>
              <a:ahLst/>
              <a:cxnLst/>
              <a:rect l="l" t="t" r="r" b="b"/>
              <a:pathLst>
                <a:path w="58784" h="61853" extrusionOk="0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64"/>
            <p:cNvSpPr/>
            <p:nvPr/>
          </p:nvSpPr>
          <p:spPr>
            <a:xfrm>
              <a:off x="5525875" y="2509600"/>
              <a:ext cx="1487175" cy="1562075"/>
            </a:xfrm>
            <a:custGeom>
              <a:avLst/>
              <a:gdLst/>
              <a:ahLst/>
              <a:cxnLst/>
              <a:rect l="l" t="t" r="r" b="b"/>
              <a:pathLst>
                <a:path w="59487" h="62483" extrusionOk="0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64"/>
            <p:cNvSpPr/>
            <p:nvPr/>
          </p:nvSpPr>
          <p:spPr>
            <a:xfrm>
              <a:off x="2453625" y="2391650"/>
              <a:ext cx="2670225" cy="1257025"/>
            </a:xfrm>
            <a:custGeom>
              <a:avLst/>
              <a:gdLst/>
              <a:ahLst/>
              <a:cxnLst/>
              <a:rect l="l" t="t" r="r" b="b"/>
              <a:pathLst>
                <a:path w="106809" h="50281" extrusionOk="0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64"/>
            <p:cNvSpPr/>
            <p:nvPr/>
          </p:nvSpPr>
          <p:spPr>
            <a:xfrm>
              <a:off x="2446225" y="2384250"/>
              <a:ext cx="2685950" cy="1272750"/>
            </a:xfrm>
            <a:custGeom>
              <a:avLst/>
              <a:gdLst/>
              <a:ahLst/>
              <a:cxnLst/>
              <a:rect l="l" t="t" r="r" b="b"/>
              <a:pathLst>
                <a:path w="107438" h="50910" extrusionOk="0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64"/>
            <p:cNvSpPr/>
            <p:nvPr/>
          </p:nvSpPr>
          <p:spPr>
            <a:xfrm>
              <a:off x="2453625" y="2391650"/>
              <a:ext cx="1203425" cy="1257025"/>
            </a:xfrm>
            <a:custGeom>
              <a:avLst/>
              <a:gdLst/>
              <a:ahLst/>
              <a:cxnLst/>
              <a:rect l="l" t="t" r="r" b="b"/>
              <a:pathLst>
                <a:path w="48137" h="50281" extrusionOk="0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64"/>
            <p:cNvSpPr/>
            <p:nvPr/>
          </p:nvSpPr>
          <p:spPr>
            <a:xfrm>
              <a:off x="2446225" y="2384250"/>
              <a:ext cx="1203425" cy="1272750"/>
            </a:xfrm>
            <a:custGeom>
              <a:avLst/>
              <a:gdLst/>
              <a:ahLst/>
              <a:cxnLst/>
              <a:rect l="l" t="t" r="r" b="b"/>
              <a:pathLst>
                <a:path w="48137" h="50910" extrusionOk="0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64"/>
            <p:cNvSpPr/>
            <p:nvPr/>
          </p:nvSpPr>
          <p:spPr>
            <a:xfrm>
              <a:off x="4618250" y="2603325"/>
              <a:ext cx="289325" cy="265275"/>
            </a:xfrm>
            <a:custGeom>
              <a:avLst/>
              <a:gdLst/>
              <a:ahLst/>
              <a:cxnLst/>
              <a:rect l="l" t="t" r="r" b="b"/>
              <a:pathLst>
                <a:path w="11573" h="10611" extrusionOk="0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64"/>
            <p:cNvSpPr/>
            <p:nvPr/>
          </p:nvSpPr>
          <p:spPr>
            <a:xfrm>
              <a:off x="4609950" y="2595000"/>
              <a:ext cx="305025" cy="281000"/>
            </a:xfrm>
            <a:custGeom>
              <a:avLst/>
              <a:gdLst/>
              <a:ahLst/>
              <a:cxnLst/>
              <a:rect l="l" t="t" r="r" b="b"/>
              <a:pathLst>
                <a:path w="12201" h="11240" extrusionOk="0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64"/>
            <p:cNvSpPr/>
            <p:nvPr/>
          </p:nvSpPr>
          <p:spPr>
            <a:xfrm>
              <a:off x="4638600" y="2621800"/>
              <a:ext cx="248650" cy="227400"/>
            </a:xfrm>
            <a:custGeom>
              <a:avLst/>
              <a:gdLst/>
              <a:ahLst/>
              <a:cxnLst/>
              <a:rect l="l" t="t" r="r" b="b"/>
              <a:pathLst>
                <a:path w="9946" h="9096" extrusionOk="0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64"/>
            <p:cNvSpPr/>
            <p:nvPr/>
          </p:nvSpPr>
          <p:spPr>
            <a:xfrm>
              <a:off x="4631200" y="2614400"/>
              <a:ext cx="263425" cy="243100"/>
            </a:xfrm>
            <a:custGeom>
              <a:avLst/>
              <a:gdLst/>
              <a:ahLst/>
              <a:cxnLst/>
              <a:rect l="l" t="t" r="r" b="b"/>
              <a:pathLst>
                <a:path w="10537" h="9724" extrusionOk="0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64"/>
            <p:cNvSpPr/>
            <p:nvPr/>
          </p:nvSpPr>
          <p:spPr>
            <a:xfrm>
              <a:off x="913800" y="2888150"/>
              <a:ext cx="246800" cy="260350"/>
            </a:xfrm>
            <a:custGeom>
              <a:avLst/>
              <a:gdLst/>
              <a:ahLst/>
              <a:cxnLst/>
              <a:rect l="l" t="t" r="r" b="b"/>
              <a:pathLst>
                <a:path w="9872" h="10414" extrusionOk="0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64"/>
            <p:cNvSpPr/>
            <p:nvPr/>
          </p:nvSpPr>
          <p:spPr>
            <a:xfrm>
              <a:off x="920275" y="2880600"/>
              <a:ext cx="232950" cy="275450"/>
            </a:xfrm>
            <a:custGeom>
              <a:avLst/>
              <a:gdLst/>
              <a:ahLst/>
              <a:cxnLst/>
              <a:rect l="l" t="t" r="r" b="b"/>
              <a:pathLst>
                <a:path w="9318" h="11018" extrusionOk="0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64"/>
            <p:cNvSpPr/>
            <p:nvPr/>
          </p:nvSpPr>
          <p:spPr>
            <a:xfrm>
              <a:off x="931375" y="2906950"/>
              <a:ext cx="211675" cy="222725"/>
            </a:xfrm>
            <a:custGeom>
              <a:avLst/>
              <a:gdLst/>
              <a:ahLst/>
              <a:cxnLst/>
              <a:rect l="l" t="t" r="r" b="b"/>
              <a:pathLst>
                <a:path w="8467" h="8909" extrusionOk="0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64"/>
            <p:cNvSpPr/>
            <p:nvPr/>
          </p:nvSpPr>
          <p:spPr>
            <a:xfrm>
              <a:off x="935975" y="2899075"/>
              <a:ext cx="201525" cy="238500"/>
            </a:xfrm>
            <a:custGeom>
              <a:avLst/>
              <a:gdLst/>
              <a:ahLst/>
              <a:cxnLst/>
              <a:rect l="l" t="t" r="r" b="b"/>
              <a:pathLst>
                <a:path w="8061" h="9540" extrusionOk="0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64"/>
            <p:cNvSpPr/>
            <p:nvPr/>
          </p:nvSpPr>
          <p:spPr>
            <a:xfrm>
              <a:off x="1254850" y="2924675"/>
              <a:ext cx="196900" cy="207625"/>
            </a:xfrm>
            <a:custGeom>
              <a:avLst/>
              <a:gdLst/>
              <a:ahLst/>
              <a:cxnLst/>
              <a:rect l="l" t="t" r="r" b="b"/>
              <a:pathLst>
                <a:path w="7876" h="8305" extrusionOk="0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64"/>
            <p:cNvSpPr/>
            <p:nvPr/>
          </p:nvSpPr>
          <p:spPr>
            <a:xfrm>
              <a:off x="1259475" y="2916650"/>
              <a:ext cx="188575" cy="223700"/>
            </a:xfrm>
            <a:custGeom>
              <a:avLst/>
              <a:gdLst/>
              <a:ahLst/>
              <a:cxnLst/>
              <a:rect l="l" t="t" r="r" b="b"/>
              <a:pathLst>
                <a:path w="7543" h="8948" extrusionOk="0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64"/>
            <p:cNvSpPr/>
            <p:nvPr/>
          </p:nvSpPr>
          <p:spPr>
            <a:xfrm>
              <a:off x="1268725" y="2939350"/>
              <a:ext cx="169150" cy="178300"/>
            </a:xfrm>
            <a:custGeom>
              <a:avLst/>
              <a:gdLst/>
              <a:ahLst/>
              <a:cxnLst/>
              <a:rect l="l" t="t" r="r" b="b"/>
              <a:pathLst>
                <a:path w="6766" h="7132" extrusionOk="0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64"/>
            <p:cNvSpPr/>
            <p:nvPr/>
          </p:nvSpPr>
          <p:spPr>
            <a:xfrm>
              <a:off x="1271500" y="2931425"/>
              <a:ext cx="163625" cy="194125"/>
            </a:xfrm>
            <a:custGeom>
              <a:avLst/>
              <a:gdLst/>
              <a:ahLst/>
              <a:cxnLst/>
              <a:rect l="l" t="t" r="r" b="b"/>
              <a:pathLst>
                <a:path w="6545" h="7765" extrusionOk="0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64"/>
            <p:cNvSpPr/>
            <p:nvPr/>
          </p:nvSpPr>
          <p:spPr>
            <a:xfrm>
              <a:off x="1540450" y="2960750"/>
              <a:ext cx="151600" cy="159500"/>
            </a:xfrm>
            <a:custGeom>
              <a:avLst/>
              <a:gdLst/>
              <a:ahLst/>
              <a:cxnLst/>
              <a:rect l="l" t="t" r="r" b="b"/>
              <a:pathLst>
                <a:path w="6064" h="6380" extrusionOk="0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64"/>
            <p:cNvSpPr/>
            <p:nvPr/>
          </p:nvSpPr>
          <p:spPr>
            <a:xfrm>
              <a:off x="1542300" y="2952675"/>
              <a:ext cx="147900" cy="174725"/>
            </a:xfrm>
            <a:custGeom>
              <a:avLst/>
              <a:gdLst/>
              <a:ahLst/>
              <a:cxnLst/>
              <a:rect l="l" t="t" r="r" b="b"/>
              <a:pathLst>
                <a:path w="5916" h="6989" extrusionOk="0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64"/>
            <p:cNvSpPr/>
            <p:nvPr/>
          </p:nvSpPr>
          <p:spPr>
            <a:xfrm>
              <a:off x="1551550" y="2972325"/>
              <a:ext cx="129425" cy="136350"/>
            </a:xfrm>
            <a:custGeom>
              <a:avLst/>
              <a:gdLst/>
              <a:ahLst/>
              <a:cxnLst/>
              <a:rect l="l" t="t" r="r" b="b"/>
              <a:pathLst>
                <a:path w="5177" h="5454" extrusionOk="0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64"/>
            <p:cNvSpPr/>
            <p:nvPr/>
          </p:nvSpPr>
          <p:spPr>
            <a:xfrm>
              <a:off x="1551550" y="2963775"/>
              <a:ext cx="129425" cy="152525"/>
            </a:xfrm>
            <a:custGeom>
              <a:avLst/>
              <a:gdLst/>
              <a:ahLst/>
              <a:cxnLst/>
              <a:rect l="l" t="t" r="r" b="b"/>
              <a:pathLst>
                <a:path w="5177" h="6101" extrusionOk="0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64"/>
            <p:cNvSpPr/>
            <p:nvPr/>
          </p:nvSpPr>
          <p:spPr>
            <a:xfrm>
              <a:off x="4390900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64"/>
            <p:cNvSpPr/>
            <p:nvPr/>
          </p:nvSpPr>
          <p:spPr>
            <a:xfrm>
              <a:off x="4291075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64"/>
            <p:cNvSpPr/>
            <p:nvPr/>
          </p:nvSpPr>
          <p:spPr>
            <a:xfrm>
              <a:off x="4190325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64"/>
            <p:cNvSpPr/>
            <p:nvPr/>
          </p:nvSpPr>
          <p:spPr>
            <a:xfrm>
              <a:off x="4090500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64"/>
            <p:cNvSpPr/>
            <p:nvPr/>
          </p:nvSpPr>
          <p:spPr>
            <a:xfrm>
              <a:off x="4561875" y="2950850"/>
              <a:ext cx="378050" cy="36050"/>
            </a:xfrm>
            <a:custGeom>
              <a:avLst/>
              <a:gdLst/>
              <a:ahLst/>
              <a:cxnLst/>
              <a:rect l="l" t="t" r="r" b="b"/>
              <a:pathLst>
                <a:path w="15122" h="1442" extrusionOk="0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64"/>
            <p:cNvSpPr/>
            <p:nvPr/>
          </p:nvSpPr>
          <p:spPr>
            <a:xfrm>
              <a:off x="4561875" y="3063600"/>
              <a:ext cx="378050" cy="35150"/>
            </a:xfrm>
            <a:custGeom>
              <a:avLst/>
              <a:gdLst/>
              <a:ahLst/>
              <a:cxnLst/>
              <a:rect l="l" t="t" r="r" b="b"/>
              <a:pathLst>
                <a:path w="15122" h="1406" extrusionOk="0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64"/>
            <p:cNvSpPr/>
            <p:nvPr/>
          </p:nvSpPr>
          <p:spPr>
            <a:xfrm>
              <a:off x="2656050" y="3012775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64"/>
            <p:cNvSpPr/>
            <p:nvPr/>
          </p:nvSpPr>
          <p:spPr>
            <a:xfrm>
              <a:off x="2648650" y="3005375"/>
              <a:ext cx="174700" cy="161775"/>
            </a:xfrm>
            <a:custGeom>
              <a:avLst/>
              <a:gdLst/>
              <a:ahLst/>
              <a:cxnLst/>
              <a:rect l="l" t="t" r="r" b="b"/>
              <a:pathLst>
                <a:path w="6988" h="6471" extrusionOk="0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64"/>
            <p:cNvSpPr/>
            <p:nvPr/>
          </p:nvSpPr>
          <p:spPr>
            <a:xfrm>
              <a:off x="2644950" y="3225350"/>
              <a:ext cx="159000" cy="146050"/>
            </a:xfrm>
            <a:custGeom>
              <a:avLst/>
              <a:gdLst/>
              <a:ahLst/>
              <a:cxnLst/>
              <a:rect l="l" t="t" r="r" b="b"/>
              <a:pathLst>
                <a:path w="6360" h="5842" extrusionOk="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64"/>
            <p:cNvSpPr/>
            <p:nvPr/>
          </p:nvSpPr>
          <p:spPr>
            <a:xfrm>
              <a:off x="2636625" y="321795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64"/>
            <p:cNvSpPr/>
            <p:nvPr/>
          </p:nvSpPr>
          <p:spPr>
            <a:xfrm>
              <a:off x="2618150" y="3425000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64"/>
            <p:cNvSpPr/>
            <p:nvPr/>
          </p:nvSpPr>
          <p:spPr>
            <a:xfrm>
              <a:off x="2610750" y="341760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64"/>
            <p:cNvSpPr/>
            <p:nvPr/>
          </p:nvSpPr>
          <p:spPr>
            <a:xfrm>
              <a:off x="5515725" y="3650500"/>
              <a:ext cx="855875" cy="1305100"/>
            </a:xfrm>
            <a:custGeom>
              <a:avLst/>
              <a:gdLst/>
              <a:ahLst/>
              <a:cxnLst/>
              <a:rect l="l" t="t" r="r" b="b"/>
              <a:pathLst>
                <a:path w="34235" h="52204" extrusionOk="0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64"/>
            <p:cNvSpPr/>
            <p:nvPr/>
          </p:nvSpPr>
          <p:spPr>
            <a:xfrm>
              <a:off x="5508325" y="3642975"/>
              <a:ext cx="871600" cy="1320100"/>
            </a:xfrm>
            <a:custGeom>
              <a:avLst/>
              <a:gdLst/>
              <a:ahLst/>
              <a:cxnLst/>
              <a:rect l="l" t="t" r="r" b="b"/>
              <a:pathLst>
                <a:path w="34864" h="52804" extrusionOk="0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64"/>
            <p:cNvSpPr/>
            <p:nvPr/>
          </p:nvSpPr>
          <p:spPr>
            <a:xfrm>
              <a:off x="1200325" y="3650500"/>
              <a:ext cx="854975" cy="1305100"/>
            </a:xfrm>
            <a:custGeom>
              <a:avLst/>
              <a:gdLst/>
              <a:ahLst/>
              <a:cxnLst/>
              <a:rect l="l" t="t" r="r" b="b"/>
              <a:pathLst>
                <a:path w="34199" h="52204" extrusionOk="0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64"/>
            <p:cNvSpPr/>
            <p:nvPr/>
          </p:nvSpPr>
          <p:spPr>
            <a:xfrm>
              <a:off x="1192925" y="3642975"/>
              <a:ext cx="869775" cy="1320100"/>
            </a:xfrm>
            <a:custGeom>
              <a:avLst/>
              <a:gdLst/>
              <a:ahLst/>
              <a:cxnLst/>
              <a:rect l="l" t="t" r="r" b="b"/>
              <a:pathLst>
                <a:path w="34791" h="52804" extrusionOk="0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64"/>
            <p:cNvSpPr/>
            <p:nvPr/>
          </p:nvSpPr>
          <p:spPr>
            <a:xfrm>
              <a:off x="2685625" y="2486850"/>
              <a:ext cx="543475" cy="497275"/>
            </a:xfrm>
            <a:custGeom>
              <a:avLst/>
              <a:gdLst/>
              <a:ahLst/>
              <a:cxnLst/>
              <a:rect l="l" t="t" r="r" b="b"/>
              <a:pathLst>
                <a:path w="21739" h="19891" extrusionOk="0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64"/>
            <p:cNvSpPr/>
            <p:nvPr/>
          </p:nvSpPr>
          <p:spPr>
            <a:xfrm>
              <a:off x="2678225" y="2479450"/>
              <a:ext cx="558275" cy="513000"/>
            </a:xfrm>
            <a:custGeom>
              <a:avLst/>
              <a:gdLst/>
              <a:ahLst/>
              <a:cxnLst/>
              <a:rect l="l" t="t" r="r" b="b"/>
              <a:pathLst>
                <a:path w="22331" h="20520" extrusionOk="0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64"/>
            <p:cNvSpPr/>
            <p:nvPr/>
          </p:nvSpPr>
          <p:spPr>
            <a:xfrm>
              <a:off x="2722600" y="2520125"/>
              <a:ext cx="469550" cy="430750"/>
            </a:xfrm>
            <a:custGeom>
              <a:avLst/>
              <a:gdLst/>
              <a:ahLst/>
              <a:cxnLst/>
              <a:rect l="l" t="t" r="r" b="b"/>
              <a:pathLst>
                <a:path w="18782" h="17230" extrusionOk="0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64"/>
            <p:cNvSpPr/>
            <p:nvPr/>
          </p:nvSpPr>
          <p:spPr>
            <a:xfrm>
              <a:off x="2714275" y="2512725"/>
              <a:ext cx="485250" cy="445525"/>
            </a:xfrm>
            <a:custGeom>
              <a:avLst/>
              <a:gdLst/>
              <a:ahLst/>
              <a:cxnLst/>
              <a:rect l="l" t="t" r="r" b="b"/>
              <a:pathLst>
                <a:path w="19410" h="17821" extrusionOk="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64"/>
            <p:cNvSpPr/>
            <p:nvPr/>
          </p:nvSpPr>
          <p:spPr>
            <a:xfrm>
              <a:off x="2772500" y="2565425"/>
              <a:ext cx="369725" cy="340150"/>
            </a:xfrm>
            <a:custGeom>
              <a:avLst/>
              <a:gdLst/>
              <a:ahLst/>
              <a:cxnLst/>
              <a:rect l="l" t="t" r="r" b="b"/>
              <a:pathLst>
                <a:path w="14789" h="13606" extrusionOk="0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64"/>
            <p:cNvSpPr/>
            <p:nvPr/>
          </p:nvSpPr>
          <p:spPr>
            <a:xfrm>
              <a:off x="2850150" y="2636600"/>
              <a:ext cx="214450" cy="197800"/>
            </a:xfrm>
            <a:custGeom>
              <a:avLst/>
              <a:gdLst/>
              <a:ahLst/>
              <a:cxnLst/>
              <a:rect l="l" t="t" r="r" b="b"/>
              <a:pathLst>
                <a:path w="8578" h="7912" extrusionOk="0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64"/>
            <p:cNvSpPr/>
            <p:nvPr/>
          </p:nvSpPr>
          <p:spPr>
            <a:xfrm>
              <a:off x="2957350" y="2520125"/>
              <a:ext cx="25" cy="430750"/>
            </a:xfrm>
            <a:custGeom>
              <a:avLst/>
              <a:gdLst/>
              <a:ahLst/>
              <a:cxnLst/>
              <a:rect l="l" t="t" r="r" b="b"/>
              <a:pathLst>
                <a:path w="1" h="17230" extrusionOk="0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64"/>
            <p:cNvSpPr/>
            <p:nvPr/>
          </p:nvSpPr>
          <p:spPr>
            <a:xfrm>
              <a:off x="2949950" y="2512725"/>
              <a:ext cx="14825" cy="445525"/>
            </a:xfrm>
            <a:custGeom>
              <a:avLst/>
              <a:gdLst/>
              <a:ahLst/>
              <a:cxnLst/>
              <a:rect l="l" t="t" r="r" b="b"/>
              <a:pathLst>
                <a:path w="593" h="17821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64"/>
            <p:cNvSpPr/>
            <p:nvPr/>
          </p:nvSpPr>
          <p:spPr>
            <a:xfrm>
              <a:off x="2722600" y="2735475"/>
              <a:ext cx="469550" cy="25"/>
            </a:xfrm>
            <a:custGeom>
              <a:avLst/>
              <a:gdLst/>
              <a:ahLst/>
              <a:cxnLst/>
              <a:rect l="l" t="t" r="r" b="b"/>
              <a:pathLst>
                <a:path w="18782" h="1" extrusionOk="0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64"/>
            <p:cNvSpPr/>
            <p:nvPr/>
          </p:nvSpPr>
          <p:spPr>
            <a:xfrm>
              <a:off x="2714275" y="2728100"/>
              <a:ext cx="485250" cy="14800"/>
            </a:xfrm>
            <a:custGeom>
              <a:avLst/>
              <a:gdLst/>
              <a:ahLst/>
              <a:cxnLst/>
              <a:rect l="l" t="t" r="r" b="b"/>
              <a:pathLst>
                <a:path w="19410" h="592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64"/>
            <p:cNvSpPr/>
            <p:nvPr/>
          </p:nvSpPr>
          <p:spPr>
            <a:xfrm>
              <a:off x="1932350" y="305157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64"/>
            <p:cNvSpPr/>
            <p:nvPr/>
          </p:nvSpPr>
          <p:spPr>
            <a:xfrm>
              <a:off x="1929575" y="3044200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64"/>
            <p:cNvSpPr/>
            <p:nvPr/>
          </p:nvSpPr>
          <p:spPr>
            <a:xfrm>
              <a:off x="1860250" y="3071925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64"/>
            <p:cNvSpPr/>
            <p:nvPr/>
          </p:nvSpPr>
          <p:spPr>
            <a:xfrm>
              <a:off x="1852850" y="3064525"/>
              <a:ext cx="256050" cy="74900"/>
            </a:xfrm>
            <a:custGeom>
              <a:avLst/>
              <a:gdLst/>
              <a:ahLst/>
              <a:cxnLst/>
              <a:rect l="l" t="t" r="r" b="b"/>
              <a:pathLst>
                <a:path w="10242" h="2996" extrusionOk="0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64"/>
            <p:cNvSpPr/>
            <p:nvPr/>
          </p:nvSpPr>
          <p:spPr>
            <a:xfrm>
              <a:off x="2226250" y="304512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64"/>
            <p:cNvSpPr/>
            <p:nvPr/>
          </p:nvSpPr>
          <p:spPr>
            <a:xfrm>
              <a:off x="2224400" y="3037725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64"/>
            <p:cNvSpPr/>
            <p:nvPr/>
          </p:nvSpPr>
          <p:spPr>
            <a:xfrm>
              <a:off x="2154175" y="3065450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64"/>
            <p:cNvSpPr/>
            <p:nvPr/>
          </p:nvSpPr>
          <p:spPr>
            <a:xfrm>
              <a:off x="2146775" y="3058050"/>
              <a:ext cx="256050" cy="75825"/>
            </a:xfrm>
            <a:custGeom>
              <a:avLst/>
              <a:gdLst/>
              <a:ahLst/>
              <a:cxnLst/>
              <a:rect l="l" t="t" r="r" b="b"/>
              <a:pathLst>
                <a:path w="10242" h="3033" extrusionOk="0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64"/>
            <p:cNvSpPr/>
            <p:nvPr/>
          </p:nvSpPr>
          <p:spPr>
            <a:xfrm>
              <a:off x="6411325" y="2750350"/>
              <a:ext cx="307800" cy="342775"/>
            </a:xfrm>
            <a:custGeom>
              <a:avLst/>
              <a:gdLst/>
              <a:ahLst/>
              <a:cxnLst/>
              <a:rect l="l" t="t" r="r" b="b"/>
              <a:pathLst>
                <a:path w="12312" h="13711" extrusionOk="0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64"/>
            <p:cNvSpPr/>
            <p:nvPr/>
          </p:nvSpPr>
          <p:spPr>
            <a:xfrm>
              <a:off x="6421500" y="2742875"/>
              <a:ext cx="288400" cy="358650"/>
            </a:xfrm>
            <a:custGeom>
              <a:avLst/>
              <a:gdLst/>
              <a:ahLst/>
              <a:cxnLst/>
              <a:rect l="l" t="t" r="r" b="b"/>
              <a:pathLst>
                <a:path w="11536" h="14346" extrusionOk="0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64"/>
            <p:cNvSpPr/>
            <p:nvPr/>
          </p:nvSpPr>
          <p:spPr>
            <a:xfrm>
              <a:off x="6367900" y="2718725"/>
              <a:ext cx="380800" cy="356000"/>
            </a:xfrm>
            <a:custGeom>
              <a:avLst/>
              <a:gdLst/>
              <a:ahLst/>
              <a:cxnLst/>
              <a:rect l="l" t="t" r="r" b="b"/>
              <a:pathLst>
                <a:path w="15232" h="14240" extrusionOk="0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64"/>
            <p:cNvSpPr/>
            <p:nvPr/>
          </p:nvSpPr>
          <p:spPr>
            <a:xfrm>
              <a:off x="6007425" y="2810625"/>
              <a:ext cx="244025" cy="272225"/>
            </a:xfrm>
            <a:custGeom>
              <a:avLst/>
              <a:gdLst/>
              <a:ahLst/>
              <a:cxnLst/>
              <a:rect l="l" t="t" r="r" b="b"/>
              <a:pathLst>
                <a:path w="9761" h="10889" extrusionOk="0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64"/>
            <p:cNvSpPr/>
            <p:nvPr/>
          </p:nvSpPr>
          <p:spPr>
            <a:xfrm>
              <a:off x="6013900" y="2802950"/>
              <a:ext cx="231100" cy="287475"/>
            </a:xfrm>
            <a:custGeom>
              <a:avLst/>
              <a:gdLst/>
              <a:ahLst/>
              <a:cxnLst/>
              <a:rect l="l" t="t" r="r" b="b"/>
              <a:pathLst>
                <a:path w="9244" h="11499" extrusionOk="0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64"/>
            <p:cNvSpPr/>
            <p:nvPr/>
          </p:nvSpPr>
          <p:spPr>
            <a:xfrm>
              <a:off x="5994500" y="2772900"/>
              <a:ext cx="258800" cy="320975"/>
            </a:xfrm>
            <a:custGeom>
              <a:avLst/>
              <a:gdLst/>
              <a:ahLst/>
              <a:cxnLst/>
              <a:rect l="l" t="t" r="r" b="b"/>
              <a:pathLst>
                <a:path w="10352" h="12839" extrusionOk="0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64"/>
            <p:cNvSpPr/>
            <p:nvPr/>
          </p:nvSpPr>
          <p:spPr>
            <a:xfrm>
              <a:off x="5838275" y="3220725"/>
              <a:ext cx="467725" cy="561975"/>
            </a:xfrm>
            <a:custGeom>
              <a:avLst/>
              <a:gdLst/>
              <a:ahLst/>
              <a:cxnLst/>
              <a:rect l="l" t="t" r="r" b="b"/>
              <a:pathLst>
                <a:path w="18709" h="22479" extrusionOk="0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64"/>
            <p:cNvSpPr/>
            <p:nvPr/>
          </p:nvSpPr>
          <p:spPr>
            <a:xfrm>
              <a:off x="5829975" y="3213325"/>
              <a:ext cx="484325" cy="577500"/>
            </a:xfrm>
            <a:custGeom>
              <a:avLst/>
              <a:gdLst/>
              <a:ahLst/>
              <a:cxnLst/>
              <a:rect l="l" t="t" r="r" b="b"/>
              <a:pathLst>
                <a:path w="19373" h="23100" extrusionOk="0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64"/>
            <p:cNvSpPr/>
            <p:nvPr/>
          </p:nvSpPr>
          <p:spPr>
            <a:xfrm>
              <a:off x="6088775" y="3235525"/>
              <a:ext cx="500975" cy="665475"/>
            </a:xfrm>
            <a:custGeom>
              <a:avLst/>
              <a:gdLst/>
              <a:ahLst/>
              <a:cxnLst/>
              <a:rect l="l" t="t" r="r" b="b"/>
              <a:pathLst>
                <a:path w="20039" h="26619" extrusionOk="0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64"/>
            <p:cNvSpPr/>
            <p:nvPr/>
          </p:nvSpPr>
          <p:spPr>
            <a:xfrm>
              <a:off x="6081375" y="3228125"/>
              <a:ext cx="516675" cy="680050"/>
            </a:xfrm>
            <a:custGeom>
              <a:avLst/>
              <a:gdLst/>
              <a:ahLst/>
              <a:cxnLst/>
              <a:rect l="l" t="t" r="r" b="b"/>
              <a:pathLst>
                <a:path w="20667" h="27202" extrusionOk="0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64"/>
            <p:cNvSpPr/>
            <p:nvPr/>
          </p:nvSpPr>
          <p:spPr>
            <a:xfrm>
              <a:off x="5663600" y="3210550"/>
              <a:ext cx="354950" cy="461250"/>
            </a:xfrm>
            <a:custGeom>
              <a:avLst/>
              <a:gdLst/>
              <a:ahLst/>
              <a:cxnLst/>
              <a:rect l="l" t="t" r="r" b="b"/>
              <a:pathLst>
                <a:path w="14198" h="18450" extrusionOk="0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64"/>
            <p:cNvSpPr/>
            <p:nvPr/>
          </p:nvSpPr>
          <p:spPr>
            <a:xfrm>
              <a:off x="5655275" y="3202250"/>
              <a:ext cx="371575" cy="477650"/>
            </a:xfrm>
            <a:custGeom>
              <a:avLst/>
              <a:gdLst/>
              <a:ahLst/>
              <a:cxnLst/>
              <a:rect l="l" t="t" r="r" b="b"/>
              <a:pathLst>
                <a:path w="14863" h="19106" extrusionOk="0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64"/>
            <p:cNvSpPr/>
            <p:nvPr/>
          </p:nvSpPr>
          <p:spPr>
            <a:xfrm>
              <a:off x="1289975" y="3512800"/>
              <a:ext cx="232025" cy="192275"/>
            </a:xfrm>
            <a:custGeom>
              <a:avLst/>
              <a:gdLst/>
              <a:ahLst/>
              <a:cxnLst/>
              <a:rect l="l" t="t" r="r" b="b"/>
              <a:pathLst>
                <a:path w="9281" h="7691" extrusionOk="0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64"/>
            <p:cNvSpPr/>
            <p:nvPr/>
          </p:nvSpPr>
          <p:spPr>
            <a:xfrm>
              <a:off x="1281650" y="3505175"/>
              <a:ext cx="247750" cy="207525"/>
            </a:xfrm>
            <a:custGeom>
              <a:avLst/>
              <a:gdLst/>
              <a:ahLst/>
              <a:cxnLst/>
              <a:rect l="l" t="t" r="r" b="b"/>
              <a:pathLst>
                <a:path w="9910" h="8301" extrusionOk="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64"/>
            <p:cNvSpPr/>
            <p:nvPr/>
          </p:nvSpPr>
          <p:spPr>
            <a:xfrm>
              <a:off x="1197550" y="3311300"/>
              <a:ext cx="243100" cy="176575"/>
            </a:xfrm>
            <a:custGeom>
              <a:avLst/>
              <a:gdLst/>
              <a:ahLst/>
              <a:cxnLst/>
              <a:rect l="l" t="t" r="r" b="b"/>
              <a:pathLst>
                <a:path w="9724" h="7063" extrusionOk="0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64"/>
            <p:cNvSpPr/>
            <p:nvPr/>
          </p:nvSpPr>
          <p:spPr>
            <a:xfrm>
              <a:off x="1190150" y="3302975"/>
              <a:ext cx="258825" cy="192475"/>
            </a:xfrm>
            <a:custGeom>
              <a:avLst/>
              <a:gdLst/>
              <a:ahLst/>
              <a:cxnLst/>
              <a:rect l="l" t="t" r="r" b="b"/>
              <a:pathLst>
                <a:path w="10353" h="7699" extrusionOk="0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64"/>
            <p:cNvSpPr/>
            <p:nvPr/>
          </p:nvSpPr>
          <p:spPr>
            <a:xfrm>
              <a:off x="1413825" y="3288200"/>
              <a:ext cx="203375" cy="151600"/>
            </a:xfrm>
            <a:custGeom>
              <a:avLst/>
              <a:gdLst/>
              <a:ahLst/>
              <a:cxnLst/>
              <a:rect l="l" t="t" r="r" b="b"/>
              <a:pathLst>
                <a:path w="8135" h="6064" extrusionOk="0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64"/>
            <p:cNvSpPr/>
            <p:nvPr/>
          </p:nvSpPr>
          <p:spPr>
            <a:xfrm>
              <a:off x="1406425" y="3280575"/>
              <a:ext cx="219100" cy="166850"/>
            </a:xfrm>
            <a:custGeom>
              <a:avLst/>
              <a:gdLst/>
              <a:ahLst/>
              <a:cxnLst/>
              <a:rect l="l" t="t" r="r" b="b"/>
              <a:pathLst>
                <a:path w="8764" h="6674" extrusionOk="0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64"/>
            <p:cNvSpPr/>
            <p:nvPr/>
          </p:nvSpPr>
          <p:spPr>
            <a:xfrm>
              <a:off x="1601450" y="3269700"/>
              <a:ext cx="162700" cy="129425"/>
            </a:xfrm>
            <a:custGeom>
              <a:avLst/>
              <a:gdLst/>
              <a:ahLst/>
              <a:cxnLst/>
              <a:rect l="l" t="t" r="r" b="b"/>
              <a:pathLst>
                <a:path w="6508" h="5177" extrusionOk="0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64"/>
            <p:cNvSpPr/>
            <p:nvPr/>
          </p:nvSpPr>
          <p:spPr>
            <a:xfrm>
              <a:off x="1593150" y="3262075"/>
              <a:ext cx="179325" cy="145375"/>
            </a:xfrm>
            <a:custGeom>
              <a:avLst/>
              <a:gdLst/>
              <a:ahLst/>
              <a:cxnLst/>
              <a:rect l="l" t="t" r="r" b="b"/>
              <a:pathLst>
                <a:path w="7173" h="5815" extrusionOk="0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64"/>
            <p:cNvSpPr/>
            <p:nvPr/>
          </p:nvSpPr>
          <p:spPr>
            <a:xfrm>
              <a:off x="1497950" y="3470275"/>
              <a:ext cx="185800" cy="158075"/>
            </a:xfrm>
            <a:custGeom>
              <a:avLst/>
              <a:gdLst/>
              <a:ahLst/>
              <a:cxnLst/>
              <a:rect l="l" t="t" r="r" b="b"/>
              <a:pathLst>
                <a:path w="7432" h="6323" extrusionOk="0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64"/>
            <p:cNvSpPr/>
            <p:nvPr/>
          </p:nvSpPr>
          <p:spPr>
            <a:xfrm>
              <a:off x="1489625" y="3462650"/>
              <a:ext cx="202425" cy="173825"/>
            </a:xfrm>
            <a:custGeom>
              <a:avLst/>
              <a:gdLst/>
              <a:ahLst/>
              <a:cxnLst/>
              <a:rect l="l" t="t" r="r" b="b"/>
              <a:pathLst>
                <a:path w="8097" h="6953" extrusionOk="0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64"/>
            <p:cNvSpPr/>
            <p:nvPr/>
          </p:nvSpPr>
          <p:spPr>
            <a:xfrm>
              <a:off x="1004375" y="3337175"/>
              <a:ext cx="228325" cy="193200"/>
            </a:xfrm>
            <a:custGeom>
              <a:avLst/>
              <a:gdLst/>
              <a:ahLst/>
              <a:cxnLst/>
              <a:rect l="l" t="t" r="r" b="b"/>
              <a:pathLst>
                <a:path w="9133" h="7728" extrusionOk="0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64"/>
            <p:cNvSpPr/>
            <p:nvPr/>
          </p:nvSpPr>
          <p:spPr>
            <a:xfrm>
              <a:off x="996075" y="3329800"/>
              <a:ext cx="244025" cy="208150"/>
            </a:xfrm>
            <a:custGeom>
              <a:avLst/>
              <a:gdLst/>
              <a:ahLst/>
              <a:cxnLst/>
              <a:rect l="l" t="t" r="r" b="b"/>
              <a:pathLst>
                <a:path w="9761" h="8326" extrusionOk="0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64"/>
            <p:cNvSpPr/>
            <p:nvPr/>
          </p:nvSpPr>
          <p:spPr>
            <a:xfrm>
              <a:off x="1752100" y="3259550"/>
              <a:ext cx="92475" cy="106300"/>
            </a:xfrm>
            <a:custGeom>
              <a:avLst/>
              <a:gdLst/>
              <a:ahLst/>
              <a:cxnLst/>
              <a:rect l="l" t="t" r="r" b="b"/>
              <a:pathLst>
                <a:path w="3699" h="4252" extrusionOk="0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64"/>
            <p:cNvSpPr/>
            <p:nvPr/>
          </p:nvSpPr>
          <p:spPr>
            <a:xfrm>
              <a:off x="1743800" y="3251925"/>
              <a:ext cx="109075" cy="121575"/>
            </a:xfrm>
            <a:custGeom>
              <a:avLst/>
              <a:gdLst/>
              <a:ahLst/>
              <a:cxnLst/>
              <a:rect l="l" t="t" r="r" b="b"/>
              <a:pathLst>
                <a:path w="4363" h="4863" extrusionOk="0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64"/>
            <p:cNvSpPr/>
            <p:nvPr/>
          </p:nvSpPr>
          <p:spPr>
            <a:xfrm>
              <a:off x="1087575" y="3563625"/>
              <a:ext cx="235700" cy="215375"/>
            </a:xfrm>
            <a:custGeom>
              <a:avLst/>
              <a:gdLst/>
              <a:ahLst/>
              <a:cxnLst/>
              <a:rect l="l" t="t" r="r" b="b"/>
              <a:pathLst>
                <a:path w="9428" h="8615" extrusionOk="0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64"/>
            <p:cNvSpPr/>
            <p:nvPr/>
          </p:nvSpPr>
          <p:spPr>
            <a:xfrm>
              <a:off x="1079250" y="3556000"/>
              <a:ext cx="252350" cy="231100"/>
            </a:xfrm>
            <a:custGeom>
              <a:avLst/>
              <a:gdLst/>
              <a:ahLst/>
              <a:cxnLst/>
              <a:rect l="l" t="t" r="r" b="b"/>
              <a:pathLst>
                <a:path w="10094" h="9244" extrusionOk="0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64"/>
            <p:cNvSpPr/>
            <p:nvPr/>
          </p:nvSpPr>
          <p:spPr>
            <a:xfrm>
              <a:off x="1670775" y="3434225"/>
              <a:ext cx="154375" cy="132200"/>
            </a:xfrm>
            <a:custGeom>
              <a:avLst/>
              <a:gdLst/>
              <a:ahLst/>
              <a:cxnLst/>
              <a:rect l="l" t="t" r="r" b="b"/>
              <a:pathLst>
                <a:path w="6175" h="5288" extrusionOk="0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64"/>
            <p:cNvSpPr/>
            <p:nvPr/>
          </p:nvSpPr>
          <p:spPr>
            <a:xfrm>
              <a:off x="1663375" y="3426600"/>
              <a:ext cx="170100" cy="147450"/>
            </a:xfrm>
            <a:custGeom>
              <a:avLst/>
              <a:gdLst/>
              <a:ahLst/>
              <a:cxnLst/>
              <a:rect l="l" t="t" r="r" b="b"/>
              <a:pathLst>
                <a:path w="6804" h="5898" extrusionOk="0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64"/>
            <p:cNvSpPr/>
            <p:nvPr/>
          </p:nvSpPr>
          <p:spPr>
            <a:xfrm>
              <a:off x="1817725" y="3414825"/>
              <a:ext cx="87850" cy="97075"/>
            </a:xfrm>
            <a:custGeom>
              <a:avLst/>
              <a:gdLst/>
              <a:ahLst/>
              <a:cxnLst/>
              <a:rect l="l" t="t" r="r" b="b"/>
              <a:pathLst>
                <a:path w="3514" h="3883" extrusionOk="0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64"/>
            <p:cNvSpPr/>
            <p:nvPr/>
          </p:nvSpPr>
          <p:spPr>
            <a:xfrm>
              <a:off x="1810350" y="3407175"/>
              <a:ext cx="103525" cy="112350"/>
            </a:xfrm>
            <a:custGeom>
              <a:avLst/>
              <a:gdLst/>
              <a:ahLst/>
              <a:cxnLst/>
              <a:rect l="l" t="t" r="r" b="b"/>
              <a:pathLst>
                <a:path w="4141" h="4494" extrusionOk="0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64"/>
            <p:cNvSpPr/>
            <p:nvPr/>
          </p:nvSpPr>
          <p:spPr>
            <a:xfrm>
              <a:off x="6467700" y="3108900"/>
              <a:ext cx="396550" cy="1791250"/>
            </a:xfrm>
            <a:custGeom>
              <a:avLst/>
              <a:gdLst/>
              <a:ahLst/>
              <a:cxnLst/>
              <a:rect l="l" t="t" r="r" b="b"/>
              <a:pathLst>
                <a:path w="15862" h="71650" extrusionOk="0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64"/>
            <p:cNvSpPr/>
            <p:nvPr/>
          </p:nvSpPr>
          <p:spPr>
            <a:xfrm>
              <a:off x="6694150" y="3425900"/>
              <a:ext cx="170100" cy="713575"/>
            </a:xfrm>
            <a:custGeom>
              <a:avLst/>
              <a:gdLst/>
              <a:ahLst/>
              <a:cxnLst/>
              <a:rect l="l" t="t" r="r" b="b"/>
              <a:pathLst>
                <a:path w="6804" h="28543" extrusionOk="0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64"/>
            <p:cNvSpPr/>
            <p:nvPr/>
          </p:nvSpPr>
          <p:spPr>
            <a:xfrm>
              <a:off x="5578575" y="4023925"/>
              <a:ext cx="478775" cy="632200"/>
            </a:xfrm>
            <a:custGeom>
              <a:avLst/>
              <a:gdLst/>
              <a:ahLst/>
              <a:cxnLst/>
              <a:rect l="l" t="t" r="r" b="b"/>
              <a:pathLst>
                <a:path w="19151" h="25288" extrusionOk="0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64"/>
            <p:cNvSpPr/>
            <p:nvPr/>
          </p:nvSpPr>
          <p:spPr>
            <a:xfrm>
              <a:off x="5824425" y="4187500"/>
              <a:ext cx="15725" cy="314275"/>
            </a:xfrm>
            <a:custGeom>
              <a:avLst/>
              <a:gdLst/>
              <a:ahLst/>
              <a:cxnLst/>
              <a:rect l="l" t="t" r="r" b="b"/>
              <a:pathLst>
                <a:path w="629" h="12571" extrusionOk="0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64"/>
            <p:cNvSpPr/>
            <p:nvPr/>
          </p:nvSpPr>
          <p:spPr>
            <a:xfrm>
              <a:off x="5823500" y="3806475"/>
              <a:ext cx="396525" cy="794825"/>
            </a:xfrm>
            <a:custGeom>
              <a:avLst/>
              <a:gdLst/>
              <a:ahLst/>
              <a:cxnLst/>
              <a:rect l="l" t="t" r="r" b="b"/>
              <a:pathLst>
                <a:path w="15861" h="31793" extrusionOk="0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64"/>
            <p:cNvSpPr/>
            <p:nvPr/>
          </p:nvSpPr>
          <p:spPr>
            <a:xfrm>
              <a:off x="694750" y="2954525"/>
              <a:ext cx="15750" cy="1954850"/>
            </a:xfrm>
            <a:custGeom>
              <a:avLst/>
              <a:gdLst/>
              <a:ahLst/>
              <a:cxnLst/>
              <a:rect l="l" t="t" r="r" b="b"/>
              <a:pathLst>
                <a:path w="630" h="78194" extrusionOk="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64"/>
            <p:cNvSpPr/>
            <p:nvPr/>
          </p:nvSpPr>
          <p:spPr>
            <a:xfrm>
              <a:off x="758525" y="3878800"/>
              <a:ext cx="223700" cy="15750"/>
            </a:xfrm>
            <a:custGeom>
              <a:avLst/>
              <a:gdLst/>
              <a:ahLst/>
              <a:cxnLst/>
              <a:rect l="l" t="t" r="r" b="b"/>
              <a:pathLst>
                <a:path w="8948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64"/>
            <p:cNvSpPr/>
            <p:nvPr/>
          </p:nvSpPr>
          <p:spPr>
            <a:xfrm>
              <a:off x="966475" y="3697650"/>
              <a:ext cx="170100" cy="1175700"/>
            </a:xfrm>
            <a:custGeom>
              <a:avLst/>
              <a:gdLst/>
              <a:ahLst/>
              <a:cxnLst/>
              <a:rect l="l" t="t" r="r" b="b"/>
              <a:pathLst>
                <a:path w="6804" h="47028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64"/>
            <p:cNvSpPr/>
            <p:nvPr/>
          </p:nvSpPr>
          <p:spPr>
            <a:xfrm>
              <a:off x="794575" y="4078450"/>
              <a:ext cx="187650" cy="332750"/>
            </a:xfrm>
            <a:custGeom>
              <a:avLst/>
              <a:gdLst/>
              <a:ahLst/>
              <a:cxnLst/>
              <a:rect l="l" t="t" r="r" b="b"/>
              <a:pathLst>
                <a:path w="7506" h="13310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64"/>
            <p:cNvSpPr/>
            <p:nvPr/>
          </p:nvSpPr>
          <p:spPr>
            <a:xfrm>
              <a:off x="1193850" y="4105250"/>
              <a:ext cx="14825" cy="813375"/>
            </a:xfrm>
            <a:custGeom>
              <a:avLst/>
              <a:gdLst/>
              <a:ahLst/>
              <a:cxnLst/>
              <a:rect l="l" t="t" r="r" b="b"/>
              <a:pathLst>
                <a:path w="593" h="32535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64"/>
            <p:cNvSpPr/>
            <p:nvPr/>
          </p:nvSpPr>
          <p:spPr>
            <a:xfrm>
              <a:off x="6377125" y="4105250"/>
              <a:ext cx="15750" cy="857750"/>
            </a:xfrm>
            <a:custGeom>
              <a:avLst/>
              <a:gdLst/>
              <a:ahLst/>
              <a:cxnLst/>
              <a:rect l="l" t="t" r="r" b="b"/>
              <a:pathLst>
                <a:path w="630" h="34310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64"/>
            <p:cNvSpPr/>
            <p:nvPr/>
          </p:nvSpPr>
          <p:spPr>
            <a:xfrm>
              <a:off x="1301075" y="3906075"/>
              <a:ext cx="715400" cy="278475"/>
            </a:xfrm>
            <a:custGeom>
              <a:avLst/>
              <a:gdLst/>
              <a:ahLst/>
              <a:cxnLst/>
              <a:rect l="l" t="t" r="r" b="b"/>
              <a:pathLst>
                <a:path w="28616" h="11139" extrusionOk="0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64"/>
            <p:cNvSpPr/>
            <p:nvPr/>
          </p:nvSpPr>
          <p:spPr>
            <a:xfrm>
              <a:off x="1355600" y="3997100"/>
              <a:ext cx="297650" cy="595025"/>
            </a:xfrm>
            <a:custGeom>
              <a:avLst/>
              <a:gdLst/>
              <a:ahLst/>
              <a:cxnLst/>
              <a:rect l="l" t="t" r="r" b="b"/>
              <a:pathLst>
                <a:path w="11906" h="23801" extrusionOk="0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64"/>
            <p:cNvSpPr/>
            <p:nvPr/>
          </p:nvSpPr>
          <p:spPr>
            <a:xfrm>
              <a:off x="1882425" y="4069200"/>
              <a:ext cx="14825" cy="206150"/>
            </a:xfrm>
            <a:custGeom>
              <a:avLst/>
              <a:gdLst/>
              <a:ahLst/>
              <a:cxnLst/>
              <a:rect l="l" t="t" r="r" b="b"/>
              <a:pathLst>
                <a:path w="593" h="8246" extrusionOk="0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64"/>
            <p:cNvSpPr/>
            <p:nvPr/>
          </p:nvSpPr>
          <p:spPr>
            <a:xfrm>
              <a:off x="326142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64"/>
            <p:cNvSpPr/>
            <p:nvPr/>
          </p:nvSpPr>
          <p:spPr>
            <a:xfrm>
              <a:off x="3268825" y="4997850"/>
              <a:ext cx="265300" cy="206375"/>
            </a:xfrm>
            <a:custGeom>
              <a:avLst/>
              <a:gdLst/>
              <a:ahLst/>
              <a:cxnLst/>
              <a:rect l="l" t="t" r="r" b="b"/>
              <a:pathLst>
                <a:path w="10612" h="8255" extrusionOk="0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64"/>
            <p:cNvSpPr/>
            <p:nvPr/>
          </p:nvSpPr>
          <p:spPr>
            <a:xfrm>
              <a:off x="3389900" y="4063650"/>
              <a:ext cx="271775" cy="1028750"/>
            </a:xfrm>
            <a:custGeom>
              <a:avLst/>
              <a:gdLst/>
              <a:ahLst/>
              <a:cxnLst/>
              <a:rect l="l" t="t" r="r" b="b"/>
              <a:pathLst>
                <a:path w="10871" h="41150" extrusionOk="0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64"/>
            <p:cNvSpPr/>
            <p:nvPr/>
          </p:nvSpPr>
          <p:spPr>
            <a:xfrm>
              <a:off x="3382525" y="4055650"/>
              <a:ext cx="287450" cy="1044125"/>
            </a:xfrm>
            <a:custGeom>
              <a:avLst/>
              <a:gdLst/>
              <a:ahLst/>
              <a:cxnLst/>
              <a:rect l="l" t="t" r="r" b="b"/>
              <a:pathLst>
                <a:path w="11498" h="41765" extrusionOk="0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64"/>
            <p:cNvSpPr/>
            <p:nvPr/>
          </p:nvSpPr>
          <p:spPr>
            <a:xfrm>
              <a:off x="3397300" y="3850150"/>
              <a:ext cx="427050" cy="427050"/>
            </a:xfrm>
            <a:custGeom>
              <a:avLst/>
              <a:gdLst/>
              <a:ahLst/>
              <a:cxnLst/>
              <a:rect l="l" t="t" r="r" b="b"/>
              <a:pathLst>
                <a:path w="17082" h="17082" extrusionOk="0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64"/>
            <p:cNvSpPr/>
            <p:nvPr/>
          </p:nvSpPr>
          <p:spPr>
            <a:xfrm>
              <a:off x="338990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64"/>
            <p:cNvSpPr/>
            <p:nvPr/>
          </p:nvSpPr>
          <p:spPr>
            <a:xfrm>
              <a:off x="414317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64"/>
            <p:cNvSpPr/>
            <p:nvPr/>
          </p:nvSpPr>
          <p:spPr>
            <a:xfrm>
              <a:off x="4135800" y="4997850"/>
              <a:ext cx="265275" cy="206375"/>
            </a:xfrm>
            <a:custGeom>
              <a:avLst/>
              <a:gdLst/>
              <a:ahLst/>
              <a:cxnLst/>
              <a:rect l="l" t="t" r="r" b="b"/>
              <a:pathLst>
                <a:path w="10611" h="8255" extrusionOk="0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64"/>
            <p:cNvSpPr/>
            <p:nvPr/>
          </p:nvSpPr>
          <p:spPr>
            <a:xfrm>
              <a:off x="4008250" y="4063650"/>
              <a:ext cx="271750" cy="1028750"/>
            </a:xfrm>
            <a:custGeom>
              <a:avLst/>
              <a:gdLst/>
              <a:ahLst/>
              <a:cxnLst/>
              <a:rect l="l" t="t" r="r" b="b"/>
              <a:pathLst>
                <a:path w="10870" h="41150" extrusionOk="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64"/>
            <p:cNvSpPr/>
            <p:nvPr/>
          </p:nvSpPr>
          <p:spPr>
            <a:xfrm>
              <a:off x="3999925" y="4055650"/>
              <a:ext cx="287475" cy="1044125"/>
            </a:xfrm>
            <a:custGeom>
              <a:avLst/>
              <a:gdLst/>
              <a:ahLst/>
              <a:cxnLst/>
              <a:rect l="l" t="t" r="r" b="b"/>
              <a:pathLst>
                <a:path w="11499" h="41765" extrusionOk="0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64"/>
            <p:cNvSpPr/>
            <p:nvPr/>
          </p:nvSpPr>
          <p:spPr>
            <a:xfrm>
              <a:off x="3844650" y="3850150"/>
              <a:ext cx="427950" cy="427050"/>
            </a:xfrm>
            <a:custGeom>
              <a:avLst/>
              <a:gdLst/>
              <a:ahLst/>
              <a:cxnLst/>
              <a:rect l="l" t="t" r="r" b="b"/>
              <a:pathLst>
                <a:path w="17118" h="17082" extrusionOk="0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64"/>
            <p:cNvSpPr/>
            <p:nvPr/>
          </p:nvSpPr>
          <p:spPr>
            <a:xfrm>
              <a:off x="383725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64"/>
            <p:cNvSpPr/>
            <p:nvPr/>
          </p:nvSpPr>
          <p:spPr>
            <a:xfrm>
              <a:off x="3685675" y="2397200"/>
              <a:ext cx="332750" cy="450150"/>
            </a:xfrm>
            <a:custGeom>
              <a:avLst/>
              <a:gdLst/>
              <a:ahLst/>
              <a:cxnLst/>
              <a:rect l="l" t="t" r="r" b="b"/>
              <a:pathLst>
                <a:path w="13310" h="18006" extrusionOk="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64"/>
            <p:cNvSpPr/>
            <p:nvPr/>
          </p:nvSpPr>
          <p:spPr>
            <a:xfrm>
              <a:off x="3710625" y="2388875"/>
              <a:ext cx="312425" cy="466800"/>
            </a:xfrm>
            <a:custGeom>
              <a:avLst/>
              <a:gdLst/>
              <a:ahLst/>
              <a:cxnLst/>
              <a:rect l="l" t="t" r="r" b="b"/>
              <a:pathLst>
                <a:path w="12497" h="18672" extrusionOk="0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64"/>
            <p:cNvSpPr/>
            <p:nvPr/>
          </p:nvSpPr>
          <p:spPr>
            <a:xfrm>
              <a:off x="3762400" y="2725350"/>
              <a:ext cx="136800" cy="153425"/>
            </a:xfrm>
            <a:custGeom>
              <a:avLst/>
              <a:gdLst/>
              <a:ahLst/>
              <a:cxnLst/>
              <a:rect l="l" t="t" r="r" b="b"/>
              <a:pathLst>
                <a:path w="5472" h="6137" extrusionOk="0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64"/>
            <p:cNvSpPr/>
            <p:nvPr/>
          </p:nvSpPr>
          <p:spPr>
            <a:xfrm>
              <a:off x="3755000" y="2717000"/>
              <a:ext cx="151600" cy="169525"/>
            </a:xfrm>
            <a:custGeom>
              <a:avLst/>
              <a:gdLst/>
              <a:ahLst/>
              <a:cxnLst/>
              <a:rect l="l" t="t" r="r" b="b"/>
              <a:pathLst>
                <a:path w="6064" h="6781" extrusionOk="0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64"/>
            <p:cNvSpPr/>
            <p:nvPr/>
          </p:nvSpPr>
          <p:spPr>
            <a:xfrm>
              <a:off x="3642950" y="2338775"/>
              <a:ext cx="450350" cy="524625"/>
            </a:xfrm>
            <a:custGeom>
              <a:avLst/>
              <a:gdLst/>
              <a:ahLst/>
              <a:cxnLst/>
              <a:rect l="l" t="t" r="r" b="b"/>
              <a:pathLst>
                <a:path w="18014" h="20985" extrusionOk="0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64"/>
            <p:cNvSpPr/>
            <p:nvPr/>
          </p:nvSpPr>
          <p:spPr>
            <a:xfrm>
              <a:off x="3658875" y="2330650"/>
              <a:ext cx="406700" cy="540725"/>
            </a:xfrm>
            <a:custGeom>
              <a:avLst/>
              <a:gdLst/>
              <a:ahLst/>
              <a:cxnLst/>
              <a:rect l="l" t="t" r="r" b="b"/>
              <a:pathLst>
                <a:path w="16268" h="21629" extrusionOk="0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64"/>
            <p:cNvSpPr/>
            <p:nvPr/>
          </p:nvSpPr>
          <p:spPr>
            <a:xfrm>
              <a:off x="3633000" y="2838275"/>
              <a:ext cx="438125" cy="93175"/>
            </a:xfrm>
            <a:custGeom>
              <a:avLst/>
              <a:gdLst/>
              <a:ahLst/>
              <a:cxnLst/>
              <a:rect l="l" t="t" r="r" b="b"/>
              <a:pathLst>
                <a:path w="17525" h="3727" extrusionOk="0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64"/>
            <p:cNvSpPr/>
            <p:nvPr/>
          </p:nvSpPr>
          <p:spPr>
            <a:xfrm>
              <a:off x="3624675" y="2830675"/>
              <a:ext cx="454750" cy="108425"/>
            </a:xfrm>
            <a:custGeom>
              <a:avLst/>
              <a:gdLst/>
              <a:ahLst/>
              <a:cxnLst/>
              <a:rect l="l" t="t" r="r" b="b"/>
              <a:pathLst>
                <a:path w="18190" h="4337" extrusionOk="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64"/>
            <p:cNvSpPr/>
            <p:nvPr/>
          </p:nvSpPr>
          <p:spPr>
            <a:xfrm>
              <a:off x="3174550" y="2857500"/>
              <a:ext cx="244950" cy="223675"/>
            </a:xfrm>
            <a:custGeom>
              <a:avLst/>
              <a:gdLst/>
              <a:ahLst/>
              <a:cxnLst/>
              <a:rect l="l" t="t" r="r" b="b"/>
              <a:pathLst>
                <a:path w="9798" h="8947" extrusionOk="0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64"/>
            <p:cNvSpPr/>
            <p:nvPr/>
          </p:nvSpPr>
          <p:spPr>
            <a:xfrm>
              <a:off x="3165325" y="2849175"/>
              <a:ext cx="261575" cy="239575"/>
            </a:xfrm>
            <a:custGeom>
              <a:avLst/>
              <a:gdLst/>
              <a:ahLst/>
              <a:cxnLst/>
              <a:rect l="l" t="t" r="r" b="b"/>
              <a:pathLst>
                <a:path w="10463" h="9583" extrusionOk="0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64"/>
            <p:cNvSpPr/>
            <p:nvPr/>
          </p:nvSpPr>
          <p:spPr>
            <a:xfrm>
              <a:off x="3119100" y="3076550"/>
              <a:ext cx="183025" cy="423600"/>
            </a:xfrm>
            <a:custGeom>
              <a:avLst/>
              <a:gdLst/>
              <a:ahLst/>
              <a:cxnLst/>
              <a:rect l="l" t="t" r="r" b="b"/>
              <a:pathLst>
                <a:path w="7321" h="16944" extrusionOk="0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64"/>
            <p:cNvSpPr/>
            <p:nvPr/>
          </p:nvSpPr>
          <p:spPr>
            <a:xfrm>
              <a:off x="3110775" y="3068775"/>
              <a:ext cx="198750" cy="439425"/>
            </a:xfrm>
            <a:custGeom>
              <a:avLst/>
              <a:gdLst/>
              <a:ahLst/>
              <a:cxnLst/>
              <a:rect l="l" t="t" r="r" b="b"/>
              <a:pathLst>
                <a:path w="7950" h="17577" extrusionOk="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64"/>
            <p:cNvSpPr/>
            <p:nvPr/>
          </p:nvSpPr>
          <p:spPr>
            <a:xfrm>
              <a:off x="3104300" y="2951775"/>
              <a:ext cx="378050" cy="561575"/>
            </a:xfrm>
            <a:custGeom>
              <a:avLst/>
              <a:gdLst/>
              <a:ahLst/>
              <a:cxnLst/>
              <a:rect l="l" t="t" r="r" b="b"/>
              <a:pathLst>
                <a:path w="15122" h="22463" extrusionOk="0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64"/>
            <p:cNvSpPr/>
            <p:nvPr/>
          </p:nvSpPr>
          <p:spPr>
            <a:xfrm>
              <a:off x="3113550" y="2944025"/>
              <a:ext cx="376200" cy="577100"/>
            </a:xfrm>
            <a:custGeom>
              <a:avLst/>
              <a:gdLst/>
              <a:ahLst/>
              <a:cxnLst/>
              <a:rect l="l" t="t" r="r" b="b"/>
              <a:pathLst>
                <a:path w="15048" h="23084" extrusionOk="0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64"/>
            <p:cNvSpPr/>
            <p:nvPr/>
          </p:nvSpPr>
          <p:spPr>
            <a:xfrm>
              <a:off x="4058150" y="2922175"/>
              <a:ext cx="1011175" cy="521400"/>
            </a:xfrm>
            <a:custGeom>
              <a:avLst/>
              <a:gdLst/>
              <a:ahLst/>
              <a:cxnLst/>
              <a:rect l="l" t="t" r="r" b="b"/>
              <a:pathLst>
                <a:path w="40447" h="20856" extrusionOk="0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64"/>
            <p:cNvSpPr/>
            <p:nvPr/>
          </p:nvSpPr>
          <p:spPr>
            <a:xfrm>
              <a:off x="4049825" y="2914800"/>
              <a:ext cx="1026900" cy="537025"/>
            </a:xfrm>
            <a:custGeom>
              <a:avLst/>
              <a:gdLst/>
              <a:ahLst/>
              <a:cxnLst/>
              <a:rect l="l" t="t" r="r" b="b"/>
              <a:pathLst>
                <a:path w="41076" h="21481" extrusionOk="0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64"/>
            <p:cNvSpPr/>
            <p:nvPr/>
          </p:nvSpPr>
          <p:spPr>
            <a:xfrm>
              <a:off x="5032325" y="2936500"/>
              <a:ext cx="282850" cy="248425"/>
            </a:xfrm>
            <a:custGeom>
              <a:avLst/>
              <a:gdLst/>
              <a:ahLst/>
              <a:cxnLst/>
              <a:rect l="l" t="t" r="r" b="b"/>
              <a:pathLst>
                <a:path w="11314" h="9937" extrusionOk="0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64"/>
            <p:cNvSpPr/>
            <p:nvPr/>
          </p:nvSpPr>
          <p:spPr>
            <a:xfrm>
              <a:off x="5024000" y="2928650"/>
              <a:ext cx="291175" cy="263450"/>
            </a:xfrm>
            <a:custGeom>
              <a:avLst/>
              <a:gdLst/>
              <a:ahLst/>
              <a:cxnLst/>
              <a:rect l="l" t="t" r="r" b="b"/>
              <a:pathLst>
                <a:path w="11647" h="10538" extrusionOk="0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64"/>
            <p:cNvSpPr/>
            <p:nvPr/>
          </p:nvSpPr>
          <p:spPr>
            <a:xfrm>
              <a:off x="5170975" y="3049725"/>
              <a:ext cx="49925" cy="34225"/>
            </a:xfrm>
            <a:custGeom>
              <a:avLst/>
              <a:gdLst/>
              <a:ahLst/>
              <a:cxnLst/>
              <a:rect l="l" t="t" r="r" b="b"/>
              <a:pathLst>
                <a:path w="1997" h="1369" extrusionOk="0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64"/>
            <p:cNvSpPr/>
            <p:nvPr/>
          </p:nvSpPr>
          <p:spPr>
            <a:xfrm>
              <a:off x="5177425" y="3078150"/>
              <a:ext cx="36075" cy="32750"/>
            </a:xfrm>
            <a:custGeom>
              <a:avLst/>
              <a:gdLst/>
              <a:ahLst/>
              <a:cxnLst/>
              <a:rect l="l" t="t" r="r" b="b"/>
              <a:pathLst>
                <a:path w="1443" h="1310" extrusionOk="0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64"/>
            <p:cNvSpPr/>
            <p:nvPr/>
          </p:nvSpPr>
          <p:spPr>
            <a:xfrm>
              <a:off x="5175600" y="3110600"/>
              <a:ext cx="33275" cy="33575"/>
            </a:xfrm>
            <a:custGeom>
              <a:avLst/>
              <a:gdLst/>
              <a:ahLst/>
              <a:cxnLst/>
              <a:rect l="l" t="t" r="r" b="b"/>
              <a:pathLst>
                <a:path w="1331" h="1343" extrusionOk="0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64"/>
            <p:cNvSpPr/>
            <p:nvPr/>
          </p:nvSpPr>
          <p:spPr>
            <a:xfrm>
              <a:off x="5094250" y="3007225"/>
              <a:ext cx="42550" cy="15725"/>
            </a:xfrm>
            <a:custGeom>
              <a:avLst/>
              <a:gdLst/>
              <a:ahLst/>
              <a:cxnLst/>
              <a:rect l="l" t="t" r="r" b="b"/>
              <a:pathLst>
                <a:path w="1702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64"/>
            <p:cNvSpPr/>
            <p:nvPr/>
          </p:nvSpPr>
          <p:spPr>
            <a:xfrm>
              <a:off x="3419475" y="2893525"/>
              <a:ext cx="818000" cy="942775"/>
            </a:xfrm>
            <a:custGeom>
              <a:avLst/>
              <a:gdLst/>
              <a:ahLst/>
              <a:cxnLst/>
              <a:rect l="l" t="t" r="r" b="b"/>
              <a:pathLst>
                <a:path w="32720" h="37711" extrusionOk="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64"/>
            <p:cNvSpPr/>
            <p:nvPr/>
          </p:nvSpPr>
          <p:spPr>
            <a:xfrm>
              <a:off x="3411175" y="2886150"/>
              <a:ext cx="833700" cy="957550"/>
            </a:xfrm>
            <a:custGeom>
              <a:avLst/>
              <a:gdLst/>
              <a:ahLst/>
              <a:cxnLst/>
              <a:rect l="l" t="t" r="r" b="b"/>
              <a:pathLst>
                <a:path w="33348" h="38302" extrusionOk="0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64"/>
            <p:cNvSpPr/>
            <p:nvPr/>
          </p:nvSpPr>
          <p:spPr>
            <a:xfrm>
              <a:off x="3472175" y="3836275"/>
              <a:ext cx="732025" cy="440925"/>
            </a:xfrm>
            <a:custGeom>
              <a:avLst/>
              <a:gdLst/>
              <a:ahLst/>
              <a:cxnLst/>
              <a:rect l="l" t="t" r="r" b="b"/>
              <a:pathLst>
                <a:path w="29281" h="17637" extrusionOk="0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64"/>
            <p:cNvSpPr/>
            <p:nvPr/>
          </p:nvSpPr>
          <p:spPr>
            <a:xfrm>
              <a:off x="3468475" y="3828900"/>
              <a:ext cx="737575" cy="455675"/>
            </a:xfrm>
            <a:custGeom>
              <a:avLst/>
              <a:gdLst/>
              <a:ahLst/>
              <a:cxnLst/>
              <a:rect l="l" t="t" r="r" b="b"/>
              <a:pathLst>
                <a:path w="29503" h="18227" extrusionOk="0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64"/>
            <p:cNvSpPr/>
            <p:nvPr/>
          </p:nvSpPr>
          <p:spPr>
            <a:xfrm>
              <a:off x="3795650" y="4161625"/>
              <a:ext cx="109100" cy="415025"/>
            </a:xfrm>
            <a:custGeom>
              <a:avLst/>
              <a:gdLst/>
              <a:ahLst/>
              <a:cxnLst/>
              <a:rect l="l" t="t" r="r" b="b"/>
              <a:pathLst>
                <a:path w="4364" h="16601" extrusionOk="0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64"/>
            <p:cNvSpPr/>
            <p:nvPr/>
          </p:nvSpPr>
          <p:spPr>
            <a:xfrm>
              <a:off x="3788275" y="4154225"/>
              <a:ext cx="123875" cy="430750"/>
            </a:xfrm>
            <a:custGeom>
              <a:avLst/>
              <a:gdLst/>
              <a:ahLst/>
              <a:cxnLst/>
              <a:rect l="l" t="t" r="r" b="b"/>
              <a:pathLst>
                <a:path w="4955" h="17230" extrusionOk="0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64"/>
            <p:cNvSpPr/>
            <p:nvPr/>
          </p:nvSpPr>
          <p:spPr>
            <a:xfrm>
              <a:off x="3767925" y="4511925"/>
              <a:ext cx="164550" cy="525000"/>
            </a:xfrm>
            <a:custGeom>
              <a:avLst/>
              <a:gdLst/>
              <a:ahLst/>
              <a:cxnLst/>
              <a:rect l="l" t="t" r="r" b="b"/>
              <a:pathLst>
                <a:path w="6582" h="21000" extrusionOk="0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64"/>
            <p:cNvSpPr/>
            <p:nvPr/>
          </p:nvSpPr>
          <p:spPr>
            <a:xfrm>
              <a:off x="3760550" y="4503600"/>
              <a:ext cx="179325" cy="540725"/>
            </a:xfrm>
            <a:custGeom>
              <a:avLst/>
              <a:gdLst/>
              <a:ahLst/>
              <a:cxnLst/>
              <a:rect l="l" t="t" r="r" b="b"/>
              <a:pathLst>
                <a:path w="7173" h="21629" extrusionOk="0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64"/>
            <p:cNvSpPr/>
            <p:nvPr/>
          </p:nvSpPr>
          <p:spPr>
            <a:xfrm>
              <a:off x="3244800" y="4999025"/>
              <a:ext cx="1202500" cy="159000"/>
            </a:xfrm>
            <a:custGeom>
              <a:avLst/>
              <a:gdLst/>
              <a:ahLst/>
              <a:cxnLst/>
              <a:rect l="l" t="t" r="r" b="b"/>
              <a:pathLst>
                <a:path w="48100" h="6360" extrusionOk="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64"/>
            <p:cNvSpPr/>
            <p:nvPr/>
          </p:nvSpPr>
          <p:spPr>
            <a:xfrm>
              <a:off x="3237400" y="4991250"/>
              <a:ext cx="1217275" cy="174150"/>
            </a:xfrm>
            <a:custGeom>
              <a:avLst/>
              <a:gdLst/>
              <a:ahLst/>
              <a:cxnLst/>
              <a:rect l="l" t="t" r="r" b="b"/>
              <a:pathLst>
                <a:path w="48691" h="6966" extrusionOk="0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64"/>
            <p:cNvSpPr/>
            <p:nvPr/>
          </p:nvSpPr>
          <p:spPr>
            <a:xfrm>
              <a:off x="3253125" y="5145975"/>
              <a:ext cx="73025" cy="72125"/>
            </a:xfrm>
            <a:custGeom>
              <a:avLst/>
              <a:gdLst/>
              <a:ahLst/>
              <a:cxnLst/>
              <a:rect l="l" t="t" r="r" b="b"/>
              <a:pathLst>
                <a:path w="2921" h="2885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64"/>
            <p:cNvSpPr/>
            <p:nvPr/>
          </p:nvSpPr>
          <p:spPr>
            <a:xfrm>
              <a:off x="32457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64"/>
            <p:cNvSpPr/>
            <p:nvPr/>
          </p:nvSpPr>
          <p:spPr>
            <a:xfrm>
              <a:off x="3809525" y="5145975"/>
              <a:ext cx="73050" cy="72125"/>
            </a:xfrm>
            <a:custGeom>
              <a:avLst/>
              <a:gdLst/>
              <a:ahLst/>
              <a:cxnLst/>
              <a:rect l="l" t="t" r="r" b="b"/>
              <a:pathLst>
                <a:path w="2922" h="2885" extrusionOk="0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64"/>
            <p:cNvSpPr/>
            <p:nvPr/>
          </p:nvSpPr>
          <p:spPr>
            <a:xfrm>
              <a:off x="38021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64"/>
            <p:cNvSpPr/>
            <p:nvPr/>
          </p:nvSpPr>
          <p:spPr>
            <a:xfrm>
              <a:off x="4369625" y="5145975"/>
              <a:ext cx="72125" cy="72125"/>
            </a:xfrm>
            <a:custGeom>
              <a:avLst/>
              <a:gdLst/>
              <a:ahLst/>
              <a:cxnLst/>
              <a:rect l="l" t="t" r="r" b="b"/>
              <a:pathLst>
                <a:path w="2885" h="2885" extrusionOk="0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64"/>
            <p:cNvSpPr/>
            <p:nvPr/>
          </p:nvSpPr>
          <p:spPr>
            <a:xfrm>
              <a:off x="4362225" y="5137650"/>
              <a:ext cx="87850" cy="88750"/>
            </a:xfrm>
            <a:custGeom>
              <a:avLst/>
              <a:gdLst/>
              <a:ahLst/>
              <a:cxnLst/>
              <a:rect l="l" t="t" r="r" b="b"/>
              <a:pathLst>
                <a:path w="3514" h="3550" extrusionOk="0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64"/>
            <p:cNvSpPr/>
            <p:nvPr/>
          </p:nvSpPr>
          <p:spPr>
            <a:xfrm>
              <a:off x="3325200" y="3763275"/>
              <a:ext cx="108175" cy="466775"/>
            </a:xfrm>
            <a:custGeom>
              <a:avLst/>
              <a:gdLst/>
              <a:ahLst/>
              <a:cxnLst/>
              <a:rect l="l" t="t" r="r" b="b"/>
              <a:pathLst>
                <a:path w="4327" h="18671" extrusionOk="0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64"/>
            <p:cNvSpPr/>
            <p:nvPr/>
          </p:nvSpPr>
          <p:spPr>
            <a:xfrm>
              <a:off x="331782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64"/>
            <p:cNvSpPr/>
            <p:nvPr/>
          </p:nvSpPr>
          <p:spPr>
            <a:xfrm>
              <a:off x="326420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64"/>
            <p:cNvSpPr/>
            <p:nvPr/>
          </p:nvSpPr>
          <p:spPr>
            <a:xfrm>
              <a:off x="3255900" y="3658825"/>
              <a:ext cx="184875" cy="102625"/>
            </a:xfrm>
            <a:custGeom>
              <a:avLst/>
              <a:gdLst/>
              <a:ahLst/>
              <a:cxnLst/>
              <a:rect l="l" t="t" r="r" b="b"/>
              <a:pathLst>
                <a:path w="7395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64"/>
            <p:cNvSpPr/>
            <p:nvPr/>
          </p:nvSpPr>
          <p:spPr>
            <a:xfrm>
              <a:off x="4271650" y="3763275"/>
              <a:ext cx="107250" cy="466775"/>
            </a:xfrm>
            <a:custGeom>
              <a:avLst/>
              <a:gdLst/>
              <a:ahLst/>
              <a:cxnLst/>
              <a:rect l="l" t="t" r="r" b="b"/>
              <a:pathLst>
                <a:path w="4290" h="18671" extrusionOk="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64"/>
            <p:cNvSpPr/>
            <p:nvPr/>
          </p:nvSpPr>
          <p:spPr>
            <a:xfrm>
              <a:off x="426427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64"/>
            <p:cNvSpPr/>
            <p:nvPr/>
          </p:nvSpPr>
          <p:spPr>
            <a:xfrm>
              <a:off x="427165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64"/>
            <p:cNvSpPr/>
            <p:nvPr/>
          </p:nvSpPr>
          <p:spPr>
            <a:xfrm>
              <a:off x="4264275" y="3658825"/>
              <a:ext cx="183950" cy="102625"/>
            </a:xfrm>
            <a:custGeom>
              <a:avLst/>
              <a:gdLst/>
              <a:ahLst/>
              <a:cxnLst/>
              <a:rect l="l" t="t" r="r" b="b"/>
              <a:pathLst>
                <a:path w="7358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64"/>
            <p:cNvSpPr/>
            <p:nvPr/>
          </p:nvSpPr>
          <p:spPr>
            <a:xfrm>
              <a:off x="3376050" y="3036800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64"/>
            <p:cNvSpPr/>
            <p:nvPr/>
          </p:nvSpPr>
          <p:spPr>
            <a:xfrm>
              <a:off x="3367725" y="3029400"/>
              <a:ext cx="964950" cy="1271825"/>
            </a:xfrm>
            <a:custGeom>
              <a:avLst/>
              <a:gdLst/>
              <a:ahLst/>
              <a:cxnLst/>
              <a:rect l="l" t="t" r="r" b="b"/>
              <a:pathLst>
                <a:path w="38598" h="50873" extrusionOk="0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64"/>
            <p:cNvSpPr/>
            <p:nvPr/>
          </p:nvSpPr>
          <p:spPr>
            <a:xfrm>
              <a:off x="3376050" y="3089475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64"/>
            <p:cNvSpPr/>
            <p:nvPr/>
          </p:nvSpPr>
          <p:spPr>
            <a:xfrm>
              <a:off x="3367725" y="3082075"/>
              <a:ext cx="964950" cy="1270900"/>
            </a:xfrm>
            <a:custGeom>
              <a:avLst/>
              <a:gdLst/>
              <a:ahLst/>
              <a:cxnLst/>
              <a:rect l="l" t="t" r="r" b="b"/>
              <a:pathLst>
                <a:path w="38598" h="50836" extrusionOk="0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6" name="Google Shape;4766;p64"/>
          <p:cNvGrpSpPr/>
          <p:nvPr/>
        </p:nvGrpSpPr>
        <p:grpSpPr>
          <a:xfrm>
            <a:off x="3970027" y="2722170"/>
            <a:ext cx="1419894" cy="1575237"/>
            <a:chOff x="1260950" y="-166737"/>
            <a:chExt cx="5129675" cy="5643987"/>
          </a:xfrm>
        </p:grpSpPr>
        <p:sp>
          <p:nvSpPr>
            <p:cNvPr id="4767" name="Google Shape;4767;p64"/>
            <p:cNvSpPr/>
            <p:nvPr/>
          </p:nvSpPr>
          <p:spPr>
            <a:xfrm>
              <a:off x="1260950" y="395850"/>
              <a:ext cx="5129675" cy="4941275"/>
            </a:xfrm>
            <a:custGeom>
              <a:avLst/>
              <a:gdLst/>
              <a:ahLst/>
              <a:cxnLst/>
              <a:rect l="l" t="t" r="r" b="b"/>
              <a:pathLst>
                <a:path w="205187" h="197651" extrusionOk="0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64"/>
            <p:cNvSpPr/>
            <p:nvPr/>
          </p:nvSpPr>
          <p:spPr>
            <a:xfrm>
              <a:off x="1297025" y="395900"/>
              <a:ext cx="5022350" cy="4941225"/>
            </a:xfrm>
            <a:custGeom>
              <a:avLst/>
              <a:gdLst/>
              <a:ahLst/>
              <a:cxnLst/>
              <a:rect l="l" t="t" r="r" b="b"/>
              <a:pathLst>
                <a:path w="200894" h="197649" extrusionOk="0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64"/>
            <p:cNvSpPr/>
            <p:nvPr/>
          </p:nvSpPr>
          <p:spPr>
            <a:xfrm>
              <a:off x="5625075" y="5303525"/>
              <a:ext cx="225425" cy="80725"/>
            </a:xfrm>
            <a:custGeom>
              <a:avLst/>
              <a:gdLst/>
              <a:ahLst/>
              <a:cxnLst/>
              <a:rect l="l" t="t" r="r" b="b"/>
              <a:pathLst>
                <a:path w="9017" h="3229" extrusionOk="0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64"/>
            <p:cNvSpPr/>
            <p:nvPr/>
          </p:nvSpPr>
          <p:spPr>
            <a:xfrm>
              <a:off x="1607200" y="4042075"/>
              <a:ext cx="3884450" cy="1229450"/>
            </a:xfrm>
            <a:custGeom>
              <a:avLst/>
              <a:gdLst/>
              <a:ahLst/>
              <a:cxnLst/>
              <a:rect l="l" t="t" r="r" b="b"/>
              <a:pathLst>
                <a:path w="155378" h="49178" extrusionOk="0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64"/>
            <p:cNvSpPr/>
            <p:nvPr/>
          </p:nvSpPr>
          <p:spPr>
            <a:xfrm>
              <a:off x="2109425" y="4449850"/>
              <a:ext cx="1904375" cy="1019825"/>
            </a:xfrm>
            <a:custGeom>
              <a:avLst/>
              <a:gdLst/>
              <a:ahLst/>
              <a:cxnLst/>
              <a:rect l="l" t="t" r="r" b="b"/>
              <a:pathLst>
                <a:path w="76175" h="40793" extrusionOk="0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64"/>
            <p:cNvSpPr/>
            <p:nvPr/>
          </p:nvSpPr>
          <p:spPr>
            <a:xfrm>
              <a:off x="2101300" y="4442275"/>
              <a:ext cx="1920600" cy="1034975"/>
            </a:xfrm>
            <a:custGeom>
              <a:avLst/>
              <a:gdLst/>
              <a:ahLst/>
              <a:cxnLst/>
              <a:rect l="l" t="t" r="r" b="b"/>
              <a:pathLst>
                <a:path w="76824" h="41399" extrusionOk="0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64"/>
            <p:cNvSpPr/>
            <p:nvPr/>
          </p:nvSpPr>
          <p:spPr>
            <a:xfrm>
              <a:off x="2372725" y="4594125"/>
              <a:ext cx="1442700" cy="737600"/>
            </a:xfrm>
            <a:custGeom>
              <a:avLst/>
              <a:gdLst/>
              <a:ahLst/>
              <a:cxnLst/>
              <a:rect l="l" t="t" r="r" b="b"/>
              <a:pathLst>
                <a:path w="57708" h="29504" extrusionOk="0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64"/>
            <p:cNvSpPr/>
            <p:nvPr/>
          </p:nvSpPr>
          <p:spPr>
            <a:xfrm>
              <a:off x="2364600" y="4586550"/>
              <a:ext cx="1458025" cy="752725"/>
            </a:xfrm>
            <a:custGeom>
              <a:avLst/>
              <a:gdLst/>
              <a:ahLst/>
              <a:cxnLst/>
              <a:rect l="l" t="t" r="r" b="b"/>
              <a:pathLst>
                <a:path w="58321" h="30109" extrusionOk="0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64"/>
            <p:cNvSpPr/>
            <p:nvPr/>
          </p:nvSpPr>
          <p:spPr>
            <a:xfrm>
              <a:off x="2342050" y="1025400"/>
              <a:ext cx="3594125" cy="3621050"/>
            </a:xfrm>
            <a:custGeom>
              <a:avLst/>
              <a:gdLst/>
              <a:ahLst/>
              <a:cxnLst/>
              <a:rect l="l" t="t" r="r" b="b"/>
              <a:pathLst>
                <a:path w="143765" h="144842" extrusionOk="0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64"/>
            <p:cNvSpPr/>
            <p:nvPr/>
          </p:nvSpPr>
          <p:spPr>
            <a:xfrm>
              <a:off x="3621525" y="3838525"/>
              <a:ext cx="734900" cy="798900"/>
            </a:xfrm>
            <a:custGeom>
              <a:avLst/>
              <a:gdLst/>
              <a:ahLst/>
              <a:cxnLst/>
              <a:rect l="l" t="t" r="r" b="b"/>
              <a:pathLst>
                <a:path w="29396" h="31956" extrusionOk="0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64"/>
            <p:cNvSpPr/>
            <p:nvPr/>
          </p:nvSpPr>
          <p:spPr>
            <a:xfrm>
              <a:off x="2437625" y="3653675"/>
              <a:ext cx="495950" cy="734875"/>
            </a:xfrm>
            <a:custGeom>
              <a:avLst/>
              <a:gdLst/>
              <a:ahLst/>
              <a:cxnLst/>
              <a:rect l="l" t="t" r="r" b="b"/>
              <a:pathLst>
                <a:path w="19838" h="29395" extrusionOk="0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64"/>
            <p:cNvSpPr/>
            <p:nvPr/>
          </p:nvSpPr>
          <p:spPr>
            <a:xfrm>
              <a:off x="2333950" y="1018075"/>
              <a:ext cx="3604025" cy="3636025"/>
            </a:xfrm>
            <a:custGeom>
              <a:avLst/>
              <a:gdLst/>
              <a:ahLst/>
              <a:cxnLst/>
              <a:rect l="l" t="t" r="r" b="b"/>
              <a:pathLst>
                <a:path w="144161" h="145441" extrusionOk="0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64"/>
            <p:cNvSpPr/>
            <p:nvPr/>
          </p:nvSpPr>
          <p:spPr>
            <a:xfrm>
              <a:off x="2728875" y="2701500"/>
              <a:ext cx="2002650" cy="1227200"/>
            </a:xfrm>
            <a:custGeom>
              <a:avLst/>
              <a:gdLst/>
              <a:ahLst/>
              <a:cxnLst/>
              <a:rect l="l" t="t" r="r" b="b"/>
              <a:pathLst>
                <a:path w="80106" h="49088" extrusionOk="0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64"/>
            <p:cNvSpPr/>
            <p:nvPr/>
          </p:nvSpPr>
          <p:spPr>
            <a:xfrm>
              <a:off x="2941675" y="3491375"/>
              <a:ext cx="1069400" cy="313800"/>
            </a:xfrm>
            <a:custGeom>
              <a:avLst/>
              <a:gdLst/>
              <a:ahLst/>
              <a:cxnLst/>
              <a:rect l="l" t="t" r="r" b="b"/>
              <a:pathLst>
                <a:path w="42776" h="12552" extrusionOk="0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64"/>
            <p:cNvSpPr/>
            <p:nvPr/>
          </p:nvSpPr>
          <p:spPr>
            <a:xfrm>
              <a:off x="4294200" y="3286675"/>
              <a:ext cx="393150" cy="620400"/>
            </a:xfrm>
            <a:custGeom>
              <a:avLst/>
              <a:gdLst/>
              <a:ahLst/>
              <a:cxnLst/>
              <a:rect l="l" t="t" r="r" b="b"/>
              <a:pathLst>
                <a:path w="15726" h="24816" extrusionOk="0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64"/>
            <p:cNvSpPr/>
            <p:nvPr/>
          </p:nvSpPr>
          <p:spPr>
            <a:xfrm>
              <a:off x="2720750" y="2693375"/>
              <a:ext cx="2014375" cy="1243450"/>
            </a:xfrm>
            <a:custGeom>
              <a:avLst/>
              <a:gdLst/>
              <a:ahLst/>
              <a:cxnLst/>
              <a:rect l="l" t="t" r="r" b="b"/>
              <a:pathLst>
                <a:path w="80575" h="49738" extrusionOk="0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64"/>
            <p:cNvSpPr/>
            <p:nvPr/>
          </p:nvSpPr>
          <p:spPr>
            <a:xfrm>
              <a:off x="3962375" y="3422450"/>
              <a:ext cx="140675" cy="348425"/>
            </a:xfrm>
            <a:custGeom>
              <a:avLst/>
              <a:gdLst/>
              <a:ahLst/>
              <a:cxnLst/>
              <a:rect l="l" t="t" r="r" b="b"/>
              <a:pathLst>
                <a:path w="5627" h="13937" extrusionOk="0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64"/>
            <p:cNvSpPr/>
            <p:nvPr/>
          </p:nvSpPr>
          <p:spPr>
            <a:xfrm>
              <a:off x="3011100" y="2579750"/>
              <a:ext cx="993675" cy="569675"/>
            </a:xfrm>
            <a:custGeom>
              <a:avLst/>
              <a:gdLst/>
              <a:ahLst/>
              <a:cxnLst/>
              <a:rect l="l" t="t" r="r" b="b"/>
              <a:pathLst>
                <a:path w="39747" h="22787" extrusionOk="0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64"/>
            <p:cNvSpPr/>
            <p:nvPr/>
          </p:nvSpPr>
          <p:spPr>
            <a:xfrm>
              <a:off x="3018325" y="2572550"/>
              <a:ext cx="988250" cy="584325"/>
            </a:xfrm>
            <a:custGeom>
              <a:avLst/>
              <a:gdLst/>
              <a:ahLst/>
              <a:cxnLst/>
              <a:rect l="l" t="t" r="r" b="b"/>
              <a:pathLst>
                <a:path w="39530" h="23373" extrusionOk="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64"/>
            <p:cNvSpPr/>
            <p:nvPr/>
          </p:nvSpPr>
          <p:spPr>
            <a:xfrm>
              <a:off x="3553000" y="3237875"/>
              <a:ext cx="350775" cy="489200"/>
            </a:xfrm>
            <a:custGeom>
              <a:avLst/>
              <a:gdLst/>
              <a:ahLst/>
              <a:cxnLst/>
              <a:rect l="l" t="t" r="r" b="b"/>
              <a:pathLst>
                <a:path w="14031" h="19568" extrusionOk="0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64"/>
            <p:cNvSpPr/>
            <p:nvPr/>
          </p:nvSpPr>
          <p:spPr>
            <a:xfrm>
              <a:off x="3580050" y="3238000"/>
              <a:ext cx="303900" cy="488725"/>
            </a:xfrm>
            <a:custGeom>
              <a:avLst/>
              <a:gdLst/>
              <a:ahLst/>
              <a:cxnLst/>
              <a:rect l="l" t="t" r="r" b="b"/>
              <a:pathLst>
                <a:path w="12156" h="19549" extrusionOk="0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64"/>
            <p:cNvSpPr/>
            <p:nvPr/>
          </p:nvSpPr>
          <p:spPr>
            <a:xfrm>
              <a:off x="3572850" y="3229875"/>
              <a:ext cx="319225" cy="504975"/>
            </a:xfrm>
            <a:custGeom>
              <a:avLst/>
              <a:gdLst/>
              <a:ahLst/>
              <a:cxnLst/>
              <a:rect l="l" t="t" r="r" b="b"/>
              <a:pathLst>
                <a:path w="12769" h="20199" extrusionOk="0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64"/>
            <p:cNvSpPr/>
            <p:nvPr/>
          </p:nvSpPr>
          <p:spPr>
            <a:xfrm>
              <a:off x="3224800" y="2836750"/>
              <a:ext cx="786275" cy="880150"/>
            </a:xfrm>
            <a:custGeom>
              <a:avLst/>
              <a:gdLst/>
              <a:ahLst/>
              <a:cxnLst/>
              <a:rect l="l" t="t" r="r" b="b"/>
              <a:pathLst>
                <a:path w="31451" h="35206" extrusionOk="0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64"/>
            <p:cNvSpPr/>
            <p:nvPr/>
          </p:nvSpPr>
          <p:spPr>
            <a:xfrm>
              <a:off x="3217575" y="2829200"/>
              <a:ext cx="793500" cy="895725"/>
            </a:xfrm>
            <a:custGeom>
              <a:avLst/>
              <a:gdLst/>
              <a:ahLst/>
              <a:cxnLst/>
              <a:rect l="l" t="t" r="r" b="b"/>
              <a:pathLst>
                <a:path w="31740" h="35829" extrusionOk="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64"/>
            <p:cNvSpPr/>
            <p:nvPr/>
          </p:nvSpPr>
          <p:spPr>
            <a:xfrm>
              <a:off x="3751375" y="3083575"/>
              <a:ext cx="155125" cy="68600"/>
            </a:xfrm>
            <a:custGeom>
              <a:avLst/>
              <a:gdLst/>
              <a:ahLst/>
              <a:cxnLst/>
              <a:rect l="l" t="t" r="r" b="b"/>
              <a:pathLst>
                <a:path w="6205" h="2744" extrusionOk="0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64"/>
            <p:cNvSpPr/>
            <p:nvPr/>
          </p:nvSpPr>
          <p:spPr>
            <a:xfrm>
              <a:off x="3156275" y="3109950"/>
              <a:ext cx="628500" cy="217975"/>
            </a:xfrm>
            <a:custGeom>
              <a:avLst/>
              <a:gdLst/>
              <a:ahLst/>
              <a:cxnLst/>
              <a:rect l="l" t="t" r="r" b="b"/>
              <a:pathLst>
                <a:path w="25140" h="8719" extrusionOk="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64"/>
            <p:cNvSpPr/>
            <p:nvPr/>
          </p:nvSpPr>
          <p:spPr>
            <a:xfrm>
              <a:off x="3501625" y="3169475"/>
              <a:ext cx="275025" cy="158450"/>
            </a:xfrm>
            <a:custGeom>
              <a:avLst/>
              <a:gdLst/>
              <a:ahLst/>
              <a:cxnLst/>
              <a:rect l="l" t="t" r="r" b="b"/>
              <a:pathLst>
                <a:path w="11001" h="6338" extrusionOk="0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64"/>
            <p:cNvSpPr/>
            <p:nvPr/>
          </p:nvSpPr>
          <p:spPr>
            <a:xfrm>
              <a:off x="3217575" y="3153250"/>
              <a:ext cx="351700" cy="144800"/>
            </a:xfrm>
            <a:custGeom>
              <a:avLst/>
              <a:gdLst/>
              <a:ahLst/>
              <a:cxnLst/>
              <a:rect l="l" t="t" r="r" b="b"/>
              <a:pathLst>
                <a:path w="14068" h="5792" extrusionOk="0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64"/>
            <p:cNvSpPr/>
            <p:nvPr/>
          </p:nvSpPr>
          <p:spPr>
            <a:xfrm>
              <a:off x="3148150" y="3102400"/>
              <a:ext cx="633000" cy="233000"/>
            </a:xfrm>
            <a:custGeom>
              <a:avLst/>
              <a:gdLst/>
              <a:ahLst/>
              <a:cxnLst/>
              <a:rect l="l" t="t" r="r" b="b"/>
              <a:pathLst>
                <a:path w="25320" h="9320" extrusionOk="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64"/>
            <p:cNvSpPr/>
            <p:nvPr/>
          </p:nvSpPr>
          <p:spPr>
            <a:xfrm>
              <a:off x="3403325" y="3253325"/>
              <a:ext cx="122650" cy="195700"/>
            </a:xfrm>
            <a:custGeom>
              <a:avLst/>
              <a:gdLst/>
              <a:ahLst/>
              <a:cxnLst/>
              <a:rect l="l" t="t" r="r" b="b"/>
              <a:pathLst>
                <a:path w="4906" h="7828" extrusionOk="0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64"/>
            <p:cNvSpPr/>
            <p:nvPr/>
          </p:nvSpPr>
          <p:spPr>
            <a:xfrm>
              <a:off x="3510625" y="3441775"/>
              <a:ext cx="207425" cy="137075"/>
            </a:xfrm>
            <a:custGeom>
              <a:avLst/>
              <a:gdLst/>
              <a:ahLst/>
              <a:cxnLst/>
              <a:rect l="l" t="t" r="r" b="b"/>
              <a:pathLst>
                <a:path w="8297" h="5483" extrusionOk="0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64"/>
            <p:cNvSpPr/>
            <p:nvPr/>
          </p:nvSpPr>
          <p:spPr>
            <a:xfrm>
              <a:off x="3519650" y="3464200"/>
              <a:ext cx="179450" cy="87600"/>
            </a:xfrm>
            <a:custGeom>
              <a:avLst/>
              <a:gdLst/>
              <a:ahLst/>
              <a:cxnLst/>
              <a:rect l="l" t="t" r="r" b="b"/>
              <a:pathLst>
                <a:path w="7178" h="3504" extrusionOk="0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64"/>
            <p:cNvSpPr/>
            <p:nvPr/>
          </p:nvSpPr>
          <p:spPr>
            <a:xfrm>
              <a:off x="3448425" y="3008125"/>
              <a:ext cx="265700" cy="114050"/>
            </a:xfrm>
            <a:custGeom>
              <a:avLst/>
              <a:gdLst/>
              <a:ahLst/>
              <a:cxnLst/>
              <a:rect l="l" t="t" r="r" b="b"/>
              <a:pathLst>
                <a:path w="10628" h="4562" extrusionOk="0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64"/>
            <p:cNvSpPr/>
            <p:nvPr/>
          </p:nvSpPr>
          <p:spPr>
            <a:xfrm>
              <a:off x="3440300" y="3000850"/>
              <a:ext cx="279550" cy="128075"/>
            </a:xfrm>
            <a:custGeom>
              <a:avLst/>
              <a:gdLst/>
              <a:ahLst/>
              <a:cxnLst/>
              <a:rect l="l" t="t" r="r" b="b"/>
              <a:pathLst>
                <a:path w="11182" h="5123" extrusionOk="0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64"/>
            <p:cNvSpPr/>
            <p:nvPr/>
          </p:nvSpPr>
          <p:spPr>
            <a:xfrm>
              <a:off x="3222100" y="3043825"/>
              <a:ext cx="154200" cy="61775"/>
            </a:xfrm>
            <a:custGeom>
              <a:avLst/>
              <a:gdLst/>
              <a:ahLst/>
              <a:cxnLst/>
              <a:rect l="l" t="t" r="r" b="b"/>
              <a:pathLst>
                <a:path w="6168" h="2471" extrusionOk="0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64"/>
            <p:cNvSpPr/>
            <p:nvPr/>
          </p:nvSpPr>
          <p:spPr>
            <a:xfrm>
              <a:off x="3217575" y="3036025"/>
              <a:ext cx="166850" cy="76650"/>
            </a:xfrm>
            <a:custGeom>
              <a:avLst/>
              <a:gdLst/>
              <a:ahLst/>
              <a:cxnLst/>
              <a:rect l="l" t="t" r="r" b="b"/>
              <a:pathLst>
                <a:path w="6674" h="3066" extrusionOk="0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64"/>
            <p:cNvSpPr/>
            <p:nvPr/>
          </p:nvSpPr>
          <p:spPr>
            <a:xfrm>
              <a:off x="3744175" y="2649575"/>
              <a:ext cx="185750" cy="297200"/>
            </a:xfrm>
            <a:custGeom>
              <a:avLst/>
              <a:gdLst/>
              <a:ahLst/>
              <a:cxnLst/>
              <a:rect l="l" t="t" r="r" b="b"/>
              <a:pathLst>
                <a:path w="7430" h="11888" extrusionOk="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64"/>
            <p:cNvSpPr/>
            <p:nvPr/>
          </p:nvSpPr>
          <p:spPr>
            <a:xfrm>
              <a:off x="3736050" y="2641975"/>
              <a:ext cx="198400" cy="312025"/>
            </a:xfrm>
            <a:custGeom>
              <a:avLst/>
              <a:gdLst/>
              <a:ahLst/>
              <a:cxnLst/>
              <a:rect l="l" t="t" r="r" b="b"/>
              <a:pathLst>
                <a:path w="7936" h="12481" extrusionOk="0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64"/>
            <p:cNvSpPr/>
            <p:nvPr/>
          </p:nvSpPr>
          <p:spPr>
            <a:xfrm>
              <a:off x="3817200" y="2908125"/>
              <a:ext cx="233550" cy="136925"/>
            </a:xfrm>
            <a:custGeom>
              <a:avLst/>
              <a:gdLst/>
              <a:ahLst/>
              <a:cxnLst/>
              <a:rect l="l" t="t" r="r" b="b"/>
              <a:pathLst>
                <a:path w="9342" h="5477" extrusionOk="0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64"/>
            <p:cNvSpPr/>
            <p:nvPr/>
          </p:nvSpPr>
          <p:spPr>
            <a:xfrm>
              <a:off x="3815400" y="2900775"/>
              <a:ext cx="237175" cy="152400"/>
            </a:xfrm>
            <a:custGeom>
              <a:avLst/>
              <a:gdLst/>
              <a:ahLst/>
              <a:cxnLst/>
              <a:rect l="l" t="t" r="r" b="b"/>
              <a:pathLst>
                <a:path w="9487" h="6096" extrusionOk="0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64"/>
            <p:cNvSpPr/>
            <p:nvPr/>
          </p:nvSpPr>
          <p:spPr>
            <a:xfrm>
              <a:off x="3821700" y="2967975"/>
              <a:ext cx="66750" cy="73075"/>
            </a:xfrm>
            <a:custGeom>
              <a:avLst/>
              <a:gdLst/>
              <a:ahLst/>
              <a:cxnLst/>
              <a:rect l="l" t="t" r="r" b="b"/>
              <a:pathLst>
                <a:path w="2670" h="2923" extrusionOk="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64"/>
            <p:cNvSpPr/>
            <p:nvPr/>
          </p:nvSpPr>
          <p:spPr>
            <a:xfrm>
              <a:off x="3818100" y="2960275"/>
              <a:ext cx="73975" cy="88400"/>
            </a:xfrm>
            <a:custGeom>
              <a:avLst/>
              <a:gdLst/>
              <a:ahLst/>
              <a:cxnLst/>
              <a:rect l="l" t="t" r="r" b="b"/>
              <a:pathLst>
                <a:path w="2959" h="3536" extrusionOk="0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64"/>
            <p:cNvSpPr/>
            <p:nvPr/>
          </p:nvSpPr>
          <p:spPr>
            <a:xfrm>
              <a:off x="3797375" y="3155050"/>
              <a:ext cx="75750" cy="128050"/>
            </a:xfrm>
            <a:custGeom>
              <a:avLst/>
              <a:gdLst/>
              <a:ahLst/>
              <a:cxnLst/>
              <a:rect l="l" t="t" r="r" b="b"/>
              <a:pathLst>
                <a:path w="3030" h="5122" extrusionOk="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64"/>
            <p:cNvSpPr/>
            <p:nvPr/>
          </p:nvSpPr>
          <p:spPr>
            <a:xfrm>
              <a:off x="4011050" y="1025400"/>
              <a:ext cx="1925125" cy="2285650"/>
            </a:xfrm>
            <a:custGeom>
              <a:avLst/>
              <a:gdLst/>
              <a:ahLst/>
              <a:cxnLst/>
              <a:rect l="l" t="t" r="r" b="b"/>
              <a:pathLst>
                <a:path w="77005" h="91426" extrusionOk="0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64"/>
            <p:cNvSpPr/>
            <p:nvPr/>
          </p:nvSpPr>
          <p:spPr>
            <a:xfrm>
              <a:off x="4002950" y="1018075"/>
              <a:ext cx="1935025" cy="2300275"/>
            </a:xfrm>
            <a:custGeom>
              <a:avLst/>
              <a:gdLst/>
              <a:ahLst/>
              <a:cxnLst/>
              <a:rect l="l" t="t" r="r" b="b"/>
              <a:pathLst>
                <a:path w="77401" h="92011" extrusionOk="0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64"/>
            <p:cNvSpPr/>
            <p:nvPr/>
          </p:nvSpPr>
          <p:spPr>
            <a:xfrm>
              <a:off x="4489850" y="2578700"/>
              <a:ext cx="470700" cy="295075"/>
            </a:xfrm>
            <a:custGeom>
              <a:avLst/>
              <a:gdLst/>
              <a:ahLst/>
              <a:cxnLst/>
              <a:rect l="l" t="t" r="r" b="b"/>
              <a:pathLst>
                <a:path w="18828" h="11803" extrusionOk="0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64"/>
            <p:cNvSpPr/>
            <p:nvPr/>
          </p:nvSpPr>
          <p:spPr>
            <a:xfrm>
              <a:off x="5419475" y="1062375"/>
              <a:ext cx="516700" cy="513275"/>
            </a:xfrm>
            <a:custGeom>
              <a:avLst/>
              <a:gdLst/>
              <a:ahLst/>
              <a:cxnLst/>
              <a:rect l="l" t="t" r="r" b="b"/>
              <a:pathLst>
                <a:path w="20668" h="20531" extrusionOk="0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64"/>
            <p:cNvSpPr/>
            <p:nvPr/>
          </p:nvSpPr>
          <p:spPr>
            <a:xfrm>
              <a:off x="5411375" y="1055025"/>
              <a:ext cx="526600" cy="528425"/>
            </a:xfrm>
            <a:custGeom>
              <a:avLst/>
              <a:gdLst/>
              <a:ahLst/>
              <a:cxnLst/>
              <a:rect l="l" t="t" r="r" b="b"/>
              <a:pathLst>
                <a:path w="21064" h="21137" extrusionOk="0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64"/>
            <p:cNvSpPr/>
            <p:nvPr/>
          </p:nvSpPr>
          <p:spPr>
            <a:xfrm>
              <a:off x="4158925" y="1025400"/>
              <a:ext cx="508275" cy="645500"/>
            </a:xfrm>
            <a:custGeom>
              <a:avLst/>
              <a:gdLst/>
              <a:ahLst/>
              <a:cxnLst/>
              <a:rect l="l" t="t" r="r" b="b"/>
              <a:pathLst>
                <a:path w="20331" h="25820" extrusionOk="0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64"/>
            <p:cNvSpPr/>
            <p:nvPr/>
          </p:nvSpPr>
          <p:spPr>
            <a:xfrm>
              <a:off x="4176975" y="1018075"/>
              <a:ext cx="496850" cy="660050"/>
            </a:xfrm>
            <a:custGeom>
              <a:avLst/>
              <a:gdLst/>
              <a:ahLst/>
              <a:cxnLst/>
              <a:rect l="l" t="t" r="r" b="b"/>
              <a:pathLst>
                <a:path w="19874" h="26402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64"/>
            <p:cNvSpPr/>
            <p:nvPr/>
          </p:nvSpPr>
          <p:spPr>
            <a:xfrm>
              <a:off x="4167950" y="1025400"/>
              <a:ext cx="499250" cy="549925"/>
            </a:xfrm>
            <a:custGeom>
              <a:avLst/>
              <a:gdLst/>
              <a:ahLst/>
              <a:cxnLst/>
              <a:rect l="l" t="t" r="r" b="b"/>
              <a:pathLst>
                <a:path w="19970" h="21997" extrusionOk="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64"/>
            <p:cNvSpPr/>
            <p:nvPr/>
          </p:nvSpPr>
          <p:spPr>
            <a:xfrm>
              <a:off x="4176975" y="1018075"/>
              <a:ext cx="496850" cy="564825"/>
            </a:xfrm>
            <a:custGeom>
              <a:avLst/>
              <a:gdLst/>
              <a:ahLst/>
              <a:cxnLst/>
              <a:rect l="l" t="t" r="r" b="b"/>
              <a:pathLst>
                <a:path w="19874" h="22593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64"/>
            <p:cNvSpPr/>
            <p:nvPr/>
          </p:nvSpPr>
          <p:spPr>
            <a:xfrm>
              <a:off x="4178775" y="1025400"/>
              <a:ext cx="488425" cy="508700"/>
            </a:xfrm>
            <a:custGeom>
              <a:avLst/>
              <a:gdLst/>
              <a:ahLst/>
              <a:cxnLst/>
              <a:rect l="l" t="t" r="r" b="b"/>
              <a:pathLst>
                <a:path w="19537" h="20348" extrusionOk="0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64"/>
            <p:cNvSpPr/>
            <p:nvPr/>
          </p:nvSpPr>
          <p:spPr>
            <a:xfrm>
              <a:off x="4176975" y="1018075"/>
              <a:ext cx="496850" cy="523900"/>
            </a:xfrm>
            <a:custGeom>
              <a:avLst/>
              <a:gdLst/>
              <a:ahLst/>
              <a:cxnLst/>
              <a:rect l="l" t="t" r="r" b="b"/>
              <a:pathLst>
                <a:path w="19874" h="20956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64"/>
            <p:cNvSpPr/>
            <p:nvPr/>
          </p:nvSpPr>
          <p:spPr>
            <a:xfrm>
              <a:off x="5450150" y="1062375"/>
              <a:ext cx="486025" cy="512950"/>
            </a:xfrm>
            <a:custGeom>
              <a:avLst/>
              <a:gdLst/>
              <a:ahLst/>
              <a:cxnLst/>
              <a:rect l="l" t="t" r="r" b="b"/>
              <a:pathLst>
                <a:path w="19441" h="20518" extrusionOk="0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64"/>
            <p:cNvSpPr/>
            <p:nvPr/>
          </p:nvSpPr>
          <p:spPr>
            <a:xfrm>
              <a:off x="5442025" y="1055025"/>
              <a:ext cx="495950" cy="528425"/>
            </a:xfrm>
            <a:custGeom>
              <a:avLst/>
              <a:gdLst/>
              <a:ahLst/>
              <a:cxnLst/>
              <a:rect l="l" t="t" r="r" b="b"/>
              <a:pathLst>
                <a:path w="19838" h="21137" extrusionOk="0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64"/>
            <p:cNvSpPr/>
            <p:nvPr/>
          </p:nvSpPr>
          <p:spPr>
            <a:xfrm>
              <a:off x="4674700" y="3104025"/>
              <a:ext cx="162325" cy="244525"/>
            </a:xfrm>
            <a:custGeom>
              <a:avLst/>
              <a:gdLst/>
              <a:ahLst/>
              <a:cxnLst/>
              <a:rect l="l" t="t" r="r" b="b"/>
              <a:pathLst>
                <a:path w="6493" h="9781" extrusionOk="0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64"/>
            <p:cNvSpPr/>
            <p:nvPr/>
          </p:nvSpPr>
          <p:spPr>
            <a:xfrm>
              <a:off x="4667475" y="3096425"/>
              <a:ext cx="176750" cy="259725"/>
            </a:xfrm>
            <a:custGeom>
              <a:avLst/>
              <a:gdLst/>
              <a:ahLst/>
              <a:cxnLst/>
              <a:rect l="l" t="t" r="r" b="b"/>
              <a:pathLst>
                <a:path w="7070" h="10389" extrusionOk="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64"/>
            <p:cNvSpPr/>
            <p:nvPr/>
          </p:nvSpPr>
          <p:spPr>
            <a:xfrm>
              <a:off x="4739591" y="-166683"/>
              <a:ext cx="18104" cy="2089879"/>
            </a:xfrm>
            <a:custGeom>
              <a:avLst/>
              <a:gdLst/>
              <a:ahLst/>
              <a:cxnLst/>
              <a:rect l="l" t="t" r="r" b="b"/>
              <a:pathLst>
                <a:path w="722" h="67410" extrusionOk="0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64"/>
            <p:cNvSpPr/>
            <p:nvPr/>
          </p:nvSpPr>
          <p:spPr>
            <a:xfrm>
              <a:off x="4742325" y="1908025"/>
              <a:ext cx="15350" cy="1251550"/>
            </a:xfrm>
            <a:custGeom>
              <a:avLst/>
              <a:gdLst/>
              <a:ahLst/>
              <a:cxnLst/>
              <a:rect l="l" t="t" r="r" b="b"/>
              <a:pathLst>
                <a:path w="614" h="50062" extrusionOk="0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64"/>
            <p:cNvSpPr/>
            <p:nvPr/>
          </p:nvSpPr>
          <p:spPr>
            <a:xfrm>
              <a:off x="3923552" y="-166737"/>
              <a:ext cx="18104" cy="2984732"/>
            </a:xfrm>
            <a:custGeom>
              <a:avLst/>
              <a:gdLst/>
              <a:ahLst/>
              <a:cxnLst/>
              <a:rect l="l" t="t" r="r" b="b"/>
              <a:pathLst>
                <a:path w="722" h="103153" extrusionOk="0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64"/>
            <p:cNvSpPr/>
            <p:nvPr/>
          </p:nvSpPr>
          <p:spPr>
            <a:xfrm>
              <a:off x="3599900" y="4261400"/>
              <a:ext cx="339050" cy="267825"/>
            </a:xfrm>
            <a:custGeom>
              <a:avLst/>
              <a:gdLst/>
              <a:ahLst/>
              <a:cxnLst/>
              <a:rect l="l" t="t" r="r" b="b"/>
              <a:pathLst>
                <a:path w="13562" h="10713" extrusionOk="0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64"/>
            <p:cNvSpPr/>
            <p:nvPr/>
          </p:nvSpPr>
          <p:spPr>
            <a:xfrm>
              <a:off x="3591775" y="4254175"/>
              <a:ext cx="355300" cy="282700"/>
            </a:xfrm>
            <a:custGeom>
              <a:avLst/>
              <a:gdLst/>
              <a:ahLst/>
              <a:cxnLst/>
              <a:rect l="l" t="t" r="r" b="b"/>
              <a:pathLst>
                <a:path w="14212" h="11308" extrusionOk="0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64"/>
            <p:cNvSpPr/>
            <p:nvPr/>
          </p:nvSpPr>
          <p:spPr>
            <a:xfrm>
              <a:off x="3592675" y="4213600"/>
              <a:ext cx="394975" cy="349875"/>
            </a:xfrm>
            <a:custGeom>
              <a:avLst/>
              <a:gdLst/>
              <a:ahLst/>
              <a:cxnLst/>
              <a:rect l="l" t="t" r="r" b="b"/>
              <a:pathLst>
                <a:path w="15799" h="13995" extrusionOk="0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64"/>
            <p:cNvSpPr/>
            <p:nvPr/>
          </p:nvSpPr>
          <p:spPr>
            <a:xfrm>
              <a:off x="3584575" y="4205450"/>
              <a:ext cx="411175" cy="365600"/>
            </a:xfrm>
            <a:custGeom>
              <a:avLst/>
              <a:gdLst/>
              <a:ahLst/>
              <a:cxnLst/>
              <a:rect l="l" t="t" r="r" b="b"/>
              <a:pathLst>
                <a:path w="16447" h="14624" extrusionOk="0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64"/>
            <p:cNvSpPr/>
            <p:nvPr/>
          </p:nvSpPr>
          <p:spPr>
            <a:xfrm>
              <a:off x="3659400" y="4259600"/>
              <a:ext cx="255200" cy="233550"/>
            </a:xfrm>
            <a:custGeom>
              <a:avLst/>
              <a:gdLst/>
              <a:ahLst/>
              <a:cxnLst/>
              <a:rect l="l" t="t" r="r" b="b"/>
              <a:pathLst>
                <a:path w="10208" h="9342" extrusionOk="0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64"/>
            <p:cNvSpPr/>
            <p:nvPr/>
          </p:nvSpPr>
          <p:spPr>
            <a:xfrm>
              <a:off x="3651300" y="4252025"/>
              <a:ext cx="271425" cy="248425"/>
            </a:xfrm>
            <a:custGeom>
              <a:avLst/>
              <a:gdLst/>
              <a:ahLst/>
              <a:cxnLst/>
              <a:rect l="l" t="t" r="r" b="b"/>
              <a:pathLst>
                <a:path w="10857" h="9937" extrusionOk="0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64"/>
            <p:cNvSpPr/>
            <p:nvPr/>
          </p:nvSpPr>
          <p:spPr>
            <a:xfrm>
              <a:off x="2214925" y="4282725"/>
              <a:ext cx="151500" cy="319300"/>
            </a:xfrm>
            <a:custGeom>
              <a:avLst/>
              <a:gdLst/>
              <a:ahLst/>
              <a:cxnLst/>
              <a:rect l="l" t="t" r="r" b="b"/>
              <a:pathLst>
                <a:path w="6060" h="12772" extrusionOk="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64"/>
            <p:cNvSpPr/>
            <p:nvPr/>
          </p:nvSpPr>
          <p:spPr>
            <a:xfrm>
              <a:off x="2218525" y="4275825"/>
              <a:ext cx="153300" cy="333650"/>
            </a:xfrm>
            <a:custGeom>
              <a:avLst/>
              <a:gdLst/>
              <a:ahLst/>
              <a:cxnLst/>
              <a:rect l="l" t="t" r="r" b="b"/>
              <a:pathLst>
                <a:path w="6132" h="13346" extrusionOk="0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64"/>
            <p:cNvSpPr/>
            <p:nvPr/>
          </p:nvSpPr>
          <p:spPr>
            <a:xfrm>
              <a:off x="2166225" y="4403450"/>
              <a:ext cx="113650" cy="239800"/>
            </a:xfrm>
            <a:custGeom>
              <a:avLst/>
              <a:gdLst/>
              <a:ahLst/>
              <a:cxnLst/>
              <a:rect l="l" t="t" r="r" b="b"/>
              <a:pathLst>
                <a:path w="4546" h="9592" extrusionOk="0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64"/>
            <p:cNvSpPr/>
            <p:nvPr/>
          </p:nvSpPr>
          <p:spPr>
            <a:xfrm>
              <a:off x="2166225" y="4395750"/>
              <a:ext cx="119950" cy="255200"/>
            </a:xfrm>
            <a:custGeom>
              <a:avLst/>
              <a:gdLst/>
              <a:ahLst/>
              <a:cxnLst/>
              <a:rect l="l" t="t" r="r" b="b"/>
              <a:pathLst>
                <a:path w="4798" h="10208" extrusionOk="0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64"/>
            <p:cNvSpPr/>
            <p:nvPr/>
          </p:nvSpPr>
          <p:spPr>
            <a:xfrm>
              <a:off x="2527800" y="4365100"/>
              <a:ext cx="239875" cy="326075"/>
            </a:xfrm>
            <a:custGeom>
              <a:avLst/>
              <a:gdLst/>
              <a:ahLst/>
              <a:cxnLst/>
              <a:rect l="l" t="t" r="r" b="b"/>
              <a:pathLst>
                <a:path w="9595" h="13043" extrusionOk="0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64"/>
            <p:cNvSpPr/>
            <p:nvPr/>
          </p:nvSpPr>
          <p:spPr>
            <a:xfrm>
              <a:off x="2526000" y="4357550"/>
              <a:ext cx="235350" cy="341200"/>
            </a:xfrm>
            <a:custGeom>
              <a:avLst/>
              <a:gdLst/>
              <a:ahLst/>
              <a:cxnLst/>
              <a:rect l="l" t="t" r="r" b="b"/>
              <a:pathLst>
                <a:path w="9414" h="13648" extrusionOk="0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64"/>
            <p:cNvSpPr/>
            <p:nvPr/>
          </p:nvSpPr>
          <p:spPr>
            <a:xfrm>
              <a:off x="2313200" y="426107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64"/>
            <p:cNvSpPr/>
            <p:nvPr/>
          </p:nvSpPr>
          <p:spPr>
            <a:xfrm>
              <a:off x="2316800" y="4254175"/>
              <a:ext cx="154225" cy="333650"/>
            </a:xfrm>
            <a:custGeom>
              <a:avLst/>
              <a:gdLst/>
              <a:ahLst/>
              <a:cxnLst/>
              <a:rect l="l" t="t" r="r" b="b"/>
              <a:pathLst>
                <a:path w="6169" h="13346" extrusionOk="0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64"/>
            <p:cNvSpPr/>
            <p:nvPr/>
          </p:nvSpPr>
          <p:spPr>
            <a:xfrm>
              <a:off x="2431325" y="428902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64"/>
            <p:cNvSpPr/>
            <p:nvPr/>
          </p:nvSpPr>
          <p:spPr>
            <a:xfrm>
              <a:off x="2434025" y="4281225"/>
              <a:ext cx="154225" cy="334550"/>
            </a:xfrm>
            <a:custGeom>
              <a:avLst/>
              <a:gdLst/>
              <a:ahLst/>
              <a:cxnLst/>
              <a:rect l="l" t="t" r="r" b="b"/>
              <a:pathLst>
                <a:path w="6169" h="13382" extrusionOk="0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64"/>
            <p:cNvSpPr/>
            <p:nvPr/>
          </p:nvSpPr>
          <p:spPr>
            <a:xfrm>
              <a:off x="3493500" y="4624625"/>
              <a:ext cx="241675" cy="332750"/>
            </a:xfrm>
            <a:custGeom>
              <a:avLst/>
              <a:gdLst/>
              <a:ahLst/>
              <a:cxnLst/>
              <a:rect l="l" t="t" r="r" b="b"/>
              <a:pathLst>
                <a:path w="9667" h="13310" extrusionOk="0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64"/>
            <p:cNvSpPr/>
            <p:nvPr/>
          </p:nvSpPr>
          <p:spPr>
            <a:xfrm>
              <a:off x="3492600" y="46175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64"/>
            <p:cNvSpPr/>
            <p:nvPr/>
          </p:nvSpPr>
          <p:spPr>
            <a:xfrm>
              <a:off x="3610725" y="4730250"/>
              <a:ext cx="182150" cy="250325"/>
            </a:xfrm>
            <a:custGeom>
              <a:avLst/>
              <a:gdLst/>
              <a:ahLst/>
              <a:cxnLst/>
              <a:rect l="l" t="t" r="r" b="b"/>
              <a:pathLst>
                <a:path w="7286" h="10013" extrusionOk="0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64"/>
            <p:cNvSpPr/>
            <p:nvPr/>
          </p:nvSpPr>
          <p:spPr>
            <a:xfrm>
              <a:off x="3608925" y="4723050"/>
              <a:ext cx="181250" cy="265125"/>
            </a:xfrm>
            <a:custGeom>
              <a:avLst/>
              <a:gdLst/>
              <a:ahLst/>
              <a:cxnLst/>
              <a:rect l="l" t="t" r="r" b="b"/>
              <a:pathLst>
                <a:path w="7250" h="10605" extrusionOk="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64"/>
            <p:cNvSpPr/>
            <p:nvPr/>
          </p:nvSpPr>
          <p:spPr>
            <a:xfrm>
              <a:off x="3129225" y="4525600"/>
              <a:ext cx="300275" cy="286350"/>
            </a:xfrm>
            <a:custGeom>
              <a:avLst/>
              <a:gdLst/>
              <a:ahLst/>
              <a:cxnLst/>
              <a:rect l="l" t="t" r="r" b="b"/>
              <a:pathLst>
                <a:path w="12011" h="11454" extrusionOk="0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64"/>
            <p:cNvSpPr/>
            <p:nvPr/>
          </p:nvSpPr>
          <p:spPr>
            <a:xfrm>
              <a:off x="3136425" y="4518300"/>
              <a:ext cx="300300" cy="301275"/>
            </a:xfrm>
            <a:custGeom>
              <a:avLst/>
              <a:gdLst/>
              <a:ahLst/>
              <a:cxnLst/>
              <a:rect l="l" t="t" r="r" b="b"/>
              <a:pathLst>
                <a:path w="12012" h="12051" extrusionOk="0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64"/>
            <p:cNvSpPr/>
            <p:nvPr/>
          </p:nvSpPr>
          <p:spPr>
            <a:xfrm>
              <a:off x="3441200" y="4492850"/>
              <a:ext cx="241675" cy="331975"/>
            </a:xfrm>
            <a:custGeom>
              <a:avLst/>
              <a:gdLst/>
              <a:ahLst/>
              <a:cxnLst/>
              <a:rect l="l" t="t" r="r" b="b"/>
              <a:pathLst>
                <a:path w="9667" h="13279" extrusionOk="0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64"/>
            <p:cNvSpPr/>
            <p:nvPr/>
          </p:nvSpPr>
          <p:spPr>
            <a:xfrm>
              <a:off x="3440300" y="4485025"/>
              <a:ext cx="237175" cy="348075"/>
            </a:xfrm>
            <a:custGeom>
              <a:avLst/>
              <a:gdLst/>
              <a:ahLst/>
              <a:cxnLst/>
              <a:rect l="l" t="t" r="r" b="b"/>
              <a:pathLst>
                <a:path w="9487" h="13923" extrusionOk="0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64"/>
            <p:cNvSpPr/>
            <p:nvPr/>
          </p:nvSpPr>
          <p:spPr>
            <a:xfrm>
              <a:off x="3309550" y="4463625"/>
              <a:ext cx="241675" cy="332350"/>
            </a:xfrm>
            <a:custGeom>
              <a:avLst/>
              <a:gdLst/>
              <a:ahLst/>
              <a:cxnLst/>
              <a:rect l="l" t="t" r="r" b="b"/>
              <a:pathLst>
                <a:path w="9667" h="13294" extrusionOk="0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64"/>
            <p:cNvSpPr/>
            <p:nvPr/>
          </p:nvSpPr>
          <p:spPr>
            <a:xfrm>
              <a:off x="3308650" y="44561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64"/>
            <p:cNvSpPr/>
            <p:nvPr/>
          </p:nvSpPr>
          <p:spPr>
            <a:xfrm>
              <a:off x="1841625" y="4237050"/>
              <a:ext cx="1703300" cy="1232625"/>
            </a:xfrm>
            <a:custGeom>
              <a:avLst/>
              <a:gdLst/>
              <a:ahLst/>
              <a:cxnLst/>
              <a:rect l="l" t="t" r="r" b="b"/>
              <a:pathLst>
                <a:path w="68132" h="49305" extrusionOk="0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64"/>
            <p:cNvSpPr/>
            <p:nvPr/>
          </p:nvSpPr>
          <p:spPr>
            <a:xfrm>
              <a:off x="1833500" y="4229500"/>
              <a:ext cx="1718625" cy="1247750"/>
            </a:xfrm>
            <a:custGeom>
              <a:avLst/>
              <a:gdLst/>
              <a:ahLst/>
              <a:cxnLst/>
              <a:rect l="l" t="t" r="r" b="b"/>
              <a:pathLst>
                <a:path w="68745" h="49910" extrusionOk="0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64"/>
            <p:cNvSpPr/>
            <p:nvPr/>
          </p:nvSpPr>
          <p:spPr>
            <a:xfrm>
              <a:off x="5068725" y="3813275"/>
              <a:ext cx="471600" cy="14450"/>
            </a:xfrm>
            <a:custGeom>
              <a:avLst/>
              <a:gdLst/>
              <a:ahLst/>
              <a:cxnLst/>
              <a:rect l="l" t="t" r="r" b="b"/>
              <a:pathLst>
                <a:path w="18864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64"/>
            <p:cNvSpPr/>
            <p:nvPr/>
          </p:nvSpPr>
          <p:spPr>
            <a:xfrm>
              <a:off x="4743225" y="3813275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64"/>
            <p:cNvSpPr/>
            <p:nvPr/>
          </p:nvSpPr>
          <p:spPr>
            <a:xfrm>
              <a:off x="5445625" y="38962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64"/>
            <p:cNvSpPr/>
            <p:nvPr/>
          </p:nvSpPr>
          <p:spPr>
            <a:xfrm>
              <a:off x="5221125" y="38962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64"/>
            <p:cNvSpPr/>
            <p:nvPr/>
          </p:nvSpPr>
          <p:spPr>
            <a:xfrm>
              <a:off x="4743225" y="38962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64"/>
            <p:cNvSpPr/>
            <p:nvPr/>
          </p:nvSpPr>
          <p:spPr>
            <a:xfrm>
              <a:off x="5120125" y="397917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64"/>
            <p:cNvSpPr/>
            <p:nvPr/>
          </p:nvSpPr>
          <p:spPr>
            <a:xfrm>
              <a:off x="4743225" y="397917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64"/>
            <p:cNvSpPr/>
            <p:nvPr/>
          </p:nvSpPr>
          <p:spPr>
            <a:xfrm>
              <a:off x="5350950" y="406212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64"/>
            <p:cNvSpPr/>
            <p:nvPr/>
          </p:nvSpPr>
          <p:spPr>
            <a:xfrm>
              <a:off x="4917250" y="406212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64"/>
            <p:cNvSpPr/>
            <p:nvPr/>
          </p:nvSpPr>
          <p:spPr>
            <a:xfrm>
              <a:off x="4743225" y="406212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64"/>
            <p:cNvSpPr/>
            <p:nvPr/>
          </p:nvSpPr>
          <p:spPr>
            <a:xfrm>
              <a:off x="5068725" y="4135175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64"/>
            <p:cNvSpPr/>
            <p:nvPr/>
          </p:nvSpPr>
          <p:spPr>
            <a:xfrm>
              <a:off x="4743225" y="4135175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64"/>
            <p:cNvSpPr/>
            <p:nvPr/>
          </p:nvSpPr>
          <p:spPr>
            <a:xfrm>
              <a:off x="5445625" y="42181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64"/>
            <p:cNvSpPr/>
            <p:nvPr/>
          </p:nvSpPr>
          <p:spPr>
            <a:xfrm>
              <a:off x="5221125" y="42181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64"/>
            <p:cNvSpPr/>
            <p:nvPr/>
          </p:nvSpPr>
          <p:spPr>
            <a:xfrm>
              <a:off x="4743225" y="42181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64"/>
            <p:cNvSpPr/>
            <p:nvPr/>
          </p:nvSpPr>
          <p:spPr>
            <a:xfrm>
              <a:off x="5120125" y="430197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64"/>
            <p:cNvSpPr/>
            <p:nvPr/>
          </p:nvSpPr>
          <p:spPr>
            <a:xfrm>
              <a:off x="4743225" y="4301975"/>
              <a:ext cx="304800" cy="14450"/>
            </a:xfrm>
            <a:custGeom>
              <a:avLst/>
              <a:gdLst/>
              <a:ahLst/>
              <a:cxnLst/>
              <a:rect l="l" t="t" r="r" b="b"/>
              <a:pathLst>
                <a:path w="12192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64"/>
            <p:cNvSpPr/>
            <p:nvPr/>
          </p:nvSpPr>
          <p:spPr>
            <a:xfrm>
              <a:off x="5445625" y="44579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64"/>
            <p:cNvSpPr/>
            <p:nvPr/>
          </p:nvSpPr>
          <p:spPr>
            <a:xfrm>
              <a:off x="5221125" y="44579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64"/>
            <p:cNvSpPr/>
            <p:nvPr/>
          </p:nvSpPr>
          <p:spPr>
            <a:xfrm>
              <a:off x="4743225" y="44579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64"/>
            <p:cNvSpPr/>
            <p:nvPr/>
          </p:nvSpPr>
          <p:spPr>
            <a:xfrm>
              <a:off x="5120125" y="454092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64"/>
            <p:cNvSpPr/>
            <p:nvPr/>
          </p:nvSpPr>
          <p:spPr>
            <a:xfrm>
              <a:off x="4743225" y="454092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64"/>
            <p:cNvSpPr/>
            <p:nvPr/>
          </p:nvSpPr>
          <p:spPr>
            <a:xfrm>
              <a:off x="5350950" y="46238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64"/>
            <p:cNvSpPr/>
            <p:nvPr/>
          </p:nvSpPr>
          <p:spPr>
            <a:xfrm>
              <a:off x="4917250" y="46238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64"/>
            <p:cNvSpPr/>
            <p:nvPr/>
          </p:nvSpPr>
          <p:spPr>
            <a:xfrm>
              <a:off x="4743225" y="46238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64"/>
            <p:cNvSpPr/>
            <p:nvPr/>
          </p:nvSpPr>
          <p:spPr>
            <a:xfrm>
              <a:off x="5068725" y="4696900"/>
              <a:ext cx="471600" cy="15375"/>
            </a:xfrm>
            <a:custGeom>
              <a:avLst/>
              <a:gdLst/>
              <a:ahLst/>
              <a:cxnLst/>
              <a:rect l="l" t="t" r="r" b="b"/>
              <a:pathLst>
                <a:path w="18864" h="615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64"/>
            <p:cNvSpPr/>
            <p:nvPr/>
          </p:nvSpPr>
          <p:spPr>
            <a:xfrm>
              <a:off x="4743225" y="4696900"/>
              <a:ext cx="174050" cy="15375"/>
            </a:xfrm>
            <a:custGeom>
              <a:avLst/>
              <a:gdLst/>
              <a:ahLst/>
              <a:cxnLst/>
              <a:rect l="l" t="t" r="r" b="b"/>
              <a:pathLst>
                <a:path w="6962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64"/>
            <p:cNvSpPr/>
            <p:nvPr/>
          </p:nvSpPr>
          <p:spPr>
            <a:xfrm>
              <a:off x="5445625" y="47798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64"/>
            <p:cNvSpPr/>
            <p:nvPr/>
          </p:nvSpPr>
          <p:spPr>
            <a:xfrm>
              <a:off x="5221125" y="47798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64"/>
            <p:cNvSpPr/>
            <p:nvPr/>
          </p:nvSpPr>
          <p:spPr>
            <a:xfrm>
              <a:off x="4743225" y="47798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64"/>
            <p:cNvSpPr/>
            <p:nvPr/>
          </p:nvSpPr>
          <p:spPr>
            <a:xfrm>
              <a:off x="5619650" y="3718600"/>
              <a:ext cx="671775" cy="1228275"/>
            </a:xfrm>
            <a:custGeom>
              <a:avLst/>
              <a:gdLst/>
              <a:ahLst/>
              <a:cxnLst/>
              <a:rect l="l" t="t" r="r" b="b"/>
              <a:pathLst>
                <a:path w="26871" h="49131" extrusionOk="0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64"/>
            <p:cNvSpPr/>
            <p:nvPr/>
          </p:nvSpPr>
          <p:spPr>
            <a:xfrm>
              <a:off x="4803625" y="3226950"/>
              <a:ext cx="1458050" cy="440500"/>
            </a:xfrm>
            <a:custGeom>
              <a:avLst/>
              <a:gdLst/>
              <a:ahLst/>
              <a:cxnLst/>
              <a:rect l="l" t="t" r="r" b="b"/>
              <a:pathLst>
                <a:path w="58322" h="17620" extrusionOk="0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64"/>
            <p:cNvSpPr/>
            <p:nvPr/>
          </p:nvSpPr>
          <p:spPr>
            <a:xfrm>
              <a:off x="5103900" y="3278575"/>
              <a:ext cx="89275" cy="89275"/>
            </a:xfrm>
            <a:custGeom>
              <a:avLst/>
              <a:gdLst/>
              <a:ahLst/>
              <a:cxnLst/>
              <a:rect l="l" t="t" r="r" b="b"/>
              <a:pathLst>
                <a:path w="3571" h="3571" extrusionOk="0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64"/>
            <p:cNvSpPr/>
            <p:nvPr/>
          </p:nvSpPr>
          <p:spPr>
            <a:xfrm>
              <a:off x="5096675" y="32713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64"/>
            <p:cNvSpPr/>
            <p:nvPr/>
          </p:nvSpPr>
          <p:spPr>
            <a:xfrm>
              <a:off x="5561050" y="3311025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64"/>
            <p:cNvSpPr/>
            <p:nvPr/>
          </p:nvSpPr>
          <p:spPr>
            <a:xfrm>
              <a:off x="5553825" y="3302925"/>
              <a:ext cx="103725" cy="104600"/>
            </a:xfrm>
            <a:custGeom>
              <a:avLst/>
              <a:gdLst/>
              <a:ahLst/>
              <a:cxnLst/>
              <a:rect l="l" t="t" r="r" b="b"/>
              <a:pathLst>
                <a:path w="4149" h="4184" extrusionOk="0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64"/>
            <p:cNvSpPr/>
            <p:nvPr/>
          </p:nvSpPr>
          <p:spPr>
            <a:xfrm>
              <a:off x="5872125" y="3545475"/>
              <a:ext cx="89300" cy="89275"/>
            </a:xfrm>
            <a:custGeom>
              <a:avLst/>
              <a:gdLst/>
              <a:ahLst/>
              <a:cxnLst/>
              <a:rect l="l" t="t" r="r" b="b"/>
              <a:pathLst>
                <a:path w="3572" h="3571" extrusionOk="0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64"/>
            <p:cNvSpPr/>
            <p:nvPr/>
          </p:nvSpPr>
          <p:spPr>
            <a:xfrm>
              <a:off x="5864900" y="35382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64"/>
            <p:cNvSpPr/>
            <p:nvPr/>
          </p:nvSpPr>
          <p:spPr>
            <a:xfrm>
              <a:off x="6202150" y="31902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64"/>
            <p:cNvSpPr/>
            <p:nvPr/>
          </p:nvSpPr>
          <p:spPr>
            <a:xfrm>
              <a:off x="6194925" y="3183000"/>
              <a:ext cx="103725" cy="103700"/>
            </a:xfrm>
            <a:custGeom>
              <a:avLst/>
              <a:gdLst/>
              <a:ahLst/>
              <a:cxnLst/>
              <a:rect l="l" t="t" r="r" b="b"/>
              <a:pathLst>
                <a:path w="4149" h="4148" extrusionOk="0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64"/>
            <p:cNvSpPr/>
            <p:nvPr/>
          </p:nvSpPr>
          <p:spPr>
            <a:xfrm>
              <a:off x="4767575" y="36158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64"/>
            <p:cNvSpPr/>
            <p:nvPr/>
          </p:nvSpPr>
          <p:spPr>
            <a:xfrm>
              <a:off x="4760350" y="3607675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64"/>
            <p:cNvSpPr/>
            <p:nvPr/>
          </p:nvSpPr>
          <p:spPr>
            <a:xfrm>
              <a:off x="5351850" y="3488650"/>
              <a:ext cx="89300" cy="88400"/>
            </a:xfrm>
            <a:custGeom>
              <a:avLst/>
              <a:gdLst/>
              <a:ahLst/>
              <a:cxnLst/>
              <a:rect l="l" t="t" r="r" b="b"/>
              <a:pathLst>
                <a:path w="3572" h="3536" extrusionOk="0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64"/>
            <p:cNvSpPr/>
            <p:nvPr/>
          </p:nvSpPr>
          <p:spPr>
            <a:xfrm>
              <a:off x="5344650" y="3480550"/>
              <a:ext cx="103700" cy="104625"/>
            </a:xfrm>
            <a:custGeom>
              <a:avLst/>
              <a:gdLst/>
              <a:ahLst/>
              <a:cxnLst/>
              <a:rect l="l" t="t" r="r" b="b"/>
              <a:pathLst>
                <a:path w="4148" h="4185" extrusionOk="0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64"/>
            <p:cNvSpPr/>
            <p:nvPr/>
          </p:nvSpPr>
          <p:spPr>
            <a:xfrm>
              <a:off x="2393450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64"/>
            <p:cNvSpPr/>
            <p:nvPr/>
          </p:nvSpPr>
          <p:spPr>
            <a:xfrm>
              <a:off x="1756875" y="1902825"/>
              <a:ext cx="783575" cy="901950"/>
            </a:xfrm>
            <a:custGeom>
              <a:avLst/>
              <a:gdLst/>
              <a:ahLst/>
              <a:cxnLst/>
              <a:rect l="l" t="t" r="r" b="b"/>
              <a:pathLst>
                <a:path w="31343" h="36078" extrusionOk="0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64"/>
            <p:cNvSpPr/>
            <p:nvPr/>
          </p:nvSpPr>
          <p:spPr>
            <a:xfrm>
              <a:off x="1887600" y="2053425"/>
              <a:ext cx="522100" cy="600750"/>
            </a:xfrm>
            <a:custGeom>
              <a:avLst/>
              <a:gdLst/>
              <a:ahLst/>
              <a:cxnLst/>
              <a:rect l="l" t="t" r="r" b="b"/>
              <a:pathLst>
                <a:path w="20884" h="24030" extrusionOk="0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64"/>
            <p:cNvSpPr/>
            <p:nvPr/>
          </p:nvSpPr>
          <p:spPr>
            <a:xfrm>
              <a:off x="2140975" y="1573500"/>
              <a:ext cx="15350" cy="344475"/>
            </a:xfrm>
            <a:custGeom>
              <a:avLst/>
              <a:gdLst/>
              <a:ahLst/>
              <a:cxnLst/>
              <a:rect l="l" t="t" r="r" b="b"/>
              <a:pathLst>
                <a:path w="614" h="13779" extrusionOk="0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64"/>
            <p:cNvSpPr/>
            <p:nvPr/>
          </p:nvSpPr>
          <p:spPr>
            <a:xfrm>
              <a:off x="2083275" y="1499550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64"/>
            <p:cNvSpPr/>
            <p:nvPr/>
          </p:nvSpPr>
          <p:spPr>
            <a:xfrm>
              <a:off x="2076050" y="1492350"/>
              <a:ext cx="145200" cy="144300"/>
            </a:xfrm>
            <a:custGeom>
              <a:avLst/>
              <a:gdLst/>
              <a:ahLst/>
              <a:cxnLst/>
              <a:rect l="l" t="t" r="r" b="b"/>
              <a:pathLst>
                <a:path w="5808" h="5772" extrusionOk="0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64"/>
            <p:cNvSpPr/>
            <p:nvPr/>
          </p:nvSpPr>
          <p:spPr>
            <a:xfrm>
              <a:off x="2140975" y="2779950"/>
              <a:ext cx="15350" cy="345350"/>
            </a:xfrm>
            <a:custGeom>
              <a:avLst/>
              <a:gdLst/>
              <a:ahLst/>
              <a:cxnLst/>
              <a:rect l="l" t="t" r="r" b="b"/>
              <a:pathLst>
                <a:path w="614" h="138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64"/>
            <p:cNvSpPr/>
            <p:nvPr/>
          </p:nvSpPr>
          <p:spPr>
            <a:xfrm>
              <a:off x="2083275" y="3068475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64"/>
            <p:cNvSpPr/>
            <p:nvPr/>
          </p:nvSpPr>
          <p:spPr>
            <a:xfrm>
              <a:off x="2076050" y="3061275"/>
              <a:ext cx="145200" cy="145175"/>
            </a:xfrm>
            <a:custGeom>
              <a:avLst/>
              <a:gdLst/>
              <a:ahLst/>
              <a:cxnLst/>
              <a:rect l="l" t="t" r="r" b="b"/>
              <a:pathLst>
                <a:path w="5808" h="5807" extrusionOk="0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64"/>
            <p:cNvSpPr/>
            <p:nvPr/>
          </p:nvSpPr>
          <p:spPr>
            <a:xfrm>
              <a:off x="1755975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64"/>
            <p:cNvSpPr/>
            <p:nvPr/>
          </p:nvSpPr>
          <p:spPr>
            <a:xfrm>
              <a:off x="1897525" y="2348350"/>
              <a:ext cx="513075" cy="161125"/>
            </a:xfrm>
            <a:custGeom>
              <a:avLst/>
              <a:gdLst/>
              <a:ahLst/>
              <a:cxnLst/>
              <a:rect l="l" t="t" r="r" b="b"/>
              <a:pathLst>
                <a:path w="20523" h="6445" extrusionOk="0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64"/>
            <p:cNvSpPr/>
            <p:nvPr/>
          </p:nvSpPr>
          <p:spPr>
            <a:xfrm>
              <a:off x="2151800" y="2053200"/>
              <a:ext cx="15350" cy="310200"/>
            </a:xfrm>
            <a:custGeom>
              <a:avLst/>
              <a:gdLst/>
              <a:ahLst/>
              <a:cxnLst/>
              <a:rect l="l" t="t" r="r" b="b"/>
              <a:pathLst>
                <a:path w="614" h="12408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64"/>
            <p:cNvSpPr/>
            <p:nvPr/>
          </p:nvSpPr>
          <p:spPr>
            <a:xfrm>
              <a:off x="2929950" y="9116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64"/>
            <p:cNvSpPr/>
            <p:nvPr/>
          </p:nvSpPr>
          <p:spPr>
            <a:xfrm>
              <a:off x="2496250" y="9116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64"/>
            <p:cNvSpPr/>
            <p:nvPr/>
          </p:nvSpPr>
          <p:spPr>
            <a:xfrm>
              <a:off x="2322225" y="9116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64"/>
            <p:cNvSpPr/>
            <p:nvPr/>
          </p:nvSpPr>
          <p:spPr>
            <a:xfrm>
              <a:off x="2647725" y="9847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64"/>
            <p:cNvSpPr/>
            <p:nvPr/>
          </p:nvSpPr>
          <p:spPr>
            <a:xfrm>
              <a:off x="2322225" y="9847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64"/>
            <p:cNvSpPr/>
            <p:nvPr/>
          </p:nvSpPr>
          <p:spPr>
            <a:xfrm>
              <a:off x="3024625" y="10676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64"/>
            <p:cNvSpPr/>
            <p:nvPr/>
          </p:nvSpPr>
          <p:spPr>
            <a:xfrm>
              <a:off x="2800100" y="10676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64"/>
            <p:cNvSpPr/>
            <p:nvPr/>
          </p:nvSpPr>
          <p:spPr>
            <a:xfrm>
              <a:off x="2322225" y="10676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64"/>
            <p:cNvSpPr/>
            <p:nvPr/>
          </p:nvSpPr>
          <p:spPr>
            <a:xfrm>
              <a:off x="2699125" y="115152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64"/>
            <p:cNvSpPr/>
            <p:nvPr/>
          </p:nvSpPr>
          <p:spPr>
            <a:xfrm>
              <a:off x="2322225" y="1151525"/>
              <a:ext cx="304775" cy="14450"/>
            </a:xfrm>
            <a:custGeom>
              <a:avLst/>
              <a:gdLst/>
              <a:ahLst/>
              <a:cxnLst/>
              <a:rect l="l" t="t" r="r" b="b"/>
              <a:pathLst>
                <a:path w="12191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64"/>
            <p:cNvSpPr/>
            <p:nvPr/>
          </p:nvSpPr>
          <p:spPr>
            <a:xfrm>
              <a:off x="2929950" y="12344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64"/>
            <p:cNvSpPr/>
            <p:nvPr/>
          </p:nvSpPr>
          <p:spPr>
            <a:xfrm>
              <a:off x="2496250" y="12344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64"/>
            <p:cNvSpPr/>
            <p:nvPr/>
          </p:nvSpPr>
          <p:spPr>
            <a:xfrm>
              <a:off x="2322225" y="12344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64"/>
            <p:cNvSpPr/>
            <p:nvPr/>
          </p:nvSpPr>
          <p:spPr>
            <a:xfrm>
              <a:off x="2647725" y="13066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64"/>
            <p:cNvSpPr/>
            <p:nvPr/>
          </p:nvSpPr>
          <p:spPr>
            <a:xfrm>
              <a:off x="2322225" y="13066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64"/>
            <p:cNvSpPr/>
            <p:nvPr/>
          </p:nvSpPr>
          <p:spPr>
            <a:xfrm>
              <a:off x="3024625" y="1390450"/>
              <a:ext cx="94700" cy="14450"/>
            </a:xfrm>
            <a:custGeom>
              <a:avLst/>
              <a:gdLst/>
              <a:ahLst/>
              <a:cxnLst/>
              <a:rect l="l" t="t" r="r" b="b"/>
              <a:pathLst>
                <a:path w="3788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64"/>
            <p:cNvSpPr/>
            <p:nvPr/>
          </p:nvSpPr>
          <p:spPr>
            <a:xfrm>
              <a:off x="2800100" y="1390450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64"/>
            <p:cNvSpPr/>
            <p:nvPr/>
          </p:nvSpPr>
          <p:spPr>
            <a:xfrm>
              <a:off x="2322225" y="1390450"/>
              <a:ext cx="384125" cy="14450"/>
            </a:xfrm>
            <a:custGeom>
              <a:avLst/>
              <a:gdLst/>
              <a:ahLst/>
              <a:cxnLst/>
              <a:rect l="l" t="t" r="r" b="b"/>
              <a:pathLst>
                <a:path w="15365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64"/>
            <p:cNvSpPr/>
            <p:nvPr/>
          </p:nvSpPr>
          <p:spPr>
            <a:xfrm>
              <a:off x="2699125" y="14734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64"/>
            <p:cNvSpPr/>
            <p:nvPr/>
          </p:nvSpPr>
          <p:spPr>
            <a:xfrm>
              <a:off x="2322225" y="14734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64"/>
            <p:cNvSpPr/>
            <p:nvPr/>
          </p:nvSpPr>
          <p:spPr>
            <a:xfrm>
              <a:off x="2929950" y="15563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64"/>
            <p:cNvSpPr/>
            <p:nvPr/>
          </p:nvSpPr>
          <p:spPr>
            <a:xfrm>
              <a:off x="2496250" y="15563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64"/>
            <p:cNvSpPr/>
            <p:nvPr/>
          </p:nvSpPr>
          <p:spPr>
            <a:xfrm>
              <a:off x="2322225" y="15563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64"/>
            <p:cNvSpPr/>
            <p:nvPr/>
          </p:nvSpPr>
          <p:spPr>
            <a:xfrm>
              <a:off x="2647725" y="16294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64"/>
            <p:cNvSpPr/>
            <p:nvPr/>
          </p:nvSpPr>
          <p:spPr>
            <a:xfrm>
              <a:off x="2322225" y="16294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64"/>
            <p:cNvSpPr/>
            <p:nvPr/>
          </p:nvSpPr>
          <p:spPr>
            <a:xfrm>
              <a:off x="3024625" y="17123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64"/>
            <p:cNvSpPr/>
            <p:nvPr/>
          </p:nvSpPr>
          <p:spPr>
            <a:xfrm>
              <a:off x="2800100" y="17123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64"/>
            <p:cNvSpPr/>
            <p:nvPr/>
          </p:nvSpPr>
          <p:spPr>
            <a:xfrm>
              <a:off x="2322225" y="17123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64"/>
            <p:cNvSpPr/>
            <p:nvPr/>
          </p:nvSpPr>
          <p:spPr>
            <a:xfrm>
              <a:off x="2699125" y="17953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64"/>
            <p:cNvSpPr/>
            <p:nvPr/>
          </p:nvSpPr>
          <p:spPr>
            <a:xfrm>
              <a:off x="2322225" y="17953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64"/>
            <p:cNvSpPr/>
            <p:nvPr/>
          </p:nvSpPr>
          <p:spPr>
            <a:xfrm>
              <a:off x="2929950" y="18791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64"/>
            <p:cNvSpPr/>
            <p:nvPr/>
          </p:nvSpPr>
          <p:spPr>
            <a:xfrm>
              <a:off x="2496250" y="18791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64"/>
            <p:cNvSpPr/>
            <p:nvPr/>
          </p:nvSpPr>
          <p:spPr>
            <a:xfrm>
              <a:off x="2322225" y="18791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5" name="Google Shape;4945;p64"/>
          <p:cNvSpPr txBox="1"/>
          <p:nvPr/>
        </p:nvSpPr>
        <p:spPr>
          <a:xfrm>
            <a:off x="2254525" y="4381342"/>
            <a:ext cx="47217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Find more illustrations like these on</a:t>
            </a:r>
            <a:r>
              <a:rPr lang="en" sz="1150">
                <a:solidFill>
                  <a:srgbClr val="1D1C1D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" sz="1150">
                <a:solidFill>
                  <a:schemeClr val="hlink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/>
              </a:rPr>
              <a:t>Stories by Freepik</a:t>
            </a:r>
            <a:endParaRPr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2619750" y="1620750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5400" dirty="0"/>
              <a:t>Hvala na pažnji!</a:t>
            </a:r>
            <a:endParaRPr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723850" y="221370"/>
            <a:ext cx="5891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Barlow Semi Condensed" panose="020B0604020202020204" charset="0"/>
              </a:rPr>
              <a:t>Istor</a:t>
            </a:r>
            <a:r>
              <a:rPr lang="sr-Latn-RS" b="1" dirty="0">
                <a:latin typeface="Barlow Semi Condensed" panose="020B0604020202020204" charset="0"/>
              </a:rPr>
              <a:t>ijski</a:t>
            </a:r>
            <a:r>
              <a:rPr lang="en-US" b="1" dirty="0">
                <a:latin typeface="Barlow Semi Condensed" panose="020B0604020202020204" charset="0"/>
              </a:rPr>
              <a:t> ra</a:t>
            </a:r>
            <a:r>
              <a:rPr lang="sr-Latn-RS" b="1" dirty="0">
                <a:latin typeface="Barlow Semi Condensed" panose="020B0604020202020204" charset="0"/>
              </a:rPr>
              <a:t>zvoj</a:t>
            </a:r>
            <a:endParaRPr b="1" dirty="0">
              <a:latin typeface="Barlow Semi Condensed" panose="020B0604020202020204" charset="0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329609" y="797370"/>
            <a:ext cx="8090541" cy="27751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sr-Latn-R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Razvoj veštačke inteligencije kreće 50ih godina XX veka.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sr-Latn-RS" sz="1800" dirty="0">
                <a:latin typeface="Barlow Semi Condensed" panose="020B0604020202020204" charset="0"/>
                <a:ea typeface="Times New Roman" panose="02020603050405020304" pitchFamily="18" charset="0"/>
              </a:rPr>
              <a:t>„Zlatno doba“ veštačke inteligencije (1956-1974).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sr-Latn-R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Prva „zima“ veštačke intelig</a:t>
            </a:r>
            <a:r>
              <a:rPr lang="sr-Latn-RS" sz="1800" dirty="0">
                <a:latin typeface="Barlow Semi Condensed" panose="020B0604020202020204" charset="0"/>
                <a:ea typeface="Times New Roman" panose="02020603050405020304" pitchFamily="18" charset="0"/>
              </a:rPr>
              <a:t>encije (1974-1980).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sr-Latn-R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„Ekspert“ sistemi (1980-1987).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sr-Latn-RS" sz="1800" dirty="0">
                <a:latin typeface="Barlow Semi Condensed" panose="020B0604020202020204" charset="0"/>
                <a:ea typeface="Times New Roman" panose="02020603050405020304" pitchFamily="18" charset="0"/>
              </a:rPr>
              <a:t>Druga „zima“ veštačke inteligencije (1987-1993).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sr-Latn-R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Razvoj mašinskog učenja (1993-2011</a:t>
            </a:r>
            <a:r>
              <a:rPr lang="sr-Latn-RS" sz="1800" dirty="0">
                <a:latin typeface="Barlow Semi Condensed" panose="020B0604020202020204" charset="0"/>
                <a:ea typeface="Times New Roman" panose="02020603050405020304" pitchFamily="18" charset="0"/>
              </a:rPr>
              <a:t>)</a:t>
            </a:r>
            <a:endParaRPr lang="sr-Latn-RS" sz="18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>
              <a:latin typeface="Barlow Semi Condensed" panose="020B0604020202020204" charset="0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81637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700" dirty="0"/>
              <a:t>Data mining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sr-Latn-RS" dirty="0"/>
              <a:t>2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8800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723850" y="221370"/>
            <a:ext cx="5891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latin typeface="Barlow Semi Condensed" panose="020B0604020202020204" charset="0"/>
              </a:rPr>
              <a:t>Data Mining i proces otkrivanja znanja</a:t>
            </a:r>
            <a:endParaRPr b="1" dirty="0">
              <a:latin typeface="Barlow Semi Condensed" panose="020B0604020202020204" charset="0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329609" y="797370"/>
            <a:ext cx="8090541" cy="1913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Data mining je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proces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pronalaženja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anomalija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obrazaca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korelacija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u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velikim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skupovima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radi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predviđanja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ishoda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endParaRPr lang="sr-Latn-RS" sz="18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Širok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proces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pronalaženja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znanja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u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podacima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primena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određenih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metoda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data mining-a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visokom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nivou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naziva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procesom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otkrivanja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znanja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endParaRPr lang="sr-Latn-RS" sz="1800" dirty="0"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Cilj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procesa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otkrivanja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znanja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je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izdvajanje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znanja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iz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u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kontekstu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velikih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baza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endParaRPr lang="sr-Latn-RS" sz="18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>
              <a:latin typeface="Barlow Semi Condensed" panose="020B0604020202020204" charset="0"/>
              <a:sym typeface="Barlow Semi Condensed"/>
            </a:endParaRPr>
          </a:p>
        </p:txBody>
      </p:sp>
      <p:pic>
        <p:nvPicPr>
          <p:cNvPr id="4" name="Picture 3" descr="IMG_256">
            <a:extLst>
              <a:ext uri="{FF2B5EF4-FFF2-40B4-BE49-F238E27FC236}">
                <a16:creationId xmlns:a16="http://schemas.microsoft.com/office/drawing/2014/main" id="{9784105A-D5E2-4E3F-BC43-951EC8EF9C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65375" y="2424223"/>
            <a:ext cx="4699231" cy="249790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723850" y="221370"/>
            <a:ext cx="5891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latin typeface="Barlow Semi Condensed" panose="020B0604020202020204" charset="0"/>
              </a:rPr>
              <a:t>Preprocesiranje podataka</a:t>
            </a:r>
            <a:endParaRPr b="1" dirty="0">
              <a:latin typeface="Barlow Semi Condensed" panose="020B0604020202020204" charset="0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329609" y="797369"/>
            <a:ext cx="8090541" cy="38596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To je data mining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tehnika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koja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transformiše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sirove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podatke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u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razumljivije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korisnije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efikasnije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formate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endParaRPr lang="sr-Latn-RS" sz="18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Podaci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koji se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prikupljaju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različitih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izvora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mogu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biti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nepouzdani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pa je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neophodno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da se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ti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problemi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otklone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pre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primenjivanja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algoritma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za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mašinsko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učenje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u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suprotnom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će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donošenje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odluka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biti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takođe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nepouzdano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endParaRPr lang="sr-Latn-RS" sz="18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Koraci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u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preprocesiranju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su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sledeći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:</a:t>
            </a:r>
            <a:endParaRPr lang="sr-Latn-RS" sz="18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8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1257300" lvl="2" indent="-342900" algn="just"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20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Čišćenje</a:t>
            </a:r>
            <a:r>
              <a:rPr lang="en-US" sz="20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podataka</a:t>
            </a:r>
            <a:r>
              <a:rPr lang="en-US" sz="20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</a:t>
            </a:r>
          </a:p>
          <a:p>
            <a:pPr marL="1257300" lvl="2" indent="-342900" algn="just"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20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Transformacija</a:t>
            </a:r>
            <a:r>
              <a:rPr lang="en-US" sz="20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podataka</a:t>
            </a:r>
            <a:r>
              <a:rPr lang="en-US" sz="20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</a:t>
            </a:r>
          </a:p>
          <a:p>
            <a:pPr marL="1257300" lvl="2" indent="-342900" algn="just"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20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Redukcija</a:t>
            </a:r>
            <a:r>
              <a:rPr lang="en-US" sz="20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podataka</a:t>
            </a:r>
            <a:r>
              <a:rPr lang="en-US" sz="20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>
              <a:latin typeface="Barlow Semi Condensed" panose="020B0604020202020204" charset="0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3024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723850" y="221370"/>
            <a:ext cx="5891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latin typeface="Barlow Semi Condensed" panose="020B0604020202020204" charset="0"/>
              </a:rPr>
              <a:t>Čišćenje podataka</a:t>
            </a:r>
            <a:endParaRPr b="1" dirty="0">
              <a:latin typeface="Barlow Semi Condensed" panose="020B0604020202020204" charset="0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329609" y="797369"/>
            <a:ext cx="8090541" cy="40191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sr-Latn-RS" sz="1600" dirty="0">
                <a:latin typeface="Barlow Semi Condensed" panose="020B0604020202020204" charset="0"/>
                <a:ea typeface="Times New Roman" panose="02020603050405020304" pitchFamily="18" charset="0"/>
              </a:rPr>
              <a:t>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koraku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sr-Latn-R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čišćenja podataka 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vrši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rukovanje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nedostajućim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podacima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šumovima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endParaRPr lang="sr-Latn-RS" sz="1600" dirty="0"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Postoje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razne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strategije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za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rešavanje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ovog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problema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neke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od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njih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:</a:t>
            </a:r>
            <a:endParaRPr lang="sr-Latn-R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1200150" lvl="2" indent="-285750" algn="just"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Brisanje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redova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koji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imaju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nedostajuće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podatke</a:t>
            </a:r>
            <a:r>
              <a:rPr lang="sr-Latn-RS" sz="1600" dirty="0">
                <a:latin typeface="Barlow Semi Condensed" panose="020B0604020202020204" charset="0"/>
                <a:ea typeface="Times New Roman" panose="02020603050405020304" pitchFamily="18" charset="0"/>
              </a:rPr>
              <a:t>,</a:t>
            </a:r>
          </a:p>
          <a:p>
            <a:pPr marL="1200150" lvl="2" indent="-285750" algn="just"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Ponovno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unošenje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nedostajućih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podataka</a:t>
            </a:r>
            <a:r>
              <a:rPr lang="sr-Latn-R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</a:t>
            </a:r>
            <a:endParaRPr lang="sr-Latn-RS" sz="1600" dirty="0"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1200150" lvl="2" indent="-285750" algn="just"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Korišćenje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globalne</a:t>
            </a:r>
            <a:r>
              <a:rPr lang="sr-Latn-RS" sz="1600" dirty="0">
                <a:latin typeface="Barlow Semi Condensed" panose="020B0604020202020204" charset="0"/>
                <a:ea typeface="Times New Roman" panose="02020603050405020304" pitchFamily="18" charset="0"/>
              </a:rPr>
              <a:t>,</a:t>
            </a:r>
            <a:endParaRPr lang="en-U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1200150" lvl="2" indent="-285750" algn="just"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Srednja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vrednost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kolone</a:t>
            </a:r>
            <a:endParaRPr lang="sr-Latn-R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1200150" lvl="2" indent="-285750" algn="just"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Srednja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vrednost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klase</a:t>
            </a:r>
            <a:r>
              <a:rPr lang="sr-Latn-RS" sz="1600" dirty="0">
                <a:latin typeface="Barlow Semi Condensed" panose="020B0604020202020204" charset="0"/>
                <a:ea typeface="Times New Roman" panose="02020603050405020304" pitchFamily="18" charset="0"/>
              </a:rPr>
              <a:t>,</a:t>
            </a:r>
          </a:p>
          <a:p>
            <a:pPr marL="1200150" lvl="2" indent="-285750" algn="just"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Medijana</a:t>
            </a:r>
            <a:r>
              <a:rPr lang="sr-Latn-R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</a:t>
            </a:r>
            <a:endParaRPr lang="en-U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1200150" lvl="2" indent="-285750" algn="just"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Nasumična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dodela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vrednosti</a:t>
            </a:r>
            <a:r>
              <a:rPr lang="sr-Latn-RS" sz="1600" dirty="0">
                <a:latin typeface="Barlow Semi Condensed" panose="020B0604020202020204" charset="0"/>
                <a:ea typeface="Times New Roman" panose="02020603050405020304" pitchFamily="18" charset="0"/>
              </a:rPr>
              <a:t>,</a:t>
            </a:r>
            <a:endParaRPr lang="en-U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1200150" lvl="2" indent="-285750" algn="just"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Linearna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interpolacij</a:t>
            </a:r>
            <a:r>
              <a:rPr lang="sr-Latn-R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a,</a:t>
            </a:r>
            <a:endParaRPr lang="en-U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1200150" lvl="2" indent="-285750" algn="just"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Najučestalija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vrednost</a:t>
            </a:r>
            <a:r>
              <a:rPr lang="sr-Latn-RS" sz="1600" dirty="0">
                <a:latin typeface="Barlow Semi Condensed" panose="020B0604020202020204" charset="0"/>
                <a:ea typeface="Times New Roman" panose="02020603050405020304" pitchFamily="18" charset="0"/>
              </a:rPr>
              <a:t>.</a:t>
            </a:r>
            <a:endParaRPr lang="en-US" sz="1600" dirty="0">
              <a:latin typeface="Barlow Semi Condensed" panose="020B0604020202020204" charset="0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3891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723850" y="221370"/>
            <a:ext cx="5891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latin typeface="Barlow Semi Condensed" panose="020B0604020202020204" charset="0"/>
              </a:rPr>
              <a:t>Čišćenje podataka - šumovi</a:t>
            </a:r>
            <a:endParaRPr b="1" dirty="0">
              <a:latin typeface="Barlow Semi Condensed" panose="020B0604020202020204" charset="0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329609" y="797369"/>
            <a:ext cx="8090541" cy="40191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Šumovi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predstavljaju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podatke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koji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odstupaju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od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ostalih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vrednosti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ili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modifikovani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 </a:t>
            </a:r>
            <a:endParaRPr lang="sr-Latn-RS" sz="1600" dirty="0"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Postoje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tri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glavne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strategije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u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uklanjanju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šumova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 a to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:</a:t>
            </a:r>
            <a:endParaRPr lang="sr-Latn-R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1200150" lvl="2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1200150" lvl="2" indent="-285750" algn="just"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Bining</a:t>
            </a:r>
            <a:r>
              <a:rPr lang="sr-Latn-RS" sz="1800" dirty="0">
                <a:latin typeface="Barlow Semi Condensed" panose="020B0604020202020204" charset="0"/>
                <a:ea typeface="Times New Roman" panose="02020603050405020304" pitchFamily="18" charset="0"/>
              </a:rPr>
              <a:t>,</a:t>
            </a:r>
          </a:p>
          <a:p>
            <a:pPr marL="1200150" lvl="2" indent="-285750" algn="just"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Regresija</a:t>
            </a:r>
            <a:r>
              <a:rPr lang="sr-Latn-RS" sz="1800" dirty="0">
                <a:latin typeface="Barlow Semi Condensed" panose="020B0604020202020204" charset="0"/>
                <a:ea typeface="Times New Roman" panose="02020603050405020304" pitchFamily="18" charset="0"/>
              </a:rPr>
              <a:t>,</a:t>
            </a:r>
          </a:p>
          <a:p>
            <a:pPr marL="1200150" lvl="2" indent="-285750" algn="just"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8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Klasterizacija</a:t>
            </a:r>
            <a:r>
              <a:rPr lang="en-US" sz="18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</a:t>
            </a:r>
            <a:endParaRPr lang="sr-Latn-RS" sz="1800" dirty="0"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U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ovom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radu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je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izvršena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detekcija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vrednosti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koje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odstupaju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(</a:t>
            </a:r>
            <a:r>
              <a:rPr lang="en-US" sz="1600" i="1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eng.</a:t>
            </a:r>
            <a:r>
              <a:rPr lang="en-US" sz="1600" i="1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outlier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)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korišćenjem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Tukey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metode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Outlieri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su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definisani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kao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:</a:t>
            </a:r>
            <a:endParaRPr lang="sr-Latn-R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Q1-1.5(Q3-Q1) - za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vrednosti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ispod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granice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,</a:t>
            </a:r>
          </a:p>
          <a:p>
            <a:pPr marL="12001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Q3+1.5(Q3-Q1) - za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vrednosti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iznad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granice</a:t>
            </a:r>
            <a:r>
              <a:rPr lang="en-US" sz="1600" dirty="0">
                <a:effectLst/>
                <a:latin typeface="Barlow Semi Condensed" panose="020B0604020202020204" charset="0"/>
                <a:ea typeface="Times New Roman" panose="02020603050405020304" pitchFamily="18" charset="0"/>
              </a:rPr>
              <a:t>.</a:t>
            </a:r>
          </a:p>
          <a:p>
            <a:pPr marL="285750" indent="-285750" algn="just">
              <a:spcAft>
                <a:spcPts val="600"/>
              </a:spcAft>
              <a:buSzPts val="800"/>
              <a:buFont typeface="Arial" panose="020B0604020202020204" pitchFamily="34" charset="0"/>
              <a:buChar char="•"/>
              <a:tabLst>
                <a:tab pos="266700" algn="l"/>
              </a:tabLst>
            </a:pPr>
            <a:endParaRPr lang="sr-Latn-RS" sz="1600" dirty="0">
              <a:effectLst/>
              <a:latin typeface="Barlow Semi Condensed" panose="020B060402020202020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76834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2097</Words>
  <Application>Microsoft Office PowerPoint</Application>
  <PresentationFormat>On-screen Show (16:9)</PresentationFormat>
  <Paragraphs>223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Barlow Semi Condensed Medium</vt:lpstr>
      <vt:lpstr>Fjalla One</vt:lpstr>
      <vt:lpstr>Roboto Condensed Light</vt:lpstr>
      <vt:lpstr>Barlow Semi Condensed Light</vt:lpstr>
      <vt:lpstr>Arial</vt:lpstr>
      <vt:lpstr>Symbol</vt:lpstr>
      <vt:lpstr>Barlow Semi Condensed</vt:lpstr>
      <vt:lpstr>Times New Roman</vt:lpstr>
      <vt:lpstr>Technology Consulting by Slidesgo</vt:lpstr>
      <vt:lpstr>Komaparativna analiza algoritama klasifikacije</vt:lpstr>
      <vt:lpstr>Sadržaj</vt:lpstr>
      <vt:lpstr>Uvod</vt:lpstr>
      <vt:lpstr>Istorijski razvoj</vt:lpstr>
      <vt:lpstr>Data mining</vt:lpstr>
      <vt:lpstr>Data Mining i proces otkrivanja znanja</vt:lpstr>
      <vt:lpstr>Preprocesiranje podataka</vt:lpstr>
      <vt:lpstr>Čišćenje podataka</vt:lpstr>
      <vt:lpstr>Čišćenje podataka - šumovi</vt:lpstr>
      <vt:lpstr>Čišćenje podataka – Tukey detekcija</vt:lpstr>
      <vt:lpstr>Transformacija podataka</vt:lpstr>
      <vt:lpstr>Redukcija podataka</vt:lpstr>
      <vt:lpstr>Mašinsko učenje</vt:lpstr>
      <vt:lpstr>Nadgledano učenje i klasifikacija</vt:lpstr>
      <vt:lpstr>Klasifikacija</vt:lpstr>
      <vt:lpstr>Stabla odluke</vt:lpstr>
      <vt:lpstr>Stabla odluke</vt:lpstr>
      <vt:lpstr>Stabla odluke – Gini indeks</vt:lpstr>
      <vt:lpstr>Stabla odluke – Pruning</vt:lpstr>
      <vt:lpstr>Stabla odluke – zaključak</vt:lpstr>
      <vt:lpstr>Naivni Bajesov algoritam</vt:lpstr>
      <vt:lpstr>Naivni Bajesov algoritam</vt:lpstr>
      <vt:lpstr>Naivni Bajesov algoritam – Gausova raspodela</vt:lpstr>
      <vt:lpstr>Naivni Bajesov algoritam – zaključak</vt:lpstr>
      <vt:lpstr>Algoritam K najbližih suseda</vt:lpstr>
      <vt:lpstr>Algoritam K najbližih suseda</vt:lpstr>
      <vt:lpstr>Algoritam K najbližih suseda - zaključak</vt:lpstr>
      <vt:lpstr>Our Solutions</vt:lpstr>
      <vt:lpstr>—Someone Famous</vt:lpstr>
      <vt:lpstr>Awesome Words</vt:lpstr>
      <vt:lpstr>333,000.00</vt:lpstr>
      <vt:lpstr>Target</vt:lpstr>
      <vt:lpstr>Our Process</vt:lpstr>
      <vt:lpstr>Our Consultants</vt:lpstr>
      <vt:lpstr>Testimonials</vt:lpstr>
      <vt:lpstr>The Slide Title Goes Here! </vt:lpstr>
      <vt:lpstr>Alternative Resources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Komaparativna analiza algoritama klasifikacije</dc:title>
  <cp:lastModifiedBy>Danica Djordjevic</cp:lastModifiedBy>
  <cp:revision>32</cp:revision>
  <dcterms:modified xsi:type="dcterms:W3CDTF">2021-03-20T19:39:09Z</dcterms:modified>
</cp:coreProperties>
</file>