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487B9-3585-A64A-A3BA-B6F37F900295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10818-7150-444A-8CD2-49280735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10818-7150-444A-8CD2-492807354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4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3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8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B79E-AEE8-8E49-BD68-52ABA64DAC08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64D3-F963-AA4A-9EA2-3E3CEF2D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8" y="1439332"/>
            <a:ext cx="6914792" cy="428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9048" y="544286"/>
            <a:ext cx="694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Image Experiments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5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5" y="1451428"/>
            <a:ext cx="7126452" cy="4240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4286" y="532191"/>
            <a:ext cx="539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Word Experiments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13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rythang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8"/>
          <a:stretch/>
        </p:blipFill>
        <p:spPr>
          <a:xfrm>
            <a:off x="1076474" y="1658176"/>
            <a:ext cx="7015240" cy="4135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095" y="636562"/>
            <a:ext cx="632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Image and Word Experiments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753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3858" y="722523"/>
            <a:ext cx="64751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Statistical Analysis : t-test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70857" y="1646899"/>
            <a:ext cx="7426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T-test is used to determine if two data sets have a statistically significant difference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p-value is less than 0.05, results are significant and the two groups are statistically different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63281"/>
              </p:ext>
            </p:extLst>
          </p:nvPr>
        </p:nvGraphicFramePr>
        <p:xfrm>
          <a:off x="774094" y="3150809"/>
          <a:ext cx="7801431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307"/>
                <a:gridCol w="1710752"/>
                <a:gridCol w="1622203"/>
                <a:gridCol w="1684692"/>
                <a:gridCol w="158447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T-statistic (image experiments)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P-value</a:t>
                      </a:r>
                    </a:p>
                    <a:p>
                      <a:pPr algn="ctr"/>
                      <a:r>
                        <a:rPr lang="en-US" sz="2000" dirty="0" smtClean="0"/>
                        <a:t>(image experiments)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T-statistic (word experiments)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P-value (word experiments)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Shoes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1.349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0.1824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1.0000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Watch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0.2275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0.3809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Lamp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0.148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0.8831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0.490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0.6259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1.830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0.0722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Speakers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1.2399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0.2198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0.5356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0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103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</dc:creator>
  <cp:lastModifiedBy>Isha</cp:lastModifiedBy>
  <cp:revision>7</cp:revision>
  <dcterms:created xsi:type="dcterms:W3CDTF">2014-12-13T22:13:10Z</dcterms:created>
  <dcterms:modified xsi:type="dcterms:W3CDTF">2014-12-13T22:55:04Z</dcterms:modified>
</cp:coreProperties>
</file>