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ADA812-F363-46AE-96BD-20D28A7DDFE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6D36C4-C197-4B1B-9BCD-121DAFC1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anicacorpuz.github.io/</a:t>
            </a:r>
            <a:r>
              <a:rPr lang="en-US" dirty="0" err="1" smtClean="0"/>
              <a:t>objectstorage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Object Storage provides an unstructured cloud data storage service to manage your files.</a:t>
            </a:r>
          </a:p>
        </p:txBody>
      </p:sp>
    </p:spTree>
    <p:extLst>
      <p:ext uri="{BB962C8B-B14F-4D97-AF65-F5344CB8AC3E}">
        <p14:creationId xmlns:p14="http://schemas.microsoft.com/office/powerpoint/2010/main" val="274076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 vs Block Storage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53358" y="2196856"/>
            <a:ext cx="4016516" cy="4202938"/>
            <a:chOff x="9312663" y="609600"/>
            <a:chExt cx="2193537" cy="2610444"/>
          </a:xfrm>
        </p:grpSpPr>
        <p:grpSp>
          <p:nvGrpSpPr>
            <p:cNvPr id="5" name="Group 4"/>
            <p:cNvGrpSpPr/>
            <p:nvPr/>
          </p:nvGrpSpPr>
          <p:grpSpPr>
            <a:xfrm>
              <a:off x="9312663" y="609600"/>
              <a:ext cx="2193537" cy="2438400"/>
              <a:chOff x="9312663" y="609600"/>
              <a:chExt cx="2193537" cy="2438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77400" y="1600200"/>
                <a:ext cx="1447800" cy="1447800"/>
                <a:chOff x="9677400" y="1600200"/>
                <a:chExt cx="1447800" cy="1447800"/>
              </a:xfrm>
            </p:grpSpPr>
            <p:pic>
              <p:nvPicPr>
                <p:cNvPr id="43" name="Picture 41" descr="disk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77400" y="1600200"/>
                  <a:ext cx="1447800" cy="144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Freeform 10"/>
                <p:cNvSpPr>
                  <a:spLocks/>
                </p:cNvSpPr>
                <p:nvPr/>
              </p:nvSpPr>
              <p:spPr bwMode="auto">
                <a:xfrm>
                  <a:off x="9824225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5" name="Freeform 10"/>
                <p:cNvSpPr>
                  <a:spLocks/>
                </p:cNvSpPr>
                <p:nvPr/>
              </p:nvSpPr>
              <p:spPr bwMode="auto">
                <a:xfrm>
                  <a:off x="10275849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6" name="Freeform 10"/>
                <p:cNvSpPr>
                  <a:spLocks/>
                </p:cNvSpPr>
                <p:nvPr/>
              </p:nvSpPr>
              <p:spPr bwMode="auto">
                <a:xfrm>
                  <a:off x="10123449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7" name="Freeform 10"/>
                <p:cNvSpPr>
                  <a:spLocks/>
                </p:cNvSpPr>
                <p:nvPr/>
              </p:nvSpPr>
              <p:spPr bwMode="auto">
                <a:xfrm>
                  <a:off x="9976625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8" name="Freeform 10"/>
                <p:cNvSpPr>
                  <a:spLocks/>
                </p:cNvSpPr>
                <p:nvPr/>
              </p:nvSpPr>
              <p:spPr bwMode="auto">
                <a:xfrm>
                  <a:off x="10422673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9" name="Freeform 10"/>
                <p:cNvSpPr>
                  <a:spLocks/>
                </p:cNvSpPr>
                <p:nvPr/>
              </p:nvSpPr>
              <p:spPr bwMode="auto">
                <a:xfrm>
                  <a:off x="10874298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10721898" y="238893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1" name="Freeform 10"/>
                <p:cNvSpPr>
                  <a:spLocks/>
                </p:cNvSpPr>
                <p:nvPr/>
              </p:nvSpPr>
              <p:spPr bwMode="auto">
                <a:xfrm>
                  <a:off x="10575073" y="2115910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2" name="Freeform 10"/>
                <p:cNvSpPr>
                  <a:spLocks/>
                </p:cNvSpPr>
                <p:nvPr/>
              </p:nvSpPr>
              <p:spPr bwMode="auto">
                <a:xfrm>
                  <a:off x="9807498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3" name="Freeform 10"/>
                <p:cNvSpPr>
                  <a:spLocks/>
                </p:cNvSpPr>
                <p:nvPr/>
              </p:nvSpPr>
              <p:spPr bwMode="auto">
                <a:xfrm>
                  <a:off x="10259122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4" name="Freeform 10"/>
                <p:cNvSpPr>
                  <a:spLocks/>
                </p:cNvSpPr>
                <p:nvPr/>
              </p:nvSpPr>
              <p:spPr bwMode="auto">
                <a:xfrm>
                  <a:off x="10106722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5" name="Freeform 10"/>
                <p:cNvSpPr>
                  <a:spLocks/>
                </p:cNvSpPr>
                <p:nvPr/>
              </p:nvSpPr>
              <p:spPr bwMode="auto">
                <a:xfrm>
                  <a:off x="9959898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6" name="Freeform 10"/>
                <p:cNvSpPr>
                  <a:spLocks/>
                </p:cNvSpPr>
                <p:nvPr/>
              </p:nvSpPr>
              <p:spPr bwMode="auto">
                <a:xfrm>
                  <a:off x="10405946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7" name="Freeform 10"/>
                <p:cNvSpPr>
                  <a:spLocks/>
                </p:cNvSpPr>
                <p:nvPr/>
              </p:nvSpPr>
              <p:spPr bwMode="auto">
                <a:xfrm>
                  <a:off x="10857571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10705171" y="183170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9" name="Freeform 10"/>
                <p:cNvSpPr>
                  <a:spLocks/>
                </p:cNvSpPr>
                <p:nvPr/>
              </p:nvSpPr>
              <p:spPr bwMode="auto">
                <a:xfrm>
                  <a:off x="10558346" y="2651091"/>
                  <a:ext cx="152400" cy="211056"/>
                </a:xfrm>
                <a:custGeom>
                  <a:avLst/>
                  <a:gdLst>
                    <a:gd name="T0" fmla="*/ 0 w 291"/>
                    <a:gd name="T1" fmla="*/ 0 h 403"/>
                    <a:gd name="T2" fmla="*/ 0 w 291"/>
                    <a:gd name="T3" fmla="*/ 399 h 403"/>
                    <a:gd name="T4" fmla="*/ 285 w 291"/>
                    <a:gd name="T5" fmla="*/ 403 h 403"/>
                    <a:gd name="T6" fmla="*/ 291 w 291"/>
                    <a:gd name="T7" fmla="*/ 84 h 403"/>
                    <a:gd name="T8" fmla="*/ 213 w 291"/>
                    <a:gd name="T9" fmla="*/ 6 h 403"/>
                    <a:gd name="T10" fmla="*/ 0 w 291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1" h="403">
                      <a:moveTo>
                        <a:pt x="0" y="0"/>
                      </a:moveTo>
                      <a:lnTo>
                        <a:pt x="0" y="399"/>
                      </a:lnTo>
                      <a:lnTo>
                        <a:pt x="285" y="403"/>
                      </a:lnTo>
                      <a:lnTo>
                        <a:pt x="291" y="84"/>
                      </a:lnTo>
                      <a:lnTo>
                        <a:pt x="213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A84D6"/>
                    </a:gs>
                    <a:gs pos="100000">
                      <a:srgbClr val="2A84D6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10265162" y="6096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62325" y="92202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668000" y="92202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264140" y="914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312663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753600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533131" y="128016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134600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575537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355068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989063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30000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209531" y="1295400"/>
                <a:ext cx="762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2" name="Straight Connector 21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9900425" y="685800"/>
                <a:ext cx="402837" cy="236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10302240" y="685800"/>
                <a:ext cx="1022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2"/>
                <a:endCxn id="11" idx="0"/>
              </p:cNvCxnSpPr>
              <p:nvPr/>
            </p:nvCxnSpPr>
            <p:spPr>
              <a:xfrm>
                <a:off x="10303262" y="685800"/>
                <a:ext cx="402838" cy="236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0" idx="2"/>
                <a:endCxn id="13" idx="0"/>
              </p:cNvCxnSpPr>
              <p:nvPr/>
            </p:nvCxnSpPr>
            <p:spPr>
              <a:xfrm flipH="1">
                <a:off x="9350763" y="998220"/>
                <a:ext cx="549662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2"/>
                <a:endCxn id="15" idx="0"/>
              </p:cNvCxnSpPr>
              <p:nvPr/>
            </p:nvCxnSpPr>
            <p:spPr>
              <a:xfrm flipH="1">
                <a:off x="9571231" y="998220"/>
                <a:ext cx="329194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0" idx="2"/>
                <a:endCxn id="14" idx="0"/>
              </p:cNvCxnSpPr>
              <p:nvPr/>
            </p:nvCxnSpPr>
            <p:spPr>
              <a:xfrm flipH="1">
                <a:off x="9791700" y="998220"/>
                <a:ext cx="108725" cy="281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2"/>
                <a:endCxn id="16" idx="0"/>
              </p:cNvCxnSpPr>
              <p:nvPr/>
            </p:nvCxnSpPr>
            <p:spPr>
              <a:xfrm flipH="1">
                <a:off x="10172700" y="990600"/>
                <a:ext cx="12954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2"/>
                <a:endCxn id="18" idx="0"/>
              </p:cNvCxnSpPr>
              <p:nvPr/>
            </p:nvCxnSpPr>
            <p:spPr>
              <a:xfrm>
                <a:off x="10302240" y="990600"/>
                <a:ext cx="90928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2" idx="2"/>
                <a:endCxn id="17" idx="0"/>
              </p:cNvCxnSpPr>
              <p:nvPr/>
            </p:nvCxnSpPr>
            <p:spPr>
              <a:xfrm>
                <a:off x="10302240" y="990600"/>
                <a:ext cx="311397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1" idx="2"/>
                <a:endCxn id="19" idx="0"/>
              </p:cNvCxnSpPr>
              <p:nvPr/>
            </p:nvCxnSpPr>
            <p:spPr>
              <a:xfrm>
                <a:off x="10706100" y="998220"/>
                <a:ext cx="321063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1" idx="2"/>
                <a:endCxn id="21" idx="0"/>
              </p:cNvCxnSpPr>
              <p:nvPr/>
            </p:nvCxnSpPr>
            <p:spPr>
              <a:xfrm>
                <a:off x="10706100" y="998220"/>
                <a:ext cx="541531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1" idx="2"/>
                <a:endCxn id="20" idx="0"/>
              </p:cNvCxnSpPr>
              <p:nvPr/>
            </p:nvCxnSpPr>
            <p:spPr>
              <a:xfrm>
                <a:off x="10706100" y="998220"/>
                <a:ext cx="762000" cy="297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3" idx="2"/>
                <a:endCxn id="44" idx="0"/>
              </p:cNvCxnSpPr>
              <p:nvPr/>
            </p:nvCxnSpPr>
            <p:spPr>
              <a:xfrm>
                <a:off x="9350763" y="1356360"/>
                <a:ext cx="473462" cy="1032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2"/>
                <a:endCxn id="52" idx="4"/>
              </p:cNvCxnSpPr>
              <p:nvPr/>
            </p:nvCxnSpPr>
            <p:spPr>
              <a:xfrm>
                <a:off x="9571231" y="1356360"/>
                <a:ext cx="347818" cy="4784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4" idx="2"/>
                <a:endCxn id="54" idx="0"/>
              </p:cNvCxnSpPr>
              <p:nvPr/>
            </p:nvCxnSpPr>
            <p:spPr>
              <a:xfrm>
                <a:off x="9791700" y="1356360"/>
                <a:ext cx="315022" cy="4753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6" idx="2"/>
                <a:endCxn id="47" idx="4"/>
              </p:cNvCxnSpPr>
              <p:nvPr/>
            </p:nvCxnSpPr>
            <p:spPr>
              <a:xfrm flipH="1">
                <a:off x="10088176" y="1371600"/>
                <a:ext cx="84524" cy="7474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8" idx="2"/>
                <a:endCxn id="55" idx="4"/>
              </p:cNvCxnSpPr>
              <p:nvPr/>
            </p:nvCxnSpPr>
            <p:spPr>
              <a:xfrm flipH="1">
                <a:off x="10071449" y="1371600"/>
                <a:ext cx="321719" cy="12826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2"/>
                <a:endCxn id="56" idx="4"/>
              </p:cNvCxnSpPr>
              <p:nvPr/>
            </p:nvCxnSpPr>
            <p:spPr>
              <a:xfrm flipH="1">
                <a:off x="10517497" y="1371600"/>
                <a:ext cx="96140" cy="4632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9" idx="2"/>
                <a:endCxn id="45" idx="3"/>
              </p:cNvCxnSpPr>
              <p:nvPr/>
            </p:nvCxnSpPr>
            <p:spPr>
              <a:xfrm flipH="1">
                <a:off x="10428249" y="1371600"/>
                <a:ext cx="598914" cy="788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1" idx="2"/>
                <a:endCxn id="58" idx="3"/>
              </p:cNvCxnSpPr>
              <p:nvPr/>
            </p:nvCxnSpPr>
            <p:spPr>
              <a:xfrm flipH="1">
                <a:off x="10857571" y="1371600"/>
                <a:ext cx="390060" cy="504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0" idx="2"/>
                <a:endCxn id="49" idx="4"/>
              </p:cNvCxnSpPr>
              <p:nvPr/>
            </p:nvCxnSpPr>
            <p:spPr>
              <a:xfrm flipH="1">
                <a:off x="10985849" y="1371600"/>
                <a:ext cx="482251" cy="7474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9671985" y="3048000"/>
              <a:ext cx="1446100" cy="17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Hierarchical File System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98173" y="2319542"/>
            <a:ext cx="3167009" cy="4080252"/>
            <a:chOff x="9677400" y="3990201"/>
            <a:chExt cx="1447800" cy="2237205"/>
          </a:xfrm>
        </p:grpSpPr>
        <p:pic>
          <p:nvPicPr>
            <p:cNvPr id="78" name="Picture 41" descr="dis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7400" y="457200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Rectangle 78"/>
            <p:cNvSpPr/>
            <p:nvPr/>
          </p:nvSpPr>
          <p:spPr>
            <a:xfrm>
              <a:off x="99060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256520" y="427441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076242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455663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08966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76131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5" name="Straight Arrow Connector 84"/>
            <p:cNvCxnSpPr>
              <a:stCxn id="79" idx="2"/>
              <a:endCxn id="109" idx="0"/>
            </p:cNvCxnSpPr>
            <p:nvPr/>
          </p:nvCxnSpPr>
          <p:spPr>
            <a:xfrm>
              <a:off x="9944100" y="4343400"/>
              <a:ext cx="12355" cy="48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</p:cNvCxnSpPr>
            <p:nvPr/>
          </p:nvCxnSpPr>
          <p:spPr>
            <a:xfrm>
              <a:off x="10294620" y="4350610"/>
              <a:ext cx="7620" cy="846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2" idx="2"/>
            </p:cNvCxnSpPr>
            <p:nvPr/>
          </p:nvCxnSpPr>
          <p:spPr>
            <a:xfrm>
              <a:off x="10493763" y="4343400"/>
              <a:ext cx="10918" cy="501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745995" y="3990201"/>
              <a:ext cx="1227485" cy="25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IDs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27073" y="6019800"/>
              <a:ext cx="1221889" cy="2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Flat Address Space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703462" y="4826902"/>
              <a:ext cx="505986" cy="263950"/>
              <a:chOff x="9726322" y="4826902"/>
              <a:chExt cx="505986" cy="26395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0445878" y="4826902"/>
              <a:ext cx="505986" cy="263950"/>
              <a:chOff x="9726322" y="4826902"/>
              <a:chExt cx="505986" cy="26395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9988678" y="5186337"/>
              <a:ext cx="505986" cy="263950"/>
              <a:chOff x="9726322" y="4826902"/>
              <a:chExt cx="505986" cy="26395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590658" y="5186337"/>
              <a:ext cx="505986" cy="263950"/>
              <a:chOff x="9726322" y="4826902"/>
              <a:chExt cx="505986" cy="26395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734710" y="5572970"/>
              <a:ext cx="505986" cy="263950"/>
              <a:chOff x="9726322" y="4826902"/>
              <a:chExt cx="505986" cy="26395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0553326" y="5572970"/>
              <a:ext cx="505986" cy="263950"/>
              <a:chOff x="9726322" y="4826902"/>
              <a:chExt cx="505986" cy="26395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96" name="Straight Arrow Connector 95"/>
            <p:cNvCxnSpPr>
              <a:stCxn id="81" idx="2"/>
            </p:cNvCxnSpPr>
            <p:nvPr/>
          </p:nvCxnSpPr>
          <p:spPr>
            <a:xfrm>
              <a:off x="10114342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3" idx="2"/>
            </p:cNvCxnSpPr>
            <p:nvPr/>
          </p:nvCxnSpPr>
          <p:spPr>
            <a:xfrm>
              <a:off x="10934700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4" idx="2"/>
            </p:cNvCxnSpPr>
            <p:nvPr/>
          </p:nvCxnSpPr>
          <p:spPr>
            <a:xfrm>
              <a:off x="10714231" y="4343400"/>
              <a:ext cx="0" cy="853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63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 Container</a:t>
            </a:r>
          </a:p>
          <a:p>
            <a:r>
              <a:rPr lang="en-US" sz="3200" dirty="0" smtClean="0"/>
              <a:t>Delete Container</a:t>
            </a:r>
          </a:p>
          <a:p>
            <a:r>
              <a:rPr lang="en-US" sz="3200" dirty="0" smtClean="0"/>
              <a:t>Add File</a:t>
            </a:r>
          </a:p>
          <a:p>
            <a:r>
              <a:rPr lang="en-US" sz="3200" dirty="0" smtClean="0"/>
              <a:t>Download File</a:t>
            </a:r>
          </a:p>
          <a:p>
            <a:r>
              <a:rPr lang="en-US" sz="3200" dirty="0" smtClean="0"/>
              <a:t>Delete File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393666" y="2113480"/>
            <a:ext cx="3167009" cy="4080252"/>
            <a:chOff x="9677400" y="3990201"/>
            <a:chExt cx="1447800" cy="2237205"/>
          </a:xfrm>
        </p:grpSpPr>
        <p:pic>
          <p:nvPicPr>
            <p:cNvPr id="5" name="Picture 41" descr="dis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7400" y="457200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99060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56520" y="427441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76242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55663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96600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76131" y="4267200"/>
              <a:ext cx="762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/>
            <p:cNvCxnSpPr>
              <a:stCxn id="6" idx="2"/>
              <a:endCxn id="36" idx="0"/>
            </p:cNvCxnSpPr>
            <p:nvPr/>
          </p:nvCxnSpPr>
          <p:spPr>
            <a:xfrm>
              <a:off x="9944100" y="4343400"/>
              <a:ext cx="12355" cy="48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>
              <a:off x="10294620" y="4350610"/>
              <a:ext cx="7620" cy="846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</p:cNvCxnSpPr>
            <p:nvPr/>
          </p:nvCxnSpPr>
          <p:spPr>
            <a:xfrm>
              <a:off x="10493763" y="4343400"/>
              <a:ext cx="10918" cy="501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45995" y="3990201"/>
              <a:ext cx="1227485" cy="25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Object IDs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7073" y="6019800"/>
              <a:ext cx="1221889" cy="2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Flat Address Space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03462" y="4826902"/>
              <a:ext cx="505986" cy="263950"/>
              <a:chOff x="9726322" y="4826902"/>
              <a:chExt cx="505986" cy="26395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445878" y="4826902"/>
              <a:ext cx="505986" cy="263950"/>
              <a:chOff x="9726322" y="4826902"/>
              <a:chExt cx="505986" cy="26395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988678" y="5186337"/>
              <a:ext cx="505986" cy="263950"/>
              <a:chOff x="9726322" y="4826902"/>
              <a:chExt cx="505986" cy="26395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590658" y="5186337"/>
              <a:ext cx="505986" cy="263950"/>
              <a:chOff x="9726322" y="4826902"/>
              <a:chExt cx="505986" cy="26395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734710" y="5572970"/>
              <a:ext cx="505986" cy="263950"/>
              <a:chOff x="9726322" y="4826902"/>
              <a:chExt cx="505986" cy="26395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0553326" y="5572970"/>
              <a:ext cx="505986" cy="263950"/>
              <a:chOff x="9726322" y="4826902"/>
              <a:chExt cx="505986" cy="26395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726322" y="4826902"/>
                <a:ext cx="505986" cy="2639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737608" y="4841060"/>
                <a:ext cx="458409" cy="235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Object</a:t>
                </a:r>
                <a:endParaRPr lang="en-US" sz="105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23" name="Straight Arrow Connector 22"/>
            <p:cNvCxnSpPr>
              <a:stCxn id="8" idx="2"/>
            </p:cNvCxnSpPr>
            <p:nvPr/>
          </p:nvCxnSpPr>
          <p:spPr>
            <a:xfrm>
              <a:off x="10114342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</p:cNvCxnSpPr>
            <p:nvPr/>
          </p:nvCxnSpPr>
          <p:spPr>
            <a:xfrm>
              <a:off x="10934700" y="4343400"/>
              <a:ext cx="0" cy="1229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2"/>
            </p:cNvCxnSpPr>
            <p:nvPr/>
          </p:nvCxnSpPr>
          <p:spPr>
            <a:xfrm>
              <a:off x="10714231" y="4343400"/>
              <a:ext cx="0" cy="853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3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222"/>
            <a:ext cx="12192000" cy="54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 smtClean="0"/>
              <a:t>Backups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smtClean="0"/>
              <a:t>can handle large amounts of data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2090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313</TotalTime>
  <Words>68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Object Storage</vt:lpstr>
      <vt:lpstr>PowerPoint Presentation</vt:lpstr>
      <vt:lpstr>Object Storage vs Block Storage</vt:lpstr>
      <vt:lpstr>PowerPoint Presentation</vt:lpstr>
      <vt:lpstr>PowerPoint Presentation</vt:lpstr>
      <vt:lpstr>Uses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Storage</dc:title>
  <dc:creator>Danica Christine  D. Corpuz</dc:creator>
  <cp:lastModifiedBy>Danica Christine  D. Corpuz</cp:lastModifiedBy>
  <cp:revision>13</cp:revision>
  <dcterms:created xsi:type="dcterms:W3CDTF">2016-02-24T06:59:28Z</dcterms:created>
  <dcterms:modified xsi:type="dcterms:W3CDTF">2016-02-26T19:26:05Z</dcterms:modified>
</cp:coreProperties>
</file>