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86325" autoAdjust="0"/>
  </p:normalViewPr>
  <p:slideViewPr>
    <p:cSldViewPr>
      <p:cViewPr varScale="1">
        <p:scale>
          <a:sx n="75" d="100"/>
          <a:sy n="75" d="100"/>
        </p:scale>
        <p:origin x="-1260" y="-84"/>
      </p:cViewPr>
      <p:guideLst>
        <p:guide orient="horz" pos="2160"/>
        <p:guide pos="2880"/>
      </p:guideLst>
    </p:cSldViewPr>
  </p:slideViewPr>
  <p:outlineViewPr>
    <p:cViewPr>
      <p:scale>
        <a:sx n="33" d="100"/>
        <a:sy n="33" d="100"/>
      </p:scale>
      <p:origin x="276" y="158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754002C-86BE-4ABF-BA27-D2225A1CA0C0}" type="datetimeFigureOut">
              <a:rPr lang="en-PH" smtClean="0"/>
              <a:pPr/>
              <a:t>4/16/2016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A510B2-0A6F-44F6-B175-567F7CDDB066}" type="slidenum">
              <a:rPr lang="en-PH" smtClean="0"/>
              <a:pPr/>
              <a:t>‹#›</a:t>
            </a:fld>
            <a:endParaRPr lang="en-PH"/>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4002C-86BE-4ABF-BA27-D2225A1CA0C0}" type="datetimeFigureOut">
              <a:rPr lang="en-PH" smtClean="0"/>
              <a:pPr/>
              <a:t>4/16/2016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4002C-86BE-4ABF-BA27-D2225A1CA0C0}" type="datetimeFigureOut">
              <a:rPr lang="en-PH" smtClean="0"/>
              <a:pPr/>
              <a:t>4/16/2016</a:t>
            </a:fld>
            <a:endParaRPr lang="en-PH"/>
          </a:p>
        </p:txBody>
      </p:sp>
      <p:sp>
        <p:nvSpPr>
          <p:cNvPr id="5" name="Footer Placeholder 4"/>
          <p:cNvSpPr>
            <a:spLocks noGrp="1"/>
          </p:cNvSpPr>
          <p:nvPr>
            <p:ph type="ftr" sz="quarter" idx="11"/>
          </p:nvPr>
        </p:nvSpPr>
        <p:spPr>
          <a:xfrm>
            <a:off x="2640597" y="6377459"/>
            <a:ext cx="3836404" cy="365125"/>
          </a:xfrm>
        </p:spPr>
        <p:txBody>
          <a:bodyPr/>
          <a:lstStyle/>
          <a:p>
            <a:endParaRPr lang="en-PH"/>
          </a:p>
        </p:txBody>
      </p:sp>
      <p:sp>
        <p:nvSpPr>
          <p:cNvPr id="6" name="Slide Number Placeholder 5"/>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4002C-86BE-4ABF-BA27-D2225A1CA0C0}" type="datetimeFigureOut">
              <a:rPr lang="en-PH" smtClean="0"/>
              <a:pPr/>
              <a:t>4/16/2016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54002C-86BE-4ABF-BA27-D2225A1CA0C0}" type="datetimeFigureOut">
              <a:rPr lang="en-PH" smtClean="0"/>
              <a:pPr/>
              <a:t>4/16/2016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6A510B2-0A6F-44F6-B175-567F7CDDB066}"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54002C-86BE-4ABF-BA27-D2225A1CA0C0}" type="datetimeFigureOut">
              <a:rPr lang="en-PH" smtClean="0"/>
              <a:pPr/>
              <a:t>4/16/2016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54002C-86BE-4ABF-BA27-D2225A1CA0C0}" type="datetimeFigureOut">
              <a:rPr lang="en-PH" smtClean="0"/>
              <a:pPr/>
              <a:t>4/16/2016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54002C-86BE-4ABF-BA27-D2225A1CA0C0}" type="datetimeFigureOut">
              <a:rPr lang="en-PH" smtClean="0"/>
              <a:pPr/>
              <a:t>4/16/2016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4002C-86BE-4ABF-BA27-D2225A1CA0C0}" type="datetimeFigureOut">
              <a:rPr lang="en-PH" smtClean="0"/>
              <a:pPr/>
              <a:t>4/16/2016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6A510B2-0A6F-44F6-B175-567F7CDDB066}"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54002C-86BE-4ABF-BA27-D2225A1CA0C0}" type="datetimeFigureOut">
              <a:rPr lang="en-PH" smtClean="0"/>
              <a:pPr/>
              <a:t>4/16/2016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6A510B2-0A6F-44F6-B175-567F7CDDB066}" type="slidenum">
              <a:rPr lang="en-PH" smtClean="0"/>
              <a:pPr/>
              <a:t>‹#›</a:t>
            </a:fld>
            <a:endParaRPr lang="en-PH"/>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754002C-86BE-4ABF-BA27-D2225A1CA0C0}" type="datetimeFigureOut">
              <a:rPr lang="en-PH" smtClean="0"/>
              <a:pPr/>
              <a:t>4/16/2016</a:t>
            </a:fld>
            <a:endParaRPr lang="en-PH"/>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PH"/>
          </a:p>
        </p:txBody>
      </p:sp>
      <p:sp>
        <p:nvSpPr>
          <p:cNvPr id="7" name="Slide Number Placeholder 6"/>
          <p:cNvSpPr>
            <a:spLocks noGrp="1"/>
          </p:cNvSpPr>
          <p:nvPr>
            <p:ph type="sldNum" sz="quarter" idx="12"/>
          </p:nvPr>
        </p:nvSpPr>
        <p:spPr>
          <a:xfrm>
            <a:off x="8339328" y="1170432"/>
            <a:ext cx="733864" cy="201168"/>
          </a:xfrm>
        </p:spPr>
        <p:txBody>
          <a:bodyPr/>
          <a:lstStyle/>
          <a:p>
            <a:fld id="{66A510B2-0A6F-44F6-B175-567F7CDDB066}" type="slidenum">
              <a:rPr lang="en-PH" smtClean="0"/>
              <a:pPr/>
              <a:t>‹#›</a:t>
            </a:fld>
            <a:endParaRPr lang="en-PH"/>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754002C-86BE-4ABF-BA27-D2225A1CA0C0}" type="datetimeFigureOut">
              <a:rPr lang="en-PH" smtClean="0"/>
              <a:pPr/>
              <a:t>4/16/2016</a:t>
            </a:fld>
            <a:endParaRPr lang="en-PH"/>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PH"/>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6A510B2-0A6F-44F6-B175-567F7CDDB066}"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Online Voting And Analytics</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Target Users	</a:t>
            </a:r>
            <a:endParaRPr lang="en-PH" dirty="0"/>
          </a:p>
        </p:txBody>
      </p:sp>
      <p:sp>
        <p:nvSpPr>
          <p:cNvPr id="3" name="Content Placeholder 2"/>
          <p:cNvSpPr>
            <a:spLocks noGrp="1"/>
          </p:cNvSpPr>
          <p:nvPr>
            <p:ph idx="1"/>
          </p:nvPr>
        </p:nvSpPr>
        <p:spPr/>
        <p:txBody>
          <a:bodyPr/>
          <a:lstStyle/>
          <a:p>
            <a:pPr marL="971550" lvl="1" indent="-514350">
              <a:buNone/>
            </a:pPr>
            <a:r>
              <a:rPr lang="en-PH" dirty="0" smtClean="0"/>
              <a:t>Who are our target users ?</a:t>
            </a:r>
          </a:p>
          <a:p>
            <a:pPr marL="971550" lvl="1" indent="-514350"/>
            <a:r>
              <a:rPr lang="en-PH" dirty="0" smtClean="0"/>
              <a:t>Voters</a:t>
            </a:r>
          </a:p>
          <a:p>
            <a:pPr marL="1236726" lvl="2" indent="-514350"/>
            <a:r>
              <a:rPr lang="en-PH" dirty="0" smtClean="0"/>
              <a:t>One of our target users will be voters in any kind of election.</a:t>
            </a:r>
          </a:p>
          <a:p>
            <a:pPr marL="971550" lvl="1" indent="-514350"/>
            <a:r>
              <a:rPr lang="en-PH" dirty="0" smtClean="0"/>
              <a:t>Candidates</a:t>
            </a:r>
          </a:p>
          <a:p>
            <a:pPr marL="1236726" lvl="2" indent="-514350"/>
            <a:r>
              <a:rPr lang="en-PH" dirty="0" smtClean="0"/>
              <a:t>Candidates in the election will also be able to use our app</a:t>
            </a:r>
          </a:p>
          <a:p>
            <a:pPr marL="1236726" lvl="2" indent="-514350">
              <a:buNone/>
            </a:pPr>
            <a:endParaRPr lang="en-PH" dirty="0" smtClean="0"/>
          </a:p>
          <a:p>
            <a:pPr marL="1236726" lvl="2" indent="-514350"/>
            <a:endParaRPr lang="en-PH" dirty="0" smtClean="0"/>
          </a:p>
          <a:p>
            <a:pPr marL="1236726" lvl="2" indent="-514350"/>
            <a:endParaRPr lang="en-PH" dirty="0" smtClean="0"/>
          </a:p>
          <a:p>
            <a:pPr marL="1236726" lvl="2" indent="-514350"/>
            <a:endParaRPr lang="en-PH" dirty="0" smtClean="0"/>
          </a:p>
          <a:p>
            <a:pPr marL="1236726" lvl="2" indent="-514350">
              <a:buNone/>
            </a:pPr>
            <a:endParaRPr lang="en-PH"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Technology Involved</a:t>
            </a:r>
            <a:endParaRPr lang="en-PH" dirty="0"/>
          </a:p>
        </p:txBody>
      </p:sp>
      <p:sp>
        <p:nvSpPr>
          <p:cNvPr id="3" name="Content Placeholder 2"/>
          <p:cNvSpPr>
            <a:spLocks noGrp="1"/>
          </p:cNvSpPr>
          <p:nvPr>
            <p:ph idx="1"/>
          </p:nvPr>
        </p:nvSpPr>
        <p:spPr/>
        <p:txBody>
          <a:bodyPr>
            <a:normAutofit/>
          </a:bodyPr>
          <a:lstStyle/>
          <a:p>
            <a:r>
              <a:rPr lang="en-PH" dirty="0" err="1" smtClean="0"/>
              <a:t>Tradeoff</a:t>
            </a:r>
            <a:r>
              <a:rPr lang="en-PH" dirty="0" smtClean="0"/>
              <a:t> analytics</a:t>
            </a:r>
          </a:p>
          <a:p>
            <a:pPr lvl="1"/>
            <a:r>
              <a:rPr lang="en-PH" dirty="0" smtClean="0"/>
              <a:t>This is the technology used in the application</a:t>
            </a:r>
          </a:p>
          <a:p>
            <a:pPr lvl="1"/>
            <a:r>
              <a:rPr lang="en-PH" dirty="0" err="1" smtClean="0"/>
              <a:t>Tradeoff</a:t>
            </a:r>
            <a:r>
              <a:rPr lang="en-PH" dirty="0" smtClean="0"/>
              <a:t> Analytics can </a:t>
            </a:r>
            <a:r>
              <a:rPr lang="en-PH" dirty="0" smtClean="0"/>
              <a:t>help select </a:t>
            </a:r>
            <a:r>
              <a:rPr lang="en-PH" dirty="0" smtClean="0"/>
              <a:t>the best </a:t>
            </a:r>
            <a:r>
              <a:rPr lang="en-PH" dirty="0" smtClean="0"/>
              <a:t>strategy </a:t>
            </a:r>
            <a:r>
              <a:rPr lang="en-PH" dirty="0" smtClean="0"/>
              <a:t>based on performance attributes, risk, and </a:t>
            </a:r>
            <a:r>
              <a:rPr lang="en-PH" dirty="0" smtClean="0"/>
              <a:t>cost </a:t>
            </a:r>
            <a:r>
              <a:rPr lang="en-PH" dirty="0" err="1" smtClean="0"/>
              <a:t>ect</a:t>
            </a:r>
            <a:r>
              <a:rPr lang="en-PH" dirty="0" smtClean="0"/>
              <a:t>. </a:t>
            </a:r>
            <a:r>
              <a:rPr lang="en-PH" dirty="0" smtClean="0"/>
              <a:t>It can help consumers </a:t>
            </a:r>
            <a:r>
              <a:rPr lang="en-PH" dirty="0" smtClean="0"/>
              <a:t>pick </a:t>
            </a:r>
            <a:r>
              <a:rPr lang="en-PH" dirty="0" smtClean="0"/>
              <a:t>the product that </a:t>
            </a:r>
            <a:r>
              <a:rPr lang="en-PH" dirty="0" smtClean="0"/>
              <a:t>matches </a:t>
            </a:r>
            <a:r>
              <a:rPr lang="en-PH" dirty="0" smtClean="0"/>
              <a:t>their preferences based on attributes </a:t>
            </a:r>
            <a:r>
              <a:rPr lang="en-PH" dirty="0" smtClean="0"/>
              <a:t>. Additionally</a:t>
            </a:r>
            <a:r>
              <a:rPr lang="en-PH" dirty="0" smtClean="0"/>
              <a:t>, </a:t>
            </a:r>
            <a:r>
              <a:rPr lang="en-PH" dirty="0" err="1" smtClean="0"/>
              <a:t>Tradeoff</a:t>
            </a:r>
            <a:r>
              <a:rPr lang="en-PH" dirty="0" smtClean="0"/>
              <a:t> Analytics can help </a:t>
            </a:r>
            <a:r>
              <a:rPr lang="en-PH" dirty="0" smtClean="0"/>
              <a:t>based </a:t>
            </a:r>
            <a:r>
              <a:rPr lang="en-PH" dirty="0" smtClean="0"/>
              <a:t>on multiple criteria such as success rate, effectiveness, or adverse effects.</a:t>
            </a:r>
          </a:p>
          <a:p>
            <a:pPr lvl="1"/>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postgreSQL</a:t>
            </a:r>
            <a:endParaRPr lang="en-PH" dirty="0"/>
          </a:p>
        </p:txBody>
      </p:sp>
      <p:sp>
        <p:nvSpPr>
          <p:cNvPr id="3" name="Content Placeholder 2"/>
          <p:cNvSpPr>
            <a:spLocks noGrp="1"/>
          </p:cNvSpPr>
          <p:nvPr>
            <p:ph idx="1"/>
          </p:nvPr>
        </p:nvSpPr>
        <p:spPr/>
        <p:txBody>
          <a:bodyPr/>
          <a:lstStyle/>
          <a:p>
            <a:r>
              <a:rPr lang="en-PH" dirty="0" smtClean="0"/>
              <a:t>We also used the service </a:t>
            </a:r>
            <a:r>
              <a:rPr lang="en-PH" dirty="0" err="1" smtClean="0"/>
              <a:t>postgreSQL</a:t>
            </a:r>
            <a:r>
              <a:rPr lang="en-PH" dirty="0" smtClean="0"/>
              <a:t> in the application to store the various data that we have</a:t>
            </a:r>
            <a:endParaRPr lang="en-P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Use(Voters	)</a:t>
            </a:r>
            <a:endParaRPr lang="en-PH" dirty="0"/>
          </a:p>
        </p:txBody>
      </p:sp>
      <p:sp>
        <p:nvSpPr>
          <p:cNvPr id="3" name="Content Placeholder 2"/>
          <p:cNvSpPr>
            <a:spLocks noGrp="1"/>
          </p:cNvSpPr>
          <p:nvPr>
            <p:ph idx="1"/>
          </p:nvPr>
        </p:nvSpPr>
        <p:spPr/>
        <p:txBody>
          <a:bodyPr/>
          <a:lstStyle/>
          <a:p>
            <a:r>
              <a:rPr lang="en-PH" dirty="0" smtClean="0"/>
              <a:t>They will be able to select their vote during the pre-election period</a:t>
            </a:r>
          </a:p>
          <a:p>
            <a:r>
              <a:rPr lang="en-PH" dirty="0" smtClean="0"/>
              <a:t>They will be able to View the current statistics of the votes that are entered </a:t>
            </a:r>
          </a:p>
          <a:p>
            <a:r>
              <a:rPr lang="en-PH" dirty="0" smtClean="0"/>
              <a:t>View credentials of the Candidate</a:t>
            </a:r>
          </a:p>
          <a:p>
            <a:pPr>
              <a:buNone/>
            </a:pPr>
            <a:endParaRPr lang="en-PH"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Use(Candidates)</a:t>
            </a:r>
            <a:endParaRPr lang="en-PH" dirty="0"/>
          </a:p>
        </p:txBody>
      </p:sp>
      <p:sp>
        <p:nvSpPr>
          <p:cNvPr id="3" name="Content Placeholder 2"/>
          <p:cNvSpPr>
            <a:spLocks noGrp="1"/>
          </p:cNvSpPr>
          <p:nvPr>
            <p:ph idx="1"/>
          </p:nvPr>
        </p:nvSpPr>
        <p:spPr/>
        <p:txBody>
          <a:bodyPr/>
          <a:lstStyle/>
          <a:p>
            <a:r>
              <a:rPr lang="en-PH" dirty="0" smtClean="0"/>
              <a:t>1.Determining The location of </a:t>
            </a:r>
            <a:r>
              <a:rPr lang="en-PH" dirty="0" smtClean="0"/>
              <a:t>low </a:t>
            </a:r>
            <a:r>
              <a:rPr lang="en-PH" smtClean="0"/>
              <a:t>and high </a:t>
            </a:r>
            <a:r>
              <a:rPr lang="en-PH" smtClean="0"/>
              <a:t>popularity </a:t>
            </a:r>
            <a:endParaRPr lang="en-PH" smtClean="0"/>
          </a:p>
          <a:p>
            <a:r>
              <a:rPr lang="en-PH" dirty="0" smtClean="0"/>
              <a:t>2.Area </a:t>
            </a:r>
            <a:r>
              <a:rPr lang="en-PH" dirty="0" smtClean="0"/>
              <a:t>Population Count</a:t>
            </a:r>
            <a:endParaRPr lang="en-PH" dirty="0" smtClean="0"/>
          </a:p>
          <a:p>
            <a:r>
              <a:rPr lang="en-PH" dirty="0" smtClean="0"/>
              <a:t>3.Be </a:t>
            </a:r>
            <a:r>
              <a:rPr lang="en-PH" dirty="0" smtClean="0"/>
              <a:t>able to check daily updates on trends</a:t>
            </a:r>
            <a:endParaRPr lang="en-PH" dirty="0" smtClean="0"/>
          </a:p>
          <a:p>
            <a:r>
              <a:rPr lang="en-PH" dirty="0" smtClean="0"/>
              <a:t>4.Be </a:t>
            </a:r>
            <a:r>
              <a:rPr lang="en-PH" dirty="0" smtClean="0"/>
              <a:t>able to check on the total budget that the candidate is using </a:t>
            </a: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Uniqueness</a:t>
            </a:r>
            <a:endParaRPr lang="en-PH" dirty="0"/>
          </a:p>
        </p:txBody>
      </p:sp>
      <p:sp>
        <p:nvSpPr>
          <p:cNvPr id="3" name="Content Placeholder 2"/>
          <p:cNvSpPr>
            <a:spLocks noGrp="1"/>
          </p:cNvSpPr>
          <p:nvPr>
            <p:ph idx="1"/>
          </p:nvPr>
        </p:nvSpPr>
        <p:spPr/>
        <p:txBody>
          <a:bodyPr/>
          <a:lstStyle/>
          <a:p>
            <a:r>
              <a:rPr lang="en-PH" dirty="0" smtClean="0"/>
              <a:t>What is different with our application is that is able to gather the current trends and focus points of the votes as well as the different population in different areas  </a:t>
            </a: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Significance</a:t>
            </a:r>
            <a:endParaRPr lang="en-PH" dirty="0"/>
          </a:p>
        </p:txBody>
      </p:sp>
      <p:sp>
        <p:nvSpPr>
          <p:cNvPr id="3" name="Content Placeholder 2"/>
          <p:cNvSpPr>
            <a:spLocks noGrp="1"/>
          </p:cNvSpPr>
          <p:nvPr>
            <p:ph idx="1"/>
          </p:nvPr>
        </p:nvSpPr>
        <p:spPr/>
        <p:txBody>
          <a:bodyPr/>
          <a:lstStyle/>
          <a:p>
            <a:r>
              <a:rPr lang="en-PH" dirty="0" smtClean="0"/>
              <a:t>Our application will be able to deliver real time information on the current standing of the different candidates. We will also be able to give the different candidates information on the different areas such as population, votes per location, Budget and daily updates. </a:t>
            </a:r>
            <a:br>
              <a:rPr lang="en-PH" dirty="0" smtClean="0"/>
            </a:br>
            <a:endParaRPr lang="en-PH"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275</TotalTime>
  <Words>271</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Module</vt:lpstr>
      <vt:lpstr>Online Voting And Analytics</vt:lpstr>
      <vt:lpstr>Target Users </vt:lpstr>
      <vt:lpstr>Technology Involved</vt:lpstr>
      <vt:lpstr>postgreSQL</vt:lpstr>
      <vt:lpstr>Use(Voters )</vt:lpstr>
      <vt:lpstr>Use(Candidates)</vt:lpstr>
      <vt:lpstr>Uniqueness</vt:lpstr>
      <vt:lpstr>Significance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And Analytics</dc:title>
  <dc:creator>Jjayke</dc:creator>
  <cp:lastModifiedBy>Jjayke</cp:lastModifiedBy>
  <cp:revision>27</cp:revision>
  <dcterms:created xsi:type="dcterms:W3CDTF">2016-04-15T17:43:38Z</dcterms:created>
  <dcterms:modified xsi:type="dcterms:W3CDTF">2016-04-15T22:20:20Z</dcterms:modified>
</cp:coreProperties>
</file>