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FC8D-5490-45FF-B8E0-F9FEFAD89E6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71DD25A-D985-497F-941B-0C6394E68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54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FC8D-5490-45FF-B8E0-F9FEFAD89E6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71DD25A-D985-497F-941B-0C6394E68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31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FC8D-5490-45FF-B8E0-F9FEFAD89E6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71DD25A-D985-497F-941B-0C6394E68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059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FC8D-5490-45FF-B8E0-F9FEFAD89E6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1DD25A-D985-497F-941B-0C6394E68CCE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818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FC8D-5490-45FF-B8E0-F9FEFAD89E6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1DD25A-D985-497F-941B-0C6394E68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440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FC8D-5490-45FF-B8E0-F9FEFAD89E6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D25A-D985-497F-941B-0C6394E68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530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FC8D-5490-45FF-B8E0-F9FEFAD89E6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D25A-D985-497F-941B-0C6394E68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34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FC8D-5490-45FF-B8E0-F9FEFAD89E6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D25A-D985-497F-941B-0C6394E68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0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0AEFC8D-5490-45FF-B8E0-F9FEFAD89E6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71DD25A-D985-497F-941B-0C6394E68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52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FC8D-5490-45FF-B8E0-F9FEFAD89E6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D25A-D985-497F-941B-0C6394E68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80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FC8D-5490-45FF-B8E0-F9FEFAD89E6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71DD25A-D985-497F-941B-0C6394E68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07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FC8D-5490-45FF-B8E0-F9FEFAD89E6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D25A-D985-497F-941B-0C6394E68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FC8D-5490-45FF-B8E0-F9FEFAD89E6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D25A-D985-497F-941B-0C6394E68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40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FC8D-5490-45FF-B8E0-F9FEFAD89E6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D25A-D985-497F-941B-0C6394E68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87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FC8D-5490-45FF-B8E0-F9FEFAD89E6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D25A-D985-497F-941B-0C6394E68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44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FC8D-5490-45FF-B8E0-F9FEFAD89E6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D25A-D985-497F-941B-0C6394E68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97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FC8D-5490-45FF-B8E0-F9FEFAD89E6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D25A-D985-497F-941B-0C6394E68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77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EFC8D-5490-45FF-B8E0-F9FEFAD89E6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DD25A-D985-497F-941B-0C6394E68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749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hyperlink" Target="https://www.youtube.com/watch?v=l35w7fI5Oh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971" y="5786846"/>
            <a:ext cx="3714206" cy="522515"/>
          </a:xfrm>
        </p:spPr>
        <p:txBody>
          <a:bodyPr/>
          <a:lstStyle/>
          <a:p>
            <a:r>
              <a:rPr lang="en-GB" dirty="0" smtClean="0"/>
              <a:t>Danica </a:t>
            </a:r>
            <a:r>
              <a:rPr lang="en-GB" dirty="0" err="1" smtClean="0"/>
              <a:t>Fiteni</a:t>
            </a:r>
            <a:r>
              <a:rPr lang="en-GB" dirty="0" smtClean="0"/>
              <a:t> 4.1G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678582" y="2607724"/>
            <a:ext cx="8144134" cy="1373070"/>
          </a:xfrm>
        </p:spPr>
        <p:txBody>
          <a:bodyPr/>
          <a:lstStyle/>
          <a:p>
            <a:r>
              <a:rPr lang="en-GB" dirty="0" smtClean="0"/>
              <a:t>Secure Box</a:t>
            </a:r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31497" y="4282205"/>
            <a:ext cx="1365617" cy="1800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pic>
        <p:nvPicPr>
          <p:cNvPr id="7" name="Picture 2" descr="No description availabl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66" y="1463741"/>
            <a:ext cx="2914514" cy="391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description availa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111" y="1463741"/>
            <a:ext cx="2927260" cy="401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7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explanation of the code that you have developed for the project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had to install the ‘</a:t>
            </a:r>
            <a:r>
              <a:rPr lang="en-GB" dirty="0" err="1" smtClean="0"/>
              <a:t>adafruit_CircuitPython_MatrixKeypad</a:t>
            </a:r>
            <a:r>
              <a:rPr lang="en-GB" dirty="0" smtClean="0"/>
              <a:t>-master’ to make the keypad work</a:t>
            </a:r>
          </a:p>
          <a:p>
            <a:r>
              <a:rPr lang="en-GB" dirty="0" smtClean="0"/>
              <a:t>And also I had to install ‘</a:t>
            </a:r>
            <a:r>
              <a:rPr lang="en-GB" dirty="0" err="1" smtClean="0"/>
              <a:t>Adafruit_Python_CharLCD</a:t>
            </a:r>
            <a:r>
              <a:rPr lang="en-GB" dirty="0" smtClean="0"/>
              <a:t>’ to make the </a:t>
            </a:r>
            <a:r>
              <a:rPr lang="en-GB" dirty="0" err="1" smtClean="0"/>
              <a:t>lcd</a:t>
            </a:r>
            <a:r>
              <a:rPr lang="en-GB" dirty="0" smtClean="0"/>
              <a:t> screen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9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changes made to the original proposal and why they have been applied.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did not make any changes to the original proposal.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Mention possible future improvements (at least 2</a:t>
            </a:r>
            <a:r>
              <a:rPr lang="en-GB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).</a:t>
            </a:r>
          </a:p>
          <a:p>
            <a:pPr marL="0" indent="0">
              <a:buNone/>
            </a:pPr>
            <a:endParaRPr lang="en-GB" sz="3600" b="1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r>
              <a:rPr lang="en-GB" dirty="0"/>
              <a:t>1) Box Design</a:t>
            </a:r>
          </a:p>
          <a:p>
            <a:r>
              <a:rPr lang="en-GB" dirty="0"/>
              <a:t>2) Wiring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4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39" y="783771"/>
            <a:ext cx="9613861" cy="62363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Video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sz="2400" dirty="0" err="1" smtClean="0"/>
              <a:t>Youtube</a:t>
            </a:r>
            <a:r>
              <a:rPr lang="en-GB" sz="2400" dirty="0"/>
              <a:t> link:</a:t>
            </a:r>
            <a:br>
              <a:rPr lang="en-GB" sz="2400" dirty="0"/>
            </a:br>
            <a:r>
              <a:rPr lang="en-GB" sz="2400" dirty="0">
                <a:hlinkClick r:id="rId4"/>
              </a:rPr>
              <a:t>https://</a:t>
            </a:r>
            <a:r>
              <a:rPr lang="en-GB" sz="2400" dirty="0" smtClean="0">
                <a:hlinkClick r:id="rId4"/>
              </a:rPr>
              <a:t>www.youtube.com/watch?v=l35w7fI5Ohc</a:t>
            </a: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/>
          </a:p>
        </p:txBody>
      </p:sp>
      <p:pic>
        <p:nvPicPr>
          <p:cNvPr id="4" name="video-1621509690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58843" y="606421"/>
            <a:ext cx="3104106" cy="5433985"/>
          </a:xfrm>
        </p:spPr>
      </p:pic>
    </p:spTree>
    <p:extLst>
      <p:ext uri="{BB962C8B-B14F-4D97-AF65-F5344CB8AC3E}">
        <p14:creationId xmlns:p14="http://schemas.microsoft.com/office/powerpoint/2010/main" val="392783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</TotalTime>
  <Words>106</Words>
  <Application>Microsoft Office PowerPoint</Application>
  <PresentationFormat>Widescreen</PresentationFormat>
  <Paragraphs>13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Secure Box</vt:lpstr>
      <vt:lpstr>An explanation of the code that you have developed for the project </vt:lpstr>
      <vt:lpstr>Any changes made to the original proposal and why they have been applied.</vt:lpstr>
      <vt:lpstr>Video           Youtube link: https://www.youtube.com/watch?v=l35w7fI5Ohc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2021-05-24T09:14:48Z</dcterms:created>
  <dcterms:modified xsi:type="dcterms:W3CDTF">2021-05-24T09:44:27Z</dcterms:modified>
</cp:coreProperties>
</file>