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M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8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2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4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6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4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5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3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3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6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982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8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6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67BD8581-A60B-45CB-A40F-F25DD84F5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BA2CC-3C08-43FA-818D-AB6B5FECC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Design &amp; Development</a:t>
            </a:r>
            <a:br>
              <a:rPr lang="en-GB" sz="4400" dirty="0">
                <a:solidFill>
                  <a:schemeClr val="tx1"/>
                </a:solidFill>
              </a:rPr>
            </a:br>
            <a:r>
              <a:rPr lang="en-GB" sz="4400" dirty="0">
                <a:solidFill>
                  <a:schemeClr val="tx1"/>
                </a:solidFill>
              </a:rPr>
              <a:t>assignment</a:t>
            </a:r>
            <a:endParaRPr lang="en-MT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0C1B9-6ABB-4BA2-96EF-999C38E38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tx1"/>
                </a:solidFill>
              </a:rPr>
              <a:t>SE4.2</a:t>
            </a:r>
          </a:p>
          <a:p>
            <a:r>
              <a:rPr lang="en-GB" dirty="0">
                <a:solidFill>
                  <a:schemeClr val="tx1"/>
                </a:solidFill>
              </a:rPr>
              <a:t>Danica Fiteni 6,1B</a:t>
            </a:r>
          </a:p>
        </p:txBody>
      </p:sp>
    </p:spTree>
    <p:extLst>
      <p:ext uri="{BB962C8B-B14F-4D97-AF65-F5344CB8AC3E}">
        <p14:creationId xmlns:p14="http://schemas.microsoft.com/office/powerpoint/2010/main" val="130932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E39B-4A06-4966-8417-7D2E3BDF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2200" b="1" dirty="0">
                <a:solidFill>
                  <a:srgbClr val="1C1E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Produce a presentation that explains the functionality of your dashboard and VR development such as functionality of animated item, interactivity, and strategy of code implementation,</a:t>
            </a:r>
            <a:br>
              <a:rPr lang="en-MT" sz="1800" dirty="0">
                <a:effectLst/>
                <a:latin typeface="Noto Sans Symbols"/>
                <a:ea typeface="Noto Sans Symbols"/>
                <a:cs typeface="Noto Sans Symbols"/>
              </a:rPr>
            </a:b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13524-5C7A-435A-A2E0-A7560C59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56080"/>
            <a:ext cx="10058400" cy="4296664"/>
          </a:xfrm>
        </p:spPr>
        <p:txBody>
          <a:bodyPr/>
          <a:lstStyle/>
          <a:p>
            <a:r>
              <a:rPr lang="en-GB" dirty="0"/>
              <a:t>Dashboard </a:t>
            </a:r>
          </a:p>
          <a:p>
            <a:r>
              <a:rPr lang="en-GB" dirty="0"/>
              <a:t>My dashboard consist of 4 animation overall: 1.	I have the logo stroke animation and a bee transform, </a:t>
            </a:r>
          </a:p>
          <a:p>
            <a:pPr marL="2271400" lvl="8" indent="0">
              <a:buNone/>
            </a:pPr>
            <a:r>
              <a:rPr lang="en-GB" dirty="0"/>
              <a:t>		</a:t>
            </a:r>
            <a:r>
              <a:rPr lang="en-GB" sz="1800" dirty="0"/>
              <a:t>           2.  I also have that when the user press on the logo, the 			background will animate. I did this by creating points in 			adobe illustrator while creating the background.</a:t>
            </a:r>
          </a:p>
          <a:p>
            <a:pPr marL="2271400" lvl="8" indent="0">
              <a:buNone/>
            </a:pPr>
            <a:r>
              <a:rPr lang="en-GB" sz="1800" dirty="0"/>
              <a:t>		           3. Another animation is when the user hover on the buttons, 		               the buttons will grow a bit and when the user press on one 		               of them, it will take the user to another landing page that is 		               a virtual reality page.</a:t>
            </a:r>
          </a:p>
          <a:p>
            <a:pPr marL="2271400" lvl="8" indent="0">
              <a:buNone/>
            </a:pPr>
            <a:r>
              <a:rPr lang="en-GB" sz="1800" dirty="0"/>
              <a:t>		            4. I also have a text animation</a:t>
            </a:r>
            <a:endParaRPr lang="en-MT" sz="1800" dirty="0"/>
          </a:p>
        </p:txBody>
      </p:sp>
    </p:spTree>
    <p:extLst>
      <p:ext uri="{BB962C8B-B14F-4D97-AF65-F5344CB8AC3E}">
        <p14:creationId xmlns:p14="http://schemas.microsoft.com/office/powerpoint/2010/main" val="407915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D227-9F12-4154-9AA2-43AEEB44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1C1E29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Produce a presentation that explains the functionality of your dashboard and VR development such as functionality of animated item, interactivity, and strategy of code implementation,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FFC3C-1F1A-4629-BD6A-6646E570D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Virtual Reality</a:t>
            </a:r>
          </a:p>
          <a:p>
            <a:r>
              <a:rPr lang="en-GB" dirty="0"/>
              <a:t>When the user press on one of the buttons, it will take them to a virtual reality pages.</a:t>
            </a:r>
          </a:p>
          <a:p>
            <a:r>
              <a:rPr lang="en-GB" dirty="0"/>
              <a:t> The first button that is the home button will take the user to a virtual reality page that have a restaurant prototype with a moonlight view.</a:t>
            </a:r>
          </a:p>
          <a:p>
            <a:r>
              <a:rPr lang="en-GB" dirty="0"/>
              <a:t>The second button will take the user to another virtual reality that has a menu. It has an interactivity with the cursor. To see the menu the user need to put the cursor on the box to make the menu visible.</a:t>
            </a:r>
          </a:p>
          <a:p>
            <a:r>
              <a:rPr lang="en-GB" dirty="0"/>
              <a:t>The third button will take the user to another virtual reality page that have a video showing how I did the </a:t>
            </a:r>
            <a:r>
              <a:rPr lang="en-GB" dirty="0" err="1"/>
              <a:t>svg</a:t>
            </a:r>
            <a:r>
              <a:rPr lang="en-GB" dirty="0"/>
              <a:t>. It also has an interactivity. To play and pause the video the user needs to put the cursor on them.</a:t>
            </a:r>
          </a:p>
        </p:txBody>
      </p:sp>
    </p:spTree>
    <p:extLst>
      <p:ext uri="{BB962C8B-B14F-4D97-AF65-F5344CB8AC3E}">
        <p14:creationId xmlns:p14="http://schemas.microsoft.com/office/powerpoint/2010/main" val="216442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19DC-CE80-4ACC-8BD9-D3310AE0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000" b="1" dirty="0">
                <a:solidFill>
                  <a:srgbClr val="1C1E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Identify at least four (4) improvements that can be applied to your VR website</a:t>
            </a:r>
            <a:endParaRPr lang="en-MT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8E54-020F-47F3-96AB-1837B2090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My 4 improvements are:  1. To use more texture</a:t>
            </a:r>
          </a:p>
          <a:p>
            <a:pPr marL="2271400" lvl="8" indent="0">
              <a:buNone/>
            </a:pPr>
            <a:r>
              <a:rPr lang="en-GB" dirty="0"/>
              <a:t>    </a:t>
            </a:r>
            <a:r>
              <a:rPr lang="en-GB" sz="1800" dirty="0"/>
              <a:t>2. To include more interactivity</a:t>
            </a:r>
          </a:p>
          <a:p>
            <a:pPr marL="2271400" lvl="8" indent="0">
              <a:buNone/>
            </a:pPr>
            <a:r>
              <a:rPr lang="en-GB" sz="1800" dirty="0"/>
              <a:t>   3. Design and implementation </a:t>
            </a:r>
          </a:p>
          <a:p>
            <a:pPr marL="2271400" lvl="8" indent="0">
              <a:buNone/>
            </a:pPr>
            <a:r>
              <a:rPr lang="en-GB" sz="1800" dirty="0"/>
              <a:t>   4. To be more creative</a:t>
            </a:r>
          </a:p>
        </p:txBody>
      </p:sp>
    </p:spTree>
    <p:extLst>
      <p:ext uri="{BB962C8B-B14F-4D97-AF65-F5344CB8AC3E}">
        <p14:creationId xmlns:p14="http://schemas.microsoft.com/office/powerpoint/2010/main" val="350999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37A0-6250-4728-ACAD-9723CA2F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000" b="1" dirty="0">
                <a:solidFill>
                  <a:srgbClr val="1C1E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Present at least four (4) recommendations that demonstrate further development for a future research study related to SVG VR interactive animation, design, and development.</a:t>
            </a:r>
            <a:br>
              <a:rPr lang="en-MT" sz="2000" b="1" dirty="0">
                <a:effectLst/>
                <a:latin typeface="Noto Sans Symbols"/>
                <a:ea typeface="Noto Sans Symbols"/>
                <a:cs typeface="Noto Sans Symbols"/>
              </a:rPr>
            </a:br>
            <a:endParaRPr lang="en-MT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B8B0E-4390-4397-9276-5443A9D66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4"/>
                </a:solidFill>
                <a:effectLst/>
                <a:latin typeface="+mj-lt"/>
              </a:rPr>
              <a:t>They are future proof. </a:t>
            </a:r>
            <a:r>
              <a:rPr lang="en-GB" b="1" i="0" dirty="0">
                <a:solidFill>
                  <a:srgbClr val="202124"/>
                </a:solidFill>
                <a:effectLst/>
                <a:latin typeface="+mj-lt"/>
              </a:rPr>
              <a:t>SVGs can be scaled indefinitely</a:t>
            </a:r>
            <a:r>
              <a:rPr lang="en-GB" b="0" i="0" dirty="0">
                <a:solidFill>
                  <a:srgbClr val="202124"/>
                </a:solidFill>
                <a:effectLst/>
                <a:latin typeface="+mj-lt"/>
              </a:rPr>
              <a:t> meaning that they will always render to pixel-perfection on newer display technologies such as 8K and beyond.</a:t>
            </a:r>
          </a:p>
          <a:p>
            <a:r>
              <a:rPr lang="en-GB" dirty="0">
                <a:solidFill>
                  <a:srgbClr val="202124"/>
                </a:solidFill>
                <a:latin typeface="+mj-lt"/>
              </a:rPr>
              <a:t>Virtual reality interactive animation can be very useful for education.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02124"/>
                </a:solidFill>
                <a:latin typeface="+mj-lt"/>
              </a:rPr>
              <a:t>VR for Training in Dangerous Jobs.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02124"/>
                </a:solidFill>
                <a:latin typeface="+mj-lt"/>
              </a:rPr>
              <a:t>Shopping in Virtual Reality.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02124"/>
                </a:solidFill>
                <a:latin typeface="+mj-lt"/>
              </a:rPr>
              <a:t>Virtual Reality in Healthcare.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02124"/>
                </a:solidFill>
                <a:latin typeface="+mj-lt"/>
              </a:rPr>
              <a:t>Manufacturing and Designing of </a:t>
            </a:r>
            <a:r>
              <a:rPr lang="en-GB" dirty="0" err="1">
                <a:solidFill>
                  <a:srgbClr val="202124"/>
                </a:solidFill>
                <a:latin typeface="+mj-lt"/>
              </a:rPr>
              <a:t>Automotives</a:t>
            </a:r>
            <a:r>
              <a:rPr lang="en-GB" dirty="0">
                <a:solidFill>
                  <a:srgbClr val="202124"/>
                </a:solidFill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202124"/>
              </a:solidFill>
              <a:latin typeface="+mj-lt"/>
            </a:endParaRPr>
          </a:p>
          <a:p>
            <a:endParaRPr lang="en-GB" dirty="0">
              <a:solidFill>
                <a:srgbClr val="202124"/>
              </a:solidFill>
              <a:latin typeface="+mj-lt"/>
            </a:endParaRPr>
          </a:p>
          <a:p>
            <a:endParaRPr lang="en-M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1621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1B2830"/>
    </a:dk2>
    <a:lt2>
      <a:srgbClr val="F1F3F0"/>
    </a:lt2>
    <a:accent1>
      <a:srgbClr val="A629E7"/>
    </a:accent1>
    <a:accent2>
      <a:srgbClr val="592FD9"/>
    </a:accent2>
    <a:accent3>
      <a:srgbClr val="294AE7"/>
    </a:accent3>
    <a:accent4>
      <a:srgbClr val="1787D5"/>
    </a:accent4>
    <a:accent5>
      <a:srgbClr val="22BFBE"/>
    </a:accent5>
    <a:accent6>
      <a:srgbClr val="16C67B"/>
    </a:accent6>
    <a:hlink>
      <a:srgbClr val="3897A9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478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Garamond</vt:lpstr>
      <vt:lpstr>Noto Sans Symbols</vt:lpstr>
      <vt:lpstr>SavonVTI</vt:lpstr>
      <vt:lpstr>Design &amp; Development assignment</vt:lpstr>
      <vt:lpstr>Produce a presentation that explains the functionality of your dashboard and VR development such as functionality of animated item, interactivity, and strategy of code implementation, </vt:lpstr>
      <vt:lpstr>Produce a presentation that explains the functionality of your dashboard and VR development such as functionality of animated item, interactivity, and strategy of code implementation,</vt:lpstr>
      <vt:lpstr> Identify at least four (4) improvements that can be applied to your VR website</vt:lpstr>
      <vt:lpstr>Present at least four (4) recommendations that demonstrate further development for a future research study related to SVG VR interactive animation, design, and development.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&amp; Development assignment</dc:title>
  <dc:creator>Danica Fiteni</dc:creator>
  <cp:lastModifiedBy>Danica Fiteni</cp:lastModifiedBy>
  <cp:revision>2</cp:revision>
  <dcterms:created xsi:type="dcterms:W3CDTF">2022-01-24T18:10:00Z</dcterms:created>
  <dcterms:modified xsi:type="dcterms:W3CDTF">2022-01-25T10:10:01Z</dcterms:modified>
</cp:coreProperties>
</file>