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847A7-125A-4ED7-A89C-6C196E1E4CF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95B36F-A8D5-4994-A402-422D980D7649}">
      <dgm:prSet phldrT="[Texto]"/>
      <dgm:spPr/>
      <dgm:t>
        <a:bodyPr/>
        <a:lstStyle/>
        <a:p>
          <a:r>
            <a:rPr lang="es-ES" b="1" dirty="0" err="1" smtClean="0"/>
            <a:t>Obtain</a:t>
          </a:r>
          <a:r>
            <a:rPr lang="es-ES" b="1" dirty="0" smtClean="0"/>
            <a:t> data</a:t>
          </a:r>
          <a:endParaRPr lang="es-ES" b="1" dirty="0"/>
        </a:p>
      </dgm:t>
    </dgm:pt>
    <dgm:pt modelId="{54F2FBCE-1DF1-483B-8055-42962128F0C4}" type="parTrans" cxnId="{224E8EBA-2B33-47C1-8A3D-78BEF0CB9021}">
      <dgm:prSet/>
      <dgm:spPr/>
      <dgm:t>
        <a:bodyPr/>
        <a:lstStyle/>
        <a:p>
          <a:endParaRPr lang="es-ES"/>
        </a:p>
      </dgm:t>
    </dgm:pt>
    <dgm:pt modelId="{FCCB6676-89D8-4BD1-A2D5-CD2EA516CCE0}" type="sibTrans" cxnId="{224E8EBA-2B33-47C1-8A3D-78BEF0CB9021}">
      <dgm:prSet/>
      <dgm:spPr/>
      <dgm:t>
        <a:bodyPr/>
        <a:lstStyle/>
        <a:p>
          <a:endParaRPr lang="es-ES"/>
        </a:p>
      </dgm:t>
    </dgm:pt>
    <dgm:pt modelId="{4B0A16E5-811B-4FF4-B17C-55B7A18A24DA}">
      <dgm:prSet phldrT="[Texto]"/>
      <dgm:spPr/>
      <dgm:t>
        <a:bodyPr/>
        <a:lstStyle/>
        <a:p>
          <a:r>
            <a:rPr lang="en-US" b="1" dirty="0" smtClean="0"/>
            <a:t>Join data in a single data frame</a:t>
          </a:r>
          <a:endParaRPr lang="es-ES" dirty="0"/>
        </a:p>
      </dgm:t>
    </dgm:pt>
    <dgm:pt modelId="{15B8C2FE-3E3F-48EE-B858-238EEEAE6CD2}" type="parTrans" cxnId="{6529D42C-126B-463A-8421-E28DD415C946}">
      <dgm:prSet/>
      <dgm:spPr/>
      <dgm:t>
        <a:bodyPr/>
        <a:lstStyle/>
        <a:p>
          <a:endParaRPr lang="es-ES"/>
        </a:p>
      </dgm:t>
    </dgm:pt>
    <dgm:pt modelId="{8C701BB3-E795-4F6C-A9DE-6C046EDF146C}" type="sibTrans" cxnId="{6529D42C-126B-463A-8421-E28DD415C946}">
      <dgm:prSet/>
      <dgm:spPr/>
      <dgm:t>
        <a:bodyPr/>
        <a:lstStyle/>
        <a:p>
          <a:endParaRPr lang="es-ES"/>
        </a:p>
      </dgm:t>
    </dgm:pt>
    <dgm:pt modelId="{DC20A5D8-4B94-4756-B609-4F09830F55C3}">
      <dgm:prSet phldrT="[Texto]"/>
      <dgm:spPr/>
      <dgm:t>
        <a:bodyPr/>
        <a:lstStyle/>
        <a:p>
          <a:r>
            <a:rPr lang="en-US" b="1" dirty="0" smtClean="0"/>
            <a:t>Get venues in Madrid neighborhoods</a:t>
          </a:r>
          <a:endParaRPr lang="es-ES" dirty="0"/>
        </a:p>
      </dgm:t>
    </dgm:pt>
    <dgm:pt modelId="{728E5B3A-31F3-4DDC-9EE0-CAA52E4A941A}" type="parTrans" cxnId="{FC97AEFE-3A11-4BE5-92D0-7DE963970084}">
      <dgm:prSet/>
      <dgm:spPr/>
      <dgm:t>
        <a:bodyPr/>
        <a:lstStyle/>
        <a:p>
          <a:endParaRPr lang="es-ES"/>
        </a:p>
      </dgm:t>
    </dgm:pt>
    <dgm:pt modelId="{E35CBE94-AEA4-4982-9E49-8D8917D721FB}" type="sibTrans" cxnId="{FC97AEFE-3A11-4BE5-92D0-7DE963970084}">
      <dgm:prSet/>
      <dgm:spPr/>
      <dgm:t>
        <a:bodyPr/>
        <a:lstStyle/>
        <a:p>
          <a:endParaRPr lang="es-ES"/>
        </a:p>
      </dgm:t>
    </dgm:pt>
    <dgm:pt modelId="{A4E0E549-3271-40AA-B586-760FA91EE043}">
      <dgm:prSet phldrT="[Texto]"/>
      <dgm:spPr/>
      <dgm:t>
        <a:bodyPr/>
        <a:lstStyle/>
        <a:p>
          <a:r>
            <a:rPr lang="en-US" b="1" dirty="0" smtClean="0"/>
            <a:t>Obtain gyms</a:t>
          </a:r>
          <a:endParaRPr lang="es-ES" dirty="0"/>
        </a:p>
      </dgm:t>
    </dgm:pt>
    <dgm:pt modelId="{CC0639D0-3A0E-48B2-AE77-100A3D98B6B8}" type="parTrans" cxnId="{AA2A00A0-D621-4790-9422-B21CF10C99AA}">
      <dgm:prSet/>
      <dgm:spPr/>
      <dgm:t>
        <a:bodyPr/>
        <a:lstStyle/>
        <a:p>
          <a:endParaRPr lang="es-ES"/>
        </a:p>
      </dgm:t>
    </dgm:pt>
    <dgm:pt modelId="{4DBC91BB-015F-48C6-9F4A-D984E9804DE2}" type="sibTrans" cxnId="{AA2A00A0-D621-4790-9422-B21CF10C99AA}">
      <dgm:prSet/>
      <dgm:spPr/>
      <dgm:t>
        <a:bodyPr/>
        <a:lstStyle/>
        <a:p>
          <a:endParaRPr lang="es-ES"/>
        </a:p>
      </dgm:t>
    </dgm:pt>
    <dgm:pt modelId="{E867653F-ACFF-46A3-8DAA-8C57E01014CF}">
      <dgm:prSet phldrT="[Texto]"/>
      <dgm:spPr/>
      <dgm:t>
        <a:bodyPr/>
        <a:lstStyle/>
        <a:p>
          <a:r>
            <a:rPr lang="en-US" b="1" dirty="0" smtClean="0"/>
            <a:t>Analyze type of gyms</a:t>
          </a:r>
          <a:endParaRPr lang="es-ES" dirty="0"/>
        </a:p>
      </dgm:t>
    </dgm:pt>
    <dgm:pt modelId="{C62A6A70-DDBF-4E89-BC2E-CCCE396F14B5}" type="parTrans" cxnId="{3FD2CEC3-B834-41F3-BA06-6E1D429F73D8}">
      <dgm:prSet/>
      <dgm:spPr/>
      <dgm:t>
        <a:bodyPr/>
        <a:lstStyle/>
        <a:p>
          <a:endParaRPr lang="es-ES"/>
        </a:p>
      </dgm:t>
    </dgm:pt>
    <dgm:pt modelId="{2D2A2CD8-7587-4FDE-8F95-02D3C0E20DA6}" type="sibTrans" cxnId="{3FD2CEC3-B834-41F3-BA06-6E1D429F73D8}">
      <dgm:prSet/>
      <dgm:spPr/>
      <dgm:t>
        <a:bodyPr/>
        <a:lstStyle/>
        <a:p>
          <a:endParaRPr lang="es-ES"/>
        </a:p>
      </dgm:t>
    </dgm:pt>
    <dgm:pt modelId="{331E6765-346C-4BA7-9A60-07C866AA427D}">
      <dgm:prSet phldrT="[Texto]"/>
      <dgm:spPr/>
      <dgm:t>
        <a:bodyPr/>
        <a:lstStyle/>
        <a:p>
          <a:r>
            <a:rPr lang="en-US" b="1" dirty="0" smtClean="0"/>
            <a:t>Group gyms by neighborhood</a:t>
          </a:r>
          <a:endParaRPr lang="es-ES" dirty="0"/>
        </a:p>
      </dgm:t>
    </dgm:pt>
    <dgm:pt modelId="{BBD47EF3-BD6D-49CD-BFC2-39106AA21C9C}" type="parTrans" cxnId="{EA08B4EC-A9E0-4818-8EA8-4C031A945942}">
      <dgm:prSet/>
      <dgm:spPr/>
      <dgm:t>
        <a:bodyPr/>
        <a:lstStyle/>
        <a:p>
          <a:endParaRPr lang="es-ES"/>
        </a:p>
      </dgm:t>
    </dgm:pt>
    <dgm:pt modelId="{F02EAFAE-1321-4A22-92D4-5A88A276500D}" type="sibTrans" cxnId="{EA08B4EC-A9E0-4818-8EA8-4C031A945942}">
      <dgm:prSet/>
      <dgm:spPr/>
      <dgm:t>
        <a:bodyPr/>
        <a:lstStyle/>
        <a:p>
          <a:endParaRPr lang="es-ES"/>
        </a:p>
      </dgm:t>
    </dgm:pt>
    <dgm:pt modelId="{35EAE3B3-6ECE-47DA-AE50-CDD12C15008C}">
      <dgm:prSet phldrT="[Texto]"/>
      <dgm:spPr/>
      <dgm:t>
        <a:bodyPr/>
        <a:lstStyle/>
        <a:p>
          <a:r>
            <a:rPr lang="en-US" b="1" dirty="0" smtClean="0"/>
            <a:t>Prepare </a:t>
          </a:r>
          <a:r>
            <a:rPr lang="en-US" b="1" dirty="0" err="1" smtClean="0"/>
            <a:t>dataframe</a:t>
          </a:r>
          <a:r>
            <a:rPr lang="en-US" b="1" dirty="0" smtClean="0"/>
            <a:t> for classification</a:t>
          </a:r>
          <a:endParaRPr lang="es-ES" dirty="0"/>
        </a:p>
      </dgm:t>
    </dgm:pt>
    <dgm:pt modelId="{B65D1401-C3FF-4EC5-A48A-CC22609AA64A}" type="parTrans" cxnId="{EBC57008-500C-494D-980B-E802BA86923D}">
      <dgm:prSet/>
      <dgm:spPr/>
      <dgm:t>
        <a:bodyPr/>
        <a:lstStyle/>
        <a:p>
          <a:endParaRPr lang="es-ES"/>
        </a:p>
      </dgm:t>
    </dgm:pt>
    <dgm:pt modelId="{8C12C346-4B91-49A9-B383-D7E5B781797E}" type="sibTrans" cxnId="{EBC57008-500C-494D-980B-E802BA86923D}">
      <dgm:prSet/>
      <dgm:spPr/>
      <dgm:t>
        <a:bodyPr/>
        <a:lstStyle/>
        <a:p>
          <a:endParaRPr lang="es-ES"/>
        </a:p>
      </dgm:t>
    </dgm:pt>
    <dgm:pt modelId="{E6DD2C0E-C3E3-41D1-9890-898AB529D9DB}">
      <dgm:prSet phldrT="[Texto]"/>
      <dgm:spPr/>
      <dgm:t>
        <a:bodyPr/>
        <a:lstStyle/>
        <a:p>
          <a:r>
            <a:rPr lang="en-US" b="1" dirty="0" smtClean="0"/>
            <a:t>Normalize data</a:t>
          </a:r>
          <a:endParaRPr lang="es-ES" dirty="0"/>
        </a:p>
      </dgm:t>
    </dgm:pt>
    <dgm:pt modelId="{851B162B-ECF2-40CF-961A-53168C5A6BD5}" type="parTrans" cxnId="{523047FB-D63B-4382-8AA5-DFC1D85EFDC5}">
      <dgm:prSet/>
      <dgm:spPr/>
      <dgm:t>
        <a:bodyPr/>
        <a:lstStyle/>
        <a:p>
          <a:endParaRPr lang="es-ES"/>
        </a:p>
      </dgm:t>
    </dgm:pt>
    <dgm:pt modelId="{D19477EA-0986-44CE-A1DD-F1A52DCB366E}" type="sibTrans" cxnId="{523047FB-D63B-4382-8AA5-DFC1D85EFDC5}">
      <dgm:prSet/>
      <dgm:spPr/>
      <dgm:t>
        <a:bodyPr/>
        <a:lstStyle/>
        <a:p>
          <a:endParaRPr lang="es-ES"/>
        </a:p>
      </dgm:t>
    </dgm:pt>
    <dgm:pt modelId="{C6E016F9-32C4-403C-9446-E259D1EF904E}">
      <dgm:prSet phldrT="[Texto]"/>
      <dgm:spPr/>
      <dgm:t>
        <a:bodyPr/>
        <a:lstStyle/>
        <a:p>
          <a:r>
            <a:rPr lang="en-US" b="1" dirty="0" smtClean="0"/>
            <a:t>Cluster neighborhoods</a:t>
          </a:r>
          <a:endParaRPr lang="es-ES" dirty="0"/>
        </a:p>
      </dgm:t>
    </dgm:pt>
    <dgm:pt modelId="{FE883203-8C74-404A-9520-356C22E26598}" type="parTrans" cxnId="{53C5B21B-B5DF-4B59-92D8-782B8F44FFD9}">
      <dgm:prSet/>
      <dgm:spPr/>
      <dgm:t>
        <a:bodyPr/>
        <a:lstStyle/>
        <a:p>
          <a:endParaRPr lang="es-ES"/>
        </a:p>
      </dgm:t>
    </dgm:pt>
    <dgm:pt modelId="{47CE8931-10A5-40CC-A404-9DFF2BD8ACD6}" type="sibTrans" cxnId="{53C5B21B-B5DF-4B59-92D8-782B8F44FFD9}">
      <dgm:prSet/>
      <dgm:spPr/>
      <dgm:t>
        <a:bodyPr/>
        <a:lstStyle/>
        <a:p>
          <a:endParaRPr lang="es-ES"/>
        </a:p>
      </dgm:t>
    </dgm:pt>
    <dgm:pt modelId="{1768CCE7-8E5C-4D37-9312-83BFB8ECB1E8}">
      <dgm:prSet phldrT="[Texto]"/>
      <dgm:spPr/>
      <dgm:t>
        <a:bodyPr/>
        <a:lstStyle/>
        <a:p>
          <a:r>
            <a:rPr lang="en-US" b="1" smtClean="0"/>
            <a:t>Visualize resulting clusters</a:t>
          </a:r>
          <a:endParaRPr lang="es-ES" dirty="0"/>
        </a:p>
      </dgm:t>
    </dgm:pt>
    <dgm:pt modelId="{488538D2-D39B-4FC9-873F-8423A96CF5FE}" type="parTrans" cxnId="{A03A9BD3-F9C6-4B97-8EC9-CB70A86A3AD7}">
      <dgm:prSet/>
      <dgm:spPr/>
      <dgm:t>
        <a:bodyPr/>
        <a:lstStyle/>
        <a:p>
          <a:endParaRPr lang="es-ES"/>
        </a:p>
      </dgm:t>
    </dgm:pt>
    <dgm:pt modelId="{701633E6-F181-4169-870E-A5A7325F18F4}" type="sibTrans" cxnId="{A03A9BD3-F9C6-4B97-8EC9-CB70A86A3AD7}">
      <dgm:prSet/>
      <dgm:spPr/>
      <dgm:t>
        <a:bodyPr/>
        <a:lstStyle/>
        <a:p>
          <a:endParaRPr lang="es-ES"/>
        </a:p>
      </dgm:t>
    </dgm:pt>
    <dgm:pt modelId="{4EC985DB-A6D6-4630-BDAE-EF4B845B1715}">
      <dgm:prSet phldrT="[Texto]"/>
      <dgm:spPr/>
      <dgm:t>
        <a:bodyPr/>
        <a:lstStyle/>
        <a:p>
          <a:r>
            <a:rPr lang="en-US" b="1" smtClean="0"/>
            <a:t>Analyze clusters</a:t>
          </a:r>
          <a:endParaRPr lang="es-ES" dirty="0"/>
        </a:p>
      </dgm:t>
    </dgm:pt>
    <dgm:pt modelId="{AC2F9098-BD27-4C69-B640-323A9D7E8CAB}" type="parTrans" cxnId="{F1B1F615-124C-4136-B546-487A5EA56DEB}">
      <dgm:prSet/>
      <dgm:spPr/>
      <dgm:t>
        <a:bodyPr/>
        <a:lstStyle/>
        <a:p>
          <a:endParaRPr lang="es-ES"/>
        </a:p>
      </dgm:t>
    </dgm:pt>
    <dgm:pt modelId="{97ABA8EF-66E0-42DF-9240-85F9A95A8626}" type="sibTrans" cxnId="{F1B1F615-124C-4136-B546-487A5EA56DEB}">
      <dgm:prSet/>
      <dgm:spPr/>
      <dgm:t>
        <a:bodyPr/>
        <a:lstStyle/>
        <a:p>
          <a:endParaRPr lang="es-ES"/>
        </a:p>
      </dgm:t>
    </dgm:pt>
    <dgm:pt modelId="{19D5024F-7C1B-4954-8030-11795FD1EE47}" type="pres">
      <dgm:prSet presAssocID="{CDD847A7-125A-4ED7-A89C-6C196E1E4CFB}" presName="Name0" presStyleCnt="0">
        <dgm:presLayoutVars>
          <dgm:dir/>
          <dgm:resizeHandles/>
        </dgm:presLayoutVars>
      </dgm:prSet>
      <dgm:spPr/>
    </dgm:pt>
    <dgm:pt modelId="{39AF0538-F279-4534-8AAC-D74B2DF7F532}" type="pres">
      <dgm:prSet presAssocID="{3095B36F-A8D5-4994-A402-422D980D7649}" presName="compNode" presStyleCnt="0"/>
      <dgm:spPr/>
    </dgm:pt>
    <dgm:pt modelId="{0BFDF9E5-5159-4B76-97C4-2F0C645DD172}" type="pres">
      <dgm:prSet presAssocID="{3095B36F-A8D5-4994-A402-422D980D7649}" presName="dummyConnPt" presStyleCnt="0"/>
      <dgm:spPr/>
    </dgm:pt>
    <dgm:pt modelId="{840F55AE-1C7D-4767-9750-A7B8894D609C}" type="pres">
      <dgm:prSet presAssocID="{3095B36F-A8D5-4994-A402-422D980D7649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7FDBF7-9D91-443F-978E-C3D7351CED11}" type="pres">
      <dgm:prSet presAssocID="{FCCB6676-89D8-4BD1-A2D5-CD2EA516CCE0}" presName="sibTrans" presStyleLbl="bgSibTrans2D1" presStyleIdx="0" presStyleCnt="10"/>
      <dgm:spPr/>
    </dgm:pt>
    <dgm:pt modelId="{D16EBD36-A658-44B3-AFF2-1E08298F077A}" type="pres">
      <dgm:prSet presAssocID="{4B0A16E5-811B-4FF4-B17C-55B7A18A24DA}" presName="compNode" presStyleCnt="0"/>
      <dgm:spPr/>
    </dgm:pt>
    <dgm:pt modelId="{DF807788-419E-445B-9D16-9A84A626FE2C}" type="pres">
      <dgm:prSet presAssocID="{4B0A16E5-811B-4FF4-B17C-55B7A18A24DA}" presName="dummyConnPt" presStyleCnt="0"/>
      <dgm:spPr/>
    </dgm:pt>
    <dgm:pt modelId="{5A89EFB0-1509-4C4F-92D0-A71E44F06E52}" type="pres">
      <dgm:prSet presAssocID="{4B0A16E5-811B-4FF4-B17C-55B7A18A24DA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0F972F-3712-4B26-8213-52DD3EE4B78C}" type="pres">
      <dgm:prSet presAssocID="{8C701BB3-E795-4F6C-A9DE-6C046EDF146C}" presName="sibTrans" presStyleLbl="bgSibTrans2D1" presStyleIdx="1" presStyleCnt="10"/>
      <dgm:spPr/>
    </dgm:pt>
    <dgm:pt modelId="{0CC2D10B-0A09-425C-939A-757CB8CC273F}" type="pres">
      <dgm:prSet presAssocID="{DC20A5D8-4B94-4756-B609-4F09830F55C3}" presName="compNode" presStyleCnt="0"/>
      <dgm:spPr/>
    </dgm:pt>
    <dgm:pt modelId="{6E56F54A-B891-480E-841F-B0EED289ECE8}" type="pres">
      <dgm:prSet presAssocID="{DC20A5D8-4B94-4756-B609-4F09830F55C3}" presName="dummyConnPt" presStyleCnt="0"/>
      <dgm:spPr/>
    </dgm:pt>
    <dgm:pt modelId="{10A3D3FC-7B77-4741-B5F8-E75A9B7F57A9}" type="pres">
      <dgm:prSet presAssocID="{DC20A5D8-4B94-4756-B609-4F09830F55C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C24D7A-1B46-4E47-A232-CEB6BC999ECF}" type="pres">
      <dgm:prSet presAssocID="{E35CBE94-AEA4-4982-9E49-8D8917D721FB}" presName="sibTrans" presStyleLbl="bgSibTrans2D1" presStyleIdx="2" presStyleCnt="10"/>
      <dgm:spPr/>
    </dgm:pt>
    <dgm:pt modelId="{ABC44E4B-E3E7-49A9-8A4B-30035EC7B9B5}" type="pres">
      <dgm:prSet presAssocID="{A4E0E549-3271-40AA-B586-760FA91EE043}" presName="compNode" presStyleCnt="0"/>
      <dgm:spPr/>
    </dgm:pt>
    <dgm:pt modelId="{53FDCA57-D1CE-41DD-BEE1-A80AB62FA294}" type="pres">
      <dgm:prSet presAssocID="{A4E0E549-3271-40AA-B586-760FA91EE043}" presName="dummyConnPt" presStyleCnt="0"/>
      <dgm:spPr/>
    </dgm:pt>
    <dgm:pt modelId="{5595946B-84E4-4270-8996-66F7F1147DF2}" type="pres">
      <dgm:prSet presAssocID="{A4E0E549-3271-40AA-B586-760FA91EE043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566D9B-12C9-481E-B40C-F7E47128339F}" type="pres">
      <dgm:prSet presAssocID="{4DBC91BB-015F-48C6-9F4A-D984E9804DE2}" presName="sibTrans" presStyleLbl="bgSibTrans2D1" presStyleIdx="3" presStyleCnt="10"/>
      <dgm:spPr/>
    </dgm:pt>
    <dgm:pt modelId="{EF69FC15-85E5-448F-9817-74085B162E61}" type="pres">
      <dgm:prSet presAssocID="{E867653F-ACFF-46A3-8DAA-8C57E01014CF}" presName="compNode" presStyleCnt="0"/>
      <dgm:spPr/>
    </dgm:pt>
    <dgm:pt modelId="{EE36EC05-FD89-4FC2-AFC7-0C4623682480}" type="pres">
      <dgm:prSet presAssocID="{E867653F-ACFF-46A3-8DAA-8C57E01014CF}" presName="dummyConnPt" presStyleCnt="0"/>
      <dgm:spPr/>
    </dgm:pt>
    <dgm:pt modelId="{D8D4434B-8972-4508-A393-88F021F142C8}" type="pres">
      <dgm:prSet presAssocID="{E867653F-ACFF-46A3-8DAA-8C57E01014CF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2C912-A338-4812-AC23-8B2BBA4B1EEC}" type="pres">
      <dgm:prSet presAssocID="{2D2A2CD8-7587-4FDE-8F95-02D3C0E20DA6}" presName="sibTrans" presStyleLbl="bgSibTrans2D1" presStyleIdx="4" presStyleCnt="10"/>
      <dgm:spPr/>
    </dgm:pt>
    <dgm:pt modelId="{8D5EC44D-8F29-44D6-AAC0-33EE5E049875}" type="pres">
      <dgm:prSet presAssocID="{331E6765-346C-4BA7-9A60-07C866AA427D}" presName="compNode" presStyleCnt="0"/>
      <dgm:spPr/>
    </dgm:pt>
    <dgm:pt modelId="{14D5804B-1C5E-43D2-91B3-77DC08C829F1}" type="pres">
      <dgm:prSet presAssocID="{331E6765-346C-4BA7-9A60-07C866AA427D}" presName="dummyConnPt" presStyleCnt="0"/>
      <dgm:spPr/>
    </dgm:pt>
    <dgm:pt modelId="{6B70D99C-5CF2-4389-81B8-0C3A89ECEE5F}" type="pres">
      <dgm:prSet presAssocID="{331E6765-346C-4BA7-9A60-07C866AA427D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CA342B-84AF-40F6-BC73-182446C50AE0}" type="pres">
      <dgm:prSet presAssocID="{F02EAFAE-1321-4A22-92D4-5A88A276500D}" presName="sibTrans" presStyleLbl="bgSibTrans2D1" presStyleIdx="5" presStyleCnt="10"/>
      <dgm:spPr/>
    </dgm:pt>
    <dgm:pt modelId="{175DF3BF-4038-4431-BEDB-D4DBEC8FF2BA}" type="pres">
      <dgm:prSet presAssocID="{35EAE3B3-6ECE-47DA-AE50-CDD12C15008C}" presName="compNode" presStyleCnt="0"/>
      <dgm:spPr/>
    </dgm:pt>
    <dgm:pt modelId="{19ADB3E4-8BAB-4584-AA5E-6406A8A91307}" type="pres">
      <dgm:prSet presAssocID="{35EAE3B3-6ECE-47DA-AE50-CDD12C15008C}" presName="dummyConnPt" presStyleCnt="0"/>
      <dgm:spPr/>
    </dgm:pt>
    <dgm:pt modelId="{BD9F2D23-5550-4908-8678-02088CCF4AA0}" type="pres">
      <dgm:prSet presAssocID="{35EAE3B3-6ECE-47DA-AE50-CDD12C15008C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4EE7E4-AB6C-4A69-8E78-C652930DB98F}" type="pres">
      <dgm:prSet presAssocID="{8C12C346-4B91-49A9-B383-D7E5B781797E}" presName="sibTrans" presStyleLbl="bgSibTrans2D1" presStyleIdx="6" presStyleCnt="10"/>
      <dgm:spPr/>
    </dgm:pt>
    <dgm:pt modelId="{7580A334-35A0-453C-81C6-803D461A7C4C}" type="pres">
      <dgm:prSet presAssocID="{E6DD2C0E-C3E3-41D1-9890-898AB529D9DB}" presName="compNode" presStyleCnt="0"/>
      <dgm:spPr/>
    </dgm:pt>
    <dgm:pt modelId="{DC23DF33-DA0B-4A40-9611-4AF539F06EC6}" type="pres">
      <dgm:prSet presAssocID="{E6DD2C0E-C3E3-41D1-9890-898AB529D9DB}" presName="dummyConnPt" presStyleCnt="0"/>
      <dgm:spPr/>
    </dgm:pt>
    <dgm:pt modelId="{402C824C-1E35-4690-80FB-E146F1C1C40E}" type="pres">
      <dgm:prSet presAssocID="{E6DD2C0E-C3E3-41D1-9890-898AB529D9DB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6786BD-DDA9-4C45-ACA4-7EAAABCA3232}" type="pres">
      <dgm:prSet presAssocID="{D19477EA-0986-44CE-A1DD-F1A52DCB366E}" presName="sibTrans" presStyleLbl="bgSibTrans2D1" presStyleIdx="7" presStyleCnt="10"/>
      <dgm:spPr/>
    </dgm:pt>
    <dgm:pt modelId="{7EE54026-B007-42F4-88A0-F9E785AAD755}" type="pres">
      <dgm:prSet presAssocID="{C6E016F9-32C4-403C-9446-E259D1EF904E}" presName="compNode" presStyleCnt="0"/>
      <dgm:spPr/>
    </dgm:pt>
    <dgm:pt modelId="{9A63F571-B365-4D55-BE12-59CADDB706F3}" type="pres">
      <dgm:prSet presAssocID="{C6E016F9-32C4-403C-9446-E259D1EF904E}" presName="dummyConnPt" presStyleCnt="0"/>
      <dgm:spPr/>
    </dgm:pt>
    <dgm:pt modelId="{EB563836-676F-444F-A075-5A45A0949F93}" type="pres">
      <dgm:prSet presAssocID="{C6E016F9-32C4-403C-9446-E259D1EF904E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BC8C0F-C8E3-4FB1-8425-2A371D38DA06}" type="pres">
      <dgm:prSet presAssocID="{47CE8931-10A5-40CC-A404-9DFF2BD8ACD6}" presName="sibTrans" presStyleLbl="bgSibTrans2D1" presStyleIdx="8" presStyleCnt="10"/>
      <dgm:spPr/>
    </dgm:pt>
    <dgm:pt modelId="{21628574-BCA0-4EBF-8B85-E2DBFFD3F83D}" type="pres">
      <dgm:prSet presAssocID="{1768CCE7-8E5C-4D37-9312-83BFB8ECB1E8}" presName="compNode" presStyleCnt="0"/>
      <dgm:spPr/>
    </dgm:pt>
    <dgm:pt modelId="{911E8254-3E77-4EBA-B833-212F71787A37}" type="pres">
      <dgm:prSet presAssocID="{1768CCE7-8E5C-4D37-9312-83BFB8ECB1E8}" presName="dummyConnPt" presStyleCnt="0"/>
      <dgm:spPr/>
    </dgm:pt>
    <dgm:pt modelId="{13A15AB3-BAEE-4B4D-B0E5-EB32B7E47C91}" type="pres">
      <dgm:prSet presAssocID="{1768CCE7-8E5C-4D37-9312-83BFB8ECB1E8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A958BE-23C1-4688-B105-3E0D30D6D810}" type="pres">
      <dgm:prSet presAssocID="{701633E6-F181-4169-870E-A5A7325F18F4}" presName="sibTrans" presStyleLbl="bgSibTrans2D1" presStyleIdx="9" presStyleCnt="10"/>
      <dgm:spPr/>
    </dgm:pt>
    <dgm:pt modelId="{B2E032EC-EE56-4223-9C57-2B2FFBD58894}" type="pres">
      <dgm:prSet presAssocID="{4EC985DB-A6D6-4630-BDAE-EF4B845B1715}" presName="compNode" presStyleCnt="0"/>
      <dgm:spPr/>
    </dgm:pt>
    <dgm:pt modelId="{078D731E-DA4F-4B50-B1D8-BC85C8086F43}" type="pres">
      <dgm:prSet presAssocID="{4EC985DB-A6D6-4630-BDAE-EF4B845B1715}" presName="dummyConnPt" presStyleCnt="0"/>
      <dgm:spPr/>
    </dgm:pt>
    <dgm:pt modelId="{7D56C460-DD4E-4F60-99A9-5351EF42E0AB}" type="pres">
      <dgm:prSet presAssocID="{4EC985DB-A6D6-4630-BDAE-EF4B845B1715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36943D-BC4E-422E-B4F7-2F3EE55D0B16}" type="presOf" srcId="{E6DD2C0E-C3E3-41D1-9890-898AB529D9DB}" destId="{402C824C-1E35-4690-80FB-E146F1C1C40E}" srcOrd="0" destOrd="0" presId="urn:microsoft.com/office/officeart/2005/8/layout/bProcess4"/>
    <dgm:cxn modelId="{6529D42C-126B-463A-8421-E28DD415C946}" srcId="{CDD847A7-125A-4ED7-A89C-6C196E1E4CFB}" destId="{4B0A16E5-811B-4FF4-B17C-55B7A18A24DA}" srcOrd="1" destOrd="0" parTransId="{15B8C2FE-3E3F-48EE-B858-238EEEAE6CD2}" sibTransId="{8C701BB3-E795-4F6C-A9DE-6C046EDF146C}"/>
    <dgm:cxn modelId="{EB901E4E-690E-400A-A941-069FD1F81D57}" type="presOf" srcId="{4EC985DB-A6D6-4630-BDAE-EF4B845B1715}" destId="{7D56C460-DD4E-4F60-99A9-5351EF42E0AB}" srcOrd="0" destOrd="0" presId="urn:microsoft.com/office/officeart/2005/8/layout/bProcess4"/>
    <dgm:cxn modelId="{D29AEE3D-BFBF-42A1-AA69-9A0C347F9EA2}" type="presOf" srcId="{D19477EA-0986-44CE-A1DD-F1A52DCB366E}" destId="{466786BD-DDA9-4C45-ACA4-7EAAABCA3232}" srcOrd="0" destOrd="0" presId="urn:microsoft.com/office/officeart/2005/8/layout/bProcess4"/>
    <dgm:cxn modelId="{D08838AE-BD96-4203-AC9B-0A7706FCB7C1}" type="presOf" srcId="{3095B36F-A8D5-4994-A402-422D980D7649}" destId="{840F55AE-1C7D-4767-9750-A7B8894D609C}" srcOrd="0" destOrd="0" presId="urn:microsoft.com/office/officeart/2005/8/layout/bProcess4"/>
    <dgm:cxn modelId="{C5426462-A318-46C0-BBC7-4678834ADDBB}" type="presOf" srcId="{4DBC91BB-015F-48C6-9F4A-D984E9804DE2}" destId="{2B566D9B-12C9-481E-B40C-F7E47128339F}" srcOrd="0" destOrd="0" presId="urn:microsoft.com/office/officeart/2005/8/layout/bProcess4"/>
    <dgm:cxn modelId="{523047FB-D63B-4382-8AA5-DFC1D85EFDC5}" srcId="{CDD847A7-125A-4ED7-A89C-6C196E1E4CFB}" destId="{E6DD2C0E-C3E3-41D1-9890-898AB529D9DB}" srcOrd="7" destOrd="0" parTransId="{851B162B-ECF2-40CF-961A-53168C5A6BD5}" sibTransId="{D19477EA-0986-44CE-A1DD-F1A52DCB366E}"/>
    <dgm:cxn modelId="{75B57F90-DAC6-487B-814D-971F243BAAF3}" type="presOf" srcId="{47CE8931-10A5-40CC-A404-9DFF2BD8ACD6}" destId="{7FBC8C0F-C8E3-4FB1-8425-2A371D38DA06}" srcOrd="0" destOrd="0" presId="urn:microsoft.com/office/officeart/2005/8/layout/bProcess4"/>
    <dgm:cxn modelId="{488AD2ED-75FD-4837-8B05-F7281A505B21}" type="presOf" srcId="{1768CCE7-8E5C-4D37-9312-83BFB8ECB1E8}" destId="{13A15AB3-BAEE-4B4D-B0E5-EB32B7E47C91}" srcOrd="0" destOrd="0" presId="urn:microsoft.com/office/officeart/2005/8/layout/bProcess4"/>
    <dgm:cxn modelId="{9AA5B9EC-7047-4B77-94A9-A3F5F9F4F5E8}" type="presOf" srcId="{A4E0E549-3271-40AA-B586-760FA91EE043}" destId="{5595946B-84E4-4270-8996-66F7F1147DF2}" srcOrd="0" destOrd="0" presId="urn:microsoft.com/office/officeart/2005/8/layout/bProcess4"/>
    <dgm:cxn modelId="{224E8EBA-2B33-47C1-8A3D-78BEF0CB9021}" srcId="{CDD847A7-125A-4ED7-A89C-6C196E1E4CFB}" destId="{3095B36F-A8D5-4994-A402-422D980D7649}" srcOrd="0" destOrd="0" parTransId="{54F2FBCE-1DF1-483B-8055-42962128F0C4}" sibTransId="{FCCB6676-89D8-4BD1-A2D5-CD2EA516CCE0}"/>
    <dgm:cxn modelId="{3571E841-6455-402F-B9D9-3FFFD23E6EB2}" type="presOf" srcId="{8C701BB3-E795-4F6C-A9DE-6C046EDF146C}" destId="{D90F972F-3712-4B26-8213-52DD3EE4B78C}" srcOrd="0" destOrd="0" presId="urn:microsoft.com/office/officeart/2005/8/layout/bProcess4"/>
    <dgm:cxn modelId="{EBC57008-500C-494D-980B-E802BA86923D}" srcId="{CDD847A7-125A-4ED7-A89C-6C196E1E4CFB}" destId="{35EAE3B3-6ECE-47DA-AE50-CDD12C15008C}" srcOrd="6" destOrd="0" parTransId="{B65D1401-C3FF-4EC5-A48A-CC22609AA64A}" sibTransId="{8C12C346-4B91-49A9-B383-D7E5B781797E}"/>
    <dgm:cxn modelId="{328ED3D8-5033-4229-8C31-8F048B2800F3}" type="presOf" srcId="{2D2A2CD8-7587-4FDE-8F95-02D3C0E20DA6}" destId="{EEA2C912-A338-4812-AC23-8B2BBA4B1EEC}" srcOrd="0" destOrd="0" presId="urn:microsoft.com/office/officeart/2005/8/layout/bProcess4"/>
    <dgm:cxn modelId="{954F20EF-921A-406D-BAA6-4498362FFC33}" type="presOf" srcId="{CDD847A7-125A-4ED7-A89C-6C196E1E4CFB}" destId="{19D5024F-7C1B-4954-8030-11795FD1EE47}" srcOrd="0" destOrd="0" presId="urn:microsoft.com/office/officeart/2005/8/layout/bProcess4"/>
    <dgm:cxn modelId="{089A5427-9A79-48AE-91A1-9FDF2993E81C}" type="presOf" srcId="{DC20A5D8-4B94-4756-B609-4F09830F55C3}" destId="{10A3D3FC-7B77-4741-B5F8-E75A9B7F57A9}" srcOrd="0" destOrd="0" presId="urn:microsoft.com/office/officeart/2005/8/layout/bProcess4"/>
    <dgm:cxn modelId="{83A6D668-C871-404C-A543-A208FC9F3918}" type="presOf" srcId="{F02EAFAE-1321-4A22-92D4-5A88A276500D}" destId="{75CA342B-84AF-40F6-BC73-182446C50AE0}" srcOrd="0" destOrd="0" presId="urn:microsoft.com/office/officeart/2005/8/layout/bProcess4"/>
    <dgm:cxn modelId="{A06E5D52-66BA-46AD-803D-CEB095F55A3C}" type="presOf" srcId="{FCCB6676-89D8-4BD1-A2D5-CD2EA516CCE0}" destId="{9C7FDBF7-9D91-443F-978E-C3D7351CED11}" srcOrd="0" destOrd="0" presId="urn:microsoft.com/office/officeart/2005/8/layout/bProcess4"/>
    <dgm:cxn modelId="{8DF68984-E592-44E9-A38C-41129909B8AA}" type="presOf" srcId="{4B0A16E5-811B-4FF4-B17C-55B7A18A24DA}" destId="{5A89EFB0-1509-4C4F-92D0-A71E44F06E52}" srcOrd="0" destOrd="0" presId="urn:microsoft.com/office/officeart/2005/8/layout/bProcess4"/>
    <dgm:cxn modelId="{C76FD2FE-0BDC-405B-B243-B648FA0CF99B}" type="presOf" srcId="{E867653F-ACFF-46A3-8DAA-8C57E01014CF}" destId="{D8D4434B-8972-4508-A393-88F021F142C8}" srcOrd="0" destOrd="0" presId="urn:microsoft.com/office/officeart/2005/8/layout/bProcess4"/>
    <dgm:cxn modelId="{4C8752A9-46A4-4624-BA4B-7864514D45AA}" type="presOf" srcId="{331E6765-346C-4BA7-9A60-07C866AA427D}" destId="{6B70D99C-5CF2-4389-81B8-0C3A89ECEE5F}" srcOrd="0" destOrd="0" presId="urn:microsoft.com/office/officeart/2005/8/layout/bProcess4"/>
    <dgm:cxn modelId="{3FD2CEC3-B834-41F3-BA06-6E1D429F73D8}" srcId="{CDD847A7-125A-4ED7-A89C-6C196E1E4CFB}" destId="{E867653F-ACFF-46A3-8DAA-8C57E01014CF}" srcOrd="4" destOrd="0" parTransId="{C62A6A70-DDBF-4E89-BC2E-CCCE396F14B5}" sibTransId="{2D2A2CD8-7587-4FDE-8F95-02D3C0E20DA6}"/>
    <dgm:cxn modelId="{32748B7C-DA1B-45DA-92EA-469E661F0D06}" type="presOf" srcId="{8C12C346-4B91-49A9-B383-D7E5B781797E}" destId="{DD4EE7E4-AB6C-4A69-8E78-C652930DB98F}" srcOrd="0" destOrd="0" presId="urn:microsoft.com/office/officeart/2005/8/layout/bProcess4"/>
    <dgm:cxn modelId="{FC97AEFE-3A11-4BE5-92D0-7DE963970084}" srcId="{CDD847A7-125A-4ED7-A89C-6C196E1E4CFB}" destId="{DC20A5D8-4B94-4756-B609-4F09830F55C3}" srcOrd="2" destOrd="0" parTransId="{728E5B3A-31F3-4DDC-9EE0-CAA52E4A941A}" sibTransId="{E35CBE94-AEA4-4982-9E49-8D8917D721FB}"/>
    <dgm:cxn modelId="{DC4AAF42-4E1F-462C-87FC-90DF096BB795}" type="presOf" srcId="{E35CBE94-AEA4-4982-9E49-8D8917D721FB}" destId="{FCC24D7A-1B46-4E47-A232-CEB6BC999ECF}" srcOrd="0" destOrd="0" presId="urn:microsoft.com/office/officeart/2005/8/layout/bProcess4"/>
    <dgm:cxn modelId="{A03A9BD3-F9C6-4B97-8EC9-CB70A86A3AD7}" srcId="{CDD847A7-125A-4ED7-A89C-6C196E1E4CFB}" destId="{1768CCE7-8E5C-4D37-9312-83BFB8ECB1E8}" srcOrd="9" destOrd="0" parTransId="{488538D2-D39B-4FC9-873F-8423A96CF5FE}" sibTransId="{701633E6-F181-4169-870E-A5A7325F18F4}"/>
    <dgm:cxn modelId="{15D0E369-29D6-41BC-A7C9-8CFB5BBEA838}" type="presOf" srcId="{C6E016F9-32C4-403C-9446-E259D1EF904E}" destId="{EB563836-676F-444F-A075-5A45A0949F93}" srcOrd="0" destOrd="0" presId="urn:microsoft.com/office/officeart/2005/8/layout/bProcess4"/>
    <dgm:cxn modelId="{AA2A00A0-D621-4790-9422-B21CF10C99AA}" srcId="{CDD847A7-125A-4ED7-A89C-6C196E1E4CFB}" destId="{A4E0E549-3271-40AA-B586-760FA91EE043}" srcOrd="3" destOrd="0" parTransId="{CC0639D0-3A0E-48B2-AE77-100A3D98B6B8}" sibTransId="{4DBC91BB-015F-48C6-9F4A-D984E9804DE2}"/>
    <dgm:cxn modelId="{94FF97C0-7DC4-4E91-8837-B28FB1D8E5E1}" type="presOf" srcId="{35EAE3B3-6ECE-47DA-AE50-CDD12C15008C}" destId="{BD9F2D23-5550-4908-8678-02088CCF4AA0}" srcOrd="0" destOrd="0" presId="urn:microsoft.com/office/officeart/2005/8/layout/bProcess4"/>
    <dgm:cxn modelId="{F1B1F615-124C-4136-B546-487A5EA56DEB}" srcId="{CDD847A7-125A-4ED7-A89C-6C196E1E4CFB}" destId="{4EC985DB-A6D6-4630-BDAE-EF4B845B1715}" srcOrd="10" destOrd="0" parTransId="{AC2F9098-BD27-4C69-B640-323A9D7E8CAB}" sibTransId="{97ABA8EF-66E0-42DF-9240-85F9A95A8626}"/>
    <dgm:cxn modelId="{66DC5044-F49E-492B-B9F5-C77419BB0919}" type="presOf" srcId="{701633E6-F181-4169-870E-A5A7325F18F4}" destId="{44A958BE-23C1-4688-B105-3E0D30D6D810}" srcOrd="0" destOrd="0" presId="urn:microsoft.com/office/officeart/2005/8/layout/bProcess4"/>
    <dgm:cxn modelId="{EA08B4EC-A9E0-4818-8EA8-4C031A945942}" srcId="{CDD847A7-125A-4ED7-A89C-6C196E1E4CFB}" destId="{331E6765-346C-4BA7-9A60-07C866AA427D}" srcOrd="5" destOrd="0" parTransId="{BBD47EF3-BD6D-49CD-BFC2-39106AA21C9C}" sibTransId="{F02EAFAE-1321-4A22-92D4-5A88A276500D}"/>
    <dgm:cxn modelId="{53C5B21B-B5DF-4B59-92D8-782B8F44FFD9}" srcId="{CDD847A7-125A-4ED7-A89C-6C196E1E4CFB}" destId="{C6E016F9-32C4-403C-9446-E259D1EF904E}" srcOrd="8" destOrd="0" parTransId="{FE883203-8C74-404A-9520-356C22E26598}" sibTransId="{47CE8931-10A5-40CC-A404-9DFF2BD8ACD6}"/>
    <dgm:cxn modelId="{01A37060-90AF-4CE3-8BBF-04691E4E2CA9}" type="presParOf" srcId="{19D5024F-7C1B-4954-8030-11795FD1EE47}" destId="{39AF0538-F279-4534-8AAC-D74B2DF7F532}" srcOrd="0" destOrd="0" presId="urn:microsoft.com/office/officeart/2005/8/layout/bProcess4"/>
    <dgm:cxn modelId="{B4C7CD4B-FD6F-4FE9-AE8E-A9618FF2C56F}" type="presParOf" srcId="{39AF0538-F279-4534-8AAC-D74B2DF7F532}" destId="{0BFDF9E5-5159-4B76-97C4-2F0C645DD172}" srcOrd="0" destOrd="0" presId="urn:microsoft.com/office/officeart/2005/8/layout/bProcess4"/>
    <dgm:cxn modelId="{CF2D9A80-058B-4E00-9CB4-1D55C13FC08F}" type="presParOf" srcId="{39AF0538-F279-4534-8AAC-D74B2DF7F532}" destId="{840F55AE-1C7D-4767-9750-A7B8894D609C}" srcOrd="1" destOrd="0" presId="urn:microsoft.com/office/officeart/2005/8/layout/bProcess4"/>
    <dgm:cxn modelId="{FB7B9A78-A2D2-4867-8F77-65BDC13A1659}" type="presParOf" srcId="{19D5024F-7C1B-4954-8030-11795FD1EE47}" destId="{9C7FDBF7-9D91-443F-978E-C3D7351CED11}" srcOrd="1" destOrd="0" presId="urn:microsoft.com/office/officeart/2005/8/layout/bProcess4"/>
    <dgm:cxn modelId="{B9189C93-F781-4E50-A53D-C5E97A2BA878}" type="presParOf" srcId="{19D5024F-7C1B-4954-8030-11795FD1EE47}" destId="{D16EBD36-A658-44B3-AFF2-1E08298F077A}" srcOrd="2" destOrd="0" presId="urn:microsoft.com/office/officeart/2005/8/layout/bProcess4"/>
    <dgm:cxn modelId="{AA3CD980-43AF-42E1-9BA9-21494E9DDE2A}" type="presParOf" srcId="{D16EBD36-A658-44B3-AFF2-1E08298F077A}" destId="{DF807788-419E-445B-9D16-9A84A626FE2C}" srcOrd="0" destOrd="0" presId="urn:microsoft.com/office/officeart/2005/8/layout/bProcess4"/>
    <dgm:cxn modelId="{1525631D-039E-40AB-B8B3-2B405C63663E}" type="presParOf" srcId="{D16EBD36-A658-44B3-AFF2-1E08298F077A}" destId="{5A89EFB0-1509-4C4F-92D0-A71E44F06E52}" srcOrd="1" destOrd="0" presId="urn:microsoft.com/office/officeart/2005/8/layout/bProcess4"/>
    <dgm:cxn modelId="{0B890C6A-AAFF-404C-B3BF-A198412717E6}" type="presParOf" srcId="{19D5024F-7C1B-4954-8030-11795FD1EE47}" destId="{D90F972F-3712-4B26-8213-52DD3EE4B78C}" srcOrd="3" destOrd="0" presId="urn:microsoft.com/office/officeart/2005/8/layout/bProcess4"/>
    <dgm:cxn modelId="{4E9B641C-42F6-4C00-A7BF-616393219E27}" type="presParOf" srcId="{19D5024F-7C1B-4954-8030-11795FD1EE47}" destId="{0CC2D10B-0A09-425C-939A-757CB8CC273F}" srcOrd="4" destOrd="0" presId="urn:microsoft.com/office/officeart/2005/8/layout/bProcess4"/>
    <dgm:cxn modelId="{228C4333-877C-4C7D-B6C6-5A6226AEF77F}" type="presParOf" srcId="{0CC2D10B-0A09-425C-939A-757CB8CC273F}" destId="{6E56F54A-B891-480E-841F-B0EED289ECE8}" srcOrd="0" destOrd="0" presId="urn:microsoft.com/office/officeart/2005/8/layout/bProcess4"/>
    <dgm:cxn modelId="{BA6E793A-1D57-47A0-928C-2FDC1161A513}" type="presParOf" srcId="{0CC2D10B-0A09-425C-939A-757CB8CC273F}" destId="{10A3D3FC-7B77-4741-B5F8-E75A9B7F57A9}" srcOrd="1" destOrd="0" presId="urn:microsoft.com/office/officeart/2005/8/layout/bProcess4"/>
    <dgm:cxn modelId="{8C9F0B40-4C52-4BC3-847D-DD15CF77F042}" type="presParOf" srcId="{19D5024F-7C1B-4954-8030-11795FD1EE47}" destId="{FCC24D7A-1B46-4E47-A232-CEB6BC999ECF}" srcOrd="5" destOrd="0" presId="urn:microsoft.com/office/officeart/2005/8/layout/bProcess4"/>
    <dgm:cxn modelId="{8C2794B3-E9E0-4378-8696-04D305AC9CE3}" type="presParOf" srcId="{19D5024F-7C1B-4954-8030-11795FD1EE47}" destId="{ABC44E4B-E3E7-49A9-8A4B-30035EC7B9B5}" srcOrd="6" destOrd="0" presId="urn:microsoft.com/office/officeart/2005/8/layout/bProcess4"/>
    <dgm:cxn modelId="{C06A3AA6-47F5-40C3-A53A-06784C4416CE}" type="presParOf" srcId="{ABC44E4B-E3E7-49A9-8A4B-30035EC7B9B5}" destId="{53FDCA57-D1CE-41DD-BEE1-A80AB62FA294}" srcOrd="0" destOrd="0" presId="urn:microsoft.com/office/officeart/2005/8/layout/bProcess4"/>
    <dgm:cxn modelId="{AF1DAF21-380D-446E-B47C-034E78A7B815}" type="presParOf" srcId="{ABC44E4B-E3E7-49A9-8A4B-30035EC7B9B5}" destId="{5595946B-84E4-4270-8996-66F7F1147DF2}" srcOrd="1" destOrd="0" presId="urn:microsoft.com/office/officeart/2005/8/layout/bProcess4"/>
    <dgm:cxn modelId="{44D75985-9623-4E24-9300-74A94BF037C4}" type="presParOf" srcId="{19D5024F-7C1B-4954-8030-11795FD1EE47}" destId="{2B566D9B-12C9-481E-B40C-F7E47128339F}" srcOrd="7" destOrd="0" presId="urn:microsoft.com/office/officeart/2005/8/layout/bProcess4"/>
    <dgm:cxn modelId="{02CB5749-0E43-4B25-A1FD-B7EC90BB87AB}" type="presParOf" srcId="{19D5024F-7C1B-4954-8030-11795FD1EE47}" destId="{EF69FC15-85E5-448F-9817-74085B162E61}" srcOrd="8" destOrd="0" presId="urn:microsoft.com/office/officeart/2005/8/layout/bProcess4"/>
    <dgm:cxn modelId="{610AE0DB-9072-4AE4-96E3-D56E248D842D}" type="presParOf" srcId="{EF69FC15-85E5-448F-9817-74085B162E61}" destId="{EE36EC05-FD89-4FC2-AFC7-0C4623682480}" srcOrd="0" destOrd="0" presId="urn:microsoft.com/office/officeart/2005/8/layout/bProcess4"/>
    <dgm:cxn modelId="{5C5E367B-9296-4C63-9A13-F6B8001AE80A}" type="presParOf" srcId="{EF69FC15-85E5-448F-9817-74085B162E61}" destId="{D8D4434B-8972-4508-A393-88F021F142C8}" srcOrd="1" destOrd="0" presId="urn:microsoft.com/office/officeart/2005/8/layout/bProcess4"/>
    <dgm:cxn modelId="{14816F92-665C-4117-8E14-15F2D1FEC798}" type="presParOf" srcId="{19D5024F-7C1B-4954-8030-11795FD1EE47}" destId="{EEA2C912-A338-4812-AC23-8B2BBA4B1EEC}" srcOrd="9" destOrd="0" presId="urn:microsoft.com/office/officeart/2005/8/layout/bProcess4"/>
    <dgm:cxn modelId="{B899E718-7D7F-4F0B-B1D7-631F402AA60B}" type="presParOf" srcId="{19D5024F-7C1B-4954-8030-11795FD1EE47}" destId="{8D5EC44D-8F29-44D6-AAC0-33EE5E049875}" srcOrd="10" destOrd="0" presId="urn:microsoft.com/office/officeart/2005/8/layout/bProcess4"/>
    <dgm:cxn modelId="{B17E363E-5262-44D5-8CBB-7A8368949FAB}" type="presParOf" srcId="{8D5EC44D-8F29-44D6-AAC0-33EE5E049875}" destId="{14D5804B-1C5E-43D2-91B3-77DC08C829F1}" srcOrd="0" destOrd="0" presId="urn:microsoft.com/office/officeart/2005/8/layout/bProcess4"/>
    <dgm:cxn modelId="{23371FEA-15D7-48BF-91B2-288FB265BA6A}" type="presParOf" srcId="{8D5EC44D-8F29-44D6-AAC0-33EE5E049875}" destId="{6B70D99C-5CF2-4389-81B8-0C3A89ECEE5F}" srcOrd="1" destOrd="0" presId="urn:microsoft.com/office/officeart/2005/8/layout/bProcess4"/>
    <dgm:cxn modelId="{81FD76AB-4D08-456A-8C89-0E29D52BFD2E}" type="presParOf" srcId="{19D5024F-7C1B-4954-8030-11795FD1EE47}" destId="{75CA342B-84AF-40F6-BC73-182446C50AE0}" srcOrd="11" destOrd="0" presId="urn:microsoft.com/office/officeart/2005/8/layout/bProcess4"/>
    <dgm:cxn modelId="{5443A213-7E3A-4C47-AA4E-336E3B80C7A0}" type="presParOf" srcId="{19D5024F-7C1B-4954-8030-11795FD1EE47}" destId="{175DF3BF-4038-4431-BEDB-D4DBEC8FF2BA}" srcOrd="12" destOrd="0" presId="urn:microsoft.com/office/officeart/2005/8/layout/bProcess4"/>
    <dgm:cxn modelId="{E612DA38-C970-4FA1-9D79-768C20446DFC}" type="presParOf" srcId="{175DF3BF-4038-4431-BEDB-D4DBEC8FF2BA}" destId="{19ADB3E4-8BAB-4584-AA5E-6406A8A91307}" srcOrd="0" destOrd="0" presId="urn:microsoft.com/office/officeart/2005/8/layout/bProcess4"/>
    <dgm:cxn modelId="{48698A13-D892-469F-A652-55531FCA6C26}" type="presParOf" srcId="{175DF3BF-4038-4431-BEDB-D4DBEC8FF2BA}" destId="{BD9F2D23-5550-4908-8678-02088CCF4AA0}" srcOrd="1" destOrd="0" presId="urn:microsoft.com/office/officeart/2005/8/layout/bProcess4"/>
    <dgm:cxn modelId="{69843C3A-4F71-4740-9BA1-35A9896903B7}" type="presParOf" srcId="{19D5024F-7C1B-4954-8030-11795FD1EE47}" destId="{DD4EE7E4-AB6C-4A69-8E78-C652930DB98F}" srcOrd="13" destOrd="0" presId="urn:microsoft.com/office/officeart/2005/8/layout/bProcess4"/>
    <dgm:cxn modelId="{D3D3F6C6-FE07-4DF7-926D-5D6E65AFAE08}" type="presParOf" srcId="{19D5024F-7C1B-4954-8030-11795FD1EE47}" destId="{7580A334-35A0-453C-81C6-803D461A7C4C}" srcOrd="14" destOrd="0" presId="urn:microsoft.com/office/officeart/2005/8/layout/bProcess4"/>
    <dgm:cxn modelId="{2E7E074F-526C-4DE1-9A9C-B8EA281892E0}" type="presParOf" srcId="{7580A334-35A0-453C-81C6-803D461A7C4C}" destId="{DC23DF33-DA0B-4A40-9611-4AF539F06EC6}" srcOrd="0" destOrd="0" presId="urn:microsoft.com/office/officeart/2005/8/layout/bProcess4"/>
    <dgm:cxn modelId="{995ECEA4-64A7-49F8-BFE5-97DE2B46F12C}" type="presParOf" srcId="{7580A334-35A0-453C-81C6-803D461A7C4C}" destId="{402C824C-1E35-4690-80FB-E146F1C1C40E}" srcOrd="1" destOrd="0" presId="urn:microsoft.com/office/officeart/2005/8/layout/bProcess4"/>
    <dgm:cxn modelId="{69E2D1CF-2A96-4C72-BA17-33B9FE84DA25}" type="presParOf" srcId="{19D5024F-7C1B-4954-8030-11795FD1EE47}" destId="{466786BD-DDA9-4C45-ACA4-7EAAABCA3232}" srcOrd="15" destOrd="0" presId="urn:microsoft.com/office/officeart/2005/8/layout/bProcess4"/>
    <dgm:cxn modelId="{3675440C-2883-42B8-A0B8-2B4ADF54A4F0}" type="presParOf" srcId="{19D5024F-7C1B-4954-8030-11795FD1EE47}" destId="{7EE54026-B007-42F4-88A0-F9E785AAD755}" srcOrd="16" destOrd="0" presId="urn:microsoft.com/office/officeart/2005/8/layout/bProcess4"/>
    <dgm:cxn modelId="{0C73BB93-49FB-46DD-B208-1C84ADF682B4}" type="presParOf" srcId="{7EE54026-B007-42F4-88A0-F9E785AAD755}" destId="{9A63F571-B365-4D55-BE12-59CADDB706F3}" srcOrd="0" destOrd="0" presId="urn:microsoft.com/office/officeart/2005/8/layout/bProcess4"/>
    <dgm:cxn modelId="{3F9EC8A9-8DB5-4F52-8722-5ECC0D469C51}" type="presParOf" srcId="{7EE54026-B007-42F4-88A0-F9E785AAD755}" destId="{EB563836-676F-444F-A075-5A45A0949F93}" srcOrd="1" destOrd="0" presId="urn:microsoft.com/office/officeart/2005/8/layout/bProcess4"/>
    <dgm:cxn modelId="{6FEE6455-3B67-4EB5-8219-4B56DB7FD75B}" type="presParOf" srcId="{19D5024F-7C1B-4954-8030-11795FD1EE47}" destId="{7FBC8C0F-C8E3-4FB1-8425-2A371D38DA06}" srcOrd="17" destOrd="0" presId="urn:microsoft.com/office/officeart/2005/8/layout/bProcess4"/>
    <dgm:cxn modelId="{E60D0FF4-E8FC-4418-878F-4ADD666EE84A}" type="presParOf" srcId="{19D5024F-7C1B-4954-8030-11795FD1EE47}" destId="{21628574-BCA0-4EBF-8B85-E2DBFFD3F83D}" srcOrd="18" destOrd="0" presId="urn:microsoft.com/office/officeart/2005/8/layout/bProcess4"/>
    <dgm:cxn modelId="{2A45ABD0-1597-4C24-9333-9C81CE393096}" type="presParOf" srcId="{21628574-BCA0-4EBF-8B85-E2DBFFD3F83D}" destId="{911E8254-3E77-4EBA-B833-212F71787A37}" srcOrd="0" destOrd="0" presId="urn:microsoft.com/office/officeart/2005/8/layout/bProcess4"/>
    <dgm:cxn modelId="{EC600A43-1418-4F3C-82D3-F84EB47D4C87}" type="presParOf" srcId="{21628574-BCA0-4EBF-8B85-E2DBFFD3F83D}" destId="{13A15AB3-BAEE-4B4D-B0E5-EB32B7E47C91}" srcOrd="1" destOrd="0" presId="urn:microsoft.com/office/officeart/2005/8/layout/bProcess4"/>
    <dgm:cxn modelId="{EA90995C-8635-4972-BC49-8A078DFE151D}" type="presParOf" srcId="{19D5024F-7C1B-4954-8030-11795FD1EE47}" destId="{44A958BE-23C1-4688-B105-3E0D30D6D810}" srcOrd="19" destOrd="0" presId="urn:microsoft.com/office/officeart/2005/8/layout/bProcess4"/>
    <dgm:cxn modelId="{5F8030CC-1B7E-4883-9497-1C7E988CE9B9}" type="presParOf" srcId="{19D5024F-7C1B-4954-8030-11795FD1EE47}" destId="{B2E032EC-EE56-4223-9C57-2B2FFBD58894}" srcOrd="20" destOrd="0" presId="urn:microsoft.com/office/officeart/2005/8/layout/bProcess4"/>
    <dgm:cxn modelId="{2D7552FD-638A-48C5-AD49-ACA3BFDD7F2C}" type="presParOf" srcId="{B2E032EC-EE56-4223-9C57-2B2FFBD58894}" destId="{078D731E-DA4F-4B50-B1D8-BC85C8086F43}" srcOrd="0" destOrd="0" presId="urn:microsoft.com/office/officeart/2005/8/layout/bProcess4"/>
    <dgm:cxn modelId="{72B8715D-2A99-46DC-8DCA-61103E6BDA05}" type="presParOf" srcId="{B2E032EC-EE56-4223-9C57-2B2FFBD58894}" destId="{7D56C460-DD4E-4F60-99A9-5351EF42E0A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DBF7-9D91-443F-978E-C3D7351CED11}">
      <dsp:nvSpPr>
        <dsp:cNvPr id="0" name=""/>
        <dsp:cNvSpPr/>
      </dsp:nvSpPr>
      <dsp:spPr>
        <a:xfrm rot="5400000">
          <a:off x="197744" y="68172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F55AE-1C7D-4767-9750-A7B8894D609C}">
      <dsp:nvSpPr>
        <dsp:cNvPr id="0" name=""/>
        <dsp:cNvSpPr/>
      </dsp:nvSpPr>
      <dsp:spPr>
        <a:xfrm>
          <a:off x="438834" y="272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err="1" smtClean="0"/>
            <a:t>Obtain</a:t>
          </a:r>
          <a:r>
            <a:rPr lang="es-ES" sz="1300" b="1" kern="1200" dirty="0" smtClean="0"/>
            <a:t> data</a:t>
          </a:r>
          <a:endParaRPr lang="es-ES" sz="1300" b="1" kern="1200" dirty="0"/>
        </a:p>
      </dsp:txBody>
      <dsp:txXfrm>
        <a:off x="463890" y="25328"/>
        <a:ext cx="1375661" cy="805352"/>
      </dsp:txXfrm>
    </dsp:sp>
    <dsp:sp modelId="{D90F972F-3712-4B26-8213-52DD3EE4B78C}">
      <dsp:nvSpPr>
        <dsp:cNvPr id="0" name=""/>
        <dsp:cNvSpPr/>
      </dsp:nvSpPr>
      <dsp:spPr>
        <a:xfrm rot="5400000">
          <a:off x="197744" y="175105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EFB0-1509-4C4F-92D0-A71E44F06E52}">
      <dsp:nvSpPr>
        <dsp:cNvPr id="0" name=""/>
        <dsp:cNvSpPr/>
      </dsp:nvSpPr>
      <dsp:spPr>
        <a:xfrm>
          <a:off x="438834" y="1069602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Join data in a single data frame</a:t>
          </a:r>
          <a:endParaRPr lang="es-ES" sz="1300" kern="1200" dirty="0"/>
        </a:p>
      </dsp:txBody>
      <dsp:txXfrm>
        <a:off x="463890" y="1094658"/>
        <a:ext cx="1375661" cy="805352"/>
      </dsp:txXfrm>
    </dsp:sp>
    <dsp:sp modelId="{FCC24D7A-1B46-4E47-A232-CEB6BC999ECF}">
      <dsp:nvSpPr>
        <dsp:cNvPr id="0" name=""/>
        <dsp:cNvSpPr/>
      </dsp:nvSpPr>
      <dsp:spPr>
        <a:xfrm rot="5400000">
          <a:off x="197744" y="282038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3D3FC-7B77-4741-B5F8-E75A9B7F57A9}">
      <dsp:nvSpPr>
        <dsp:cNvPr id="0" name=""/>
        <dsp:cNvSpPr/>
      </dsp:nvSpPr>
      <dsp:spPr>
        <a:xfrm>
          <a:off x="438834" y="2138933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venues in Madrid neighborhoods</a:t>
          </a:r>
          <a:endParaRPr lang="es-ES" sz="1300" kern="1200" dirty="0"/>
        </a:p>
      </dsp:txBody>
      <dsp:txXfrm>
        <a:off x="463890" y="2163989"/>
        <a:ext cx="1375661" cy="805352"/>
      </dsp:txXfrm>
    </dsp:sp>
    <dsp:sp modelId="{2B566D9B-12C9-481E-B40C-F7E47128339F}">
      <dsp:nvSpPr>
        <dsp:cNvPr id="0" name=""/>
        <dsp:cNvSpPr/>
      </dsp:nvSpPr>
      <dsp:spPr>
        <a:xfrm>
          <a:off x="732409" y="3355050"/>
          <a:ext cx="1887858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5946B-84E4-4270-8996-66F7F1147DF2}">
      <dsp:nvSpPr>
        <dsp:cNvPr id="0" name=""/>
        <dsp:cNvSpPr/>
      </dsp:nvSpPr>
      <dsp:spPr>
        <a:xfrm>
          <a:off x="438834" y="3208263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Obtain gyms</a:t>
          </a:r>
          <a:endParaRPr lang="es-ES" sz="1300" kern="1200" dirty="0"/>
        </a:p>
      </dsp:txBody>
      <dsp:txXfrm>
        <a:off x="463890" y="3233319"/>
        <a:ext cx="1375661" cy="805352"/>
      </dsp:txXfrm>
    </dsp:sp>
    <dsp:sp modelId="{EEA2C912-A338-4812-AC23-8B2BBA4B1EEC}">
      <dsp:nvSpPr>
        <dsp:cNvPr id="0" name=""/>
        <dsp:cNvSpPr/>
      </dsp:nvSpPr>
      <dsp:spPr>
        <a:xfrm rot="16200000">
          <a:off x="2094022" y="282038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4434B-8972-4508-A393-88F021F142C8}">
      <dsp:nvSpPr>
        <dsp:cNvPr id="0" name=""/>
        <dsp:cNvSpPr/>
      </dsp:nvSpPr>
      <dsp:spPr>
        <a:xfrm>
          <a:off x="2335113" y="3208263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Analyze type of gyms</a:t>
          </a:r>
          <a:endParaRPr lang="es-ES" sz="1300" kern="1200" dirty="0"/>
        </a:p>
      </dsp:txBody>
      <dsp:txXfrm>
        <a:off x="2360169" y="3233319"/>
        <a:ext cx="1375661" cy="805352"/>
      </dsp:txXfrm>
    </dsp:sp>
    <dsp:sp modelId="{75CA342B-84AF-40F6-BC73-182446C50AE0}">
      <dsp:nvSpPr>
        <dsp:cNvPr id="0" name=""/>
        <dsp:cNvSpPr/>
      </dsp:nvSpPr>
      <dsp:spPr>
        <a:xfrm rot="16200000">
          <a:off x="2094022" y="175105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0D99C-5CF2-4389-81B8-0C3A89ECEE5F}">
      <dsp:nvSpPr>
        <dsp:cNvPr id="0" name=""/>
        <dsp:cNvSpPr/>
      </dsp:nvSpPr>
      <dsp:spPr>
        <a:xfrm>
          <a:off x="2335113" y="2138933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Group gyms by neighborhood</a:t>
          </a:r>
          <a:endParaRPr lang="es-ES" sz="1300" kern="1200" dirty="0"/>
        </a:p>
      </dsp:txBody>
      <dsp:txXfrm>
        <a:off x="2360169" y="2163989"/>
        <a:ext cx="1375661" cy="805352"/>
      </dsp:txXfrm>
    </dsp:sp>
    <dsp:sp modelId="{DD4EE7E4-AB6C-4A69-8E78-C652930DB98F}">
      <dsp:nvSpPr>
        <dsp:cNvPr id="0" name=""/>
        <dsp:cNvSpPr/>
      </dsp:nvSpPr>
      <dsp:spPr>
        <a:xfrm rot="16200000">
          <a:off x="2094022" y="68172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2D23-5550-4908-8678-02088CCF4AA0}">
      <dsp:nvSpPr>
        <dsp:cNvPr id="0" name=""/>
        <dsp:cNvSpPr/>
      </dsp:nvSpPr>
      <dsp:spPr>
        <a:xfrm>
          <a:off x="2335113" y="1069602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Prepare </a:t>
          </a:r>
          <a:r>
            <a:rPr lang="en-US" sz="1300" b="1" kern="1200" dirty="0" err="1" smtClean="0"/>
            <a:t>dataframe</a:t>
          </a:r>
          <a:r>
            <a:rPr lang="en-US" sz="1300" b="1" kern="1200" dirty="0" smtClean="0"/>
            <a:t> for classification</a:t>
          </a:r>
          <a:endParaRPr lang="es-ES" sz="1300" kern="1200" dirty="0"/>
        </a:p>
      </dsp:txBody>
      <dsp:txXfrm>
        <a:off x="2360169" y="1094658"/>
        <a:ext cx="1375661" cy="805352"/>
      </dsp:txXfrm>
    </dsp:sp>
    <dsp:sp modelId="{466786BD-DDA9-4C45-ACA4-7EAAABCA3232}">
      <dsp:nvSpPr>
        <dsp:cNvPr id="0" name=""/>
        <dsp:cNvSpPr/>
      </dsp:nvSpPr>
      <dsp:spPr>
        <a:xfrm>
          <a:off x="2628687" y="147060"/>
          <a:ext cx="1887858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C824C-1E35-4690-80FB-E146F1C1C40E}">
      <dsp:nvSpPr>
        <dsp:cNvPr id="0" name=""/>
        <dsp:cNvSpPr/>
      </dsp:nvSpPr>
      <dsp:spPr>
        <a:xfrm>
          <a:off x="2335113" y="272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Normalize data</a:t>
          </a:r>
          <a:endParaRPr lang="es-ES" sz="1300" kern="1200" dirty="0"/>
        </a:p>
      </dsp:txBody>
      <dsp:txXfrm>
        <a:off x="2360169" y="25328"/>
        <a:ext cx="1375661" cy="805352"/>
      </dsp:txXfrm>
    </dsp:sp>
    <dsp:sp modelId="{7FBC8C0F-C8E3-4FB1-8425-2A371D38DA06}">
      <dsp:nvSpPr>
        <dsp:cNvPr id="0" name=""/>
        <dsp:cNvSpPr/>
      </dsp:nvSpPr>
      <dsp:spPr>
        <a:xfrm rot="5400000">
          <a:off x="3990301" y="68172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63836-676F-444F-A075-5A45A0949F93}">
      <dsp:nvSpPr>
        <dsp:cNvPr id="0" name=""/>
        <dsp:cNvSpPr/>
      </dsp:nvSpPr>
      <dsp:spPr>
        <a:xfrm>
          <a:off x="4231391" y="272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Cluster neighborhoods</a:t>
          </a:r>
          <a:endParaRPr lang="es-ES" sz="1300" kern="1200" dirty="0"/>
        </a:p>
      </dsp:txBody>
      <dsp:txXfrm>
        <a:off x="4256447" y="25328"/>
        <a:ext cx="1375661" cy="805352"/>
      </dsp:txXfrm>
    </dsp:sp>
    <dsp:sp modelId="{44A958BE-23C1-4688-B105-3E0D30D6D810}">
      <dsp:nvSpPr>
        <dsp:cNvPr id="0" name=""/>
        <dsp:cNvSpPr/>
      </dsp:nvSpPr>
      <dsp:spPr>
        <a:xfrm rot="5400000">
          <a:off x="3990301" y="1751055"/>
          <a:ext cx="1060910" cy="12831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15AB3-BAEE-4B4D-B0E5-EB32B7E47C91}">
      <dsp:nvSpPr>
        <dsp:cNvPr id="0" name=""/>
        <dsp:cNvSpPr/>
      </dsp:nvSpPr>
      <dsp:spPr>
        <a:xfrm>
          <a:off x="4231391" y="1069602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resulting clusters</a:t>
          </a:r>
          <a:endParaRPr lang="es-ES" sz="1300" kern="1200" dirty="0"/>
        </a:p>
      </dsp:txBody>
      <dsp:txXfrm>
        <a:off x="4256447" y="1094658"/>
        <a:ext cx="1375661" cy="805352"/>
      </dsp:txXfrm>
    </dsp:sp>
    <dsp:sp modelId="{7D56C460-DD4E-4F60-99A9-5351EF42E0AB}">
      <dsp:nvSpPr>
        <dsp:cNvPr id="0" name=""/>
        <dsp:cNvSpPr/>
      </dsp:nvSpPr>
      <dsp:spPr>
        <a:xfrm>
          <a:off x="4231391" y="2138933"/>
          <a:ext cx="1425773" cy="855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Analyze clusters</a:t>
          </a:r>
          <a:endParaRPr lang="es-ES" sz="1300" kern="1200" dirty="0"/>
        </a:p>
      </dsp:txBody>
      <dsp:txXfrm>
        <a:off x="4256447" y="2163989"/>
        <a:ext cx="1375661" cy="805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23coordenadas.com/" TargetMode="External"/><Relationship Id="rId2" Type="http://schemas.openxmlformats.org/officeDocument/2006/relationships/hyperlink" Target="https://www.madrid.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Capstone</a:t>
            </a:r>
            <a:r>
              <a:rPr lang="es-ES" dirty="0" smtClean="0"/>
              <a:t> Project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Final </a:t>
            </a:r>
            <a:r>
              <a:rPr lang="es-ES" dirty="0" err="1" smtClean="0"/>
              <a:t>presentation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7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Business </a:t>
            </a:r>
            <a:r>
              <a:rPr lang="es-ES" dirty="0" err="1" smtClean="0"/>
              <a:t>problem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Gym group willing </a:t>
            </a:r>
            <a:r>
              <a:rPr lang="en-US" dirty="0"/>
              <a:t>to open a new gym in Madrid 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/>
              <a:t>group is people aged between 20 and 39 </a:t>
            </a:r>
            <a:r>
              <a:rPr lang="en-US" dirty="0" smtClean="0"/>
              <a:t>years and high incomes</a:t>
            </a:r>
          </a:p>
          <a:p>
            <a:pPr marL="68580" indent="0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b="1" dirty="0" smtClean="0"/>
              <a:t>Which neighborhood is the best?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3720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517560" y="1779565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 dirty="0"/>
              <a:t>District </a:t>
            </a:r>
            <a:r>
              <a:rPr lang="en-US" sz="1100" b="1" dirty="0" smtClean="0"/>
              <a:t>and neighborhood </a:t>
            </a:r>
            <a:r>
              <a:rPr lang="en-US" sz="1100" b="1" dirty="0"/>
              <a:t>names from </a:t>
            </a:r>
            <a:r>
              <a:rPr lang="en-US" sz="1100" b="1" dirty="0" smtClean="0"/>
              <a:t>Madrid</a:t>
            </a:r>
            <a:endParaRPr lang="es-ES" sz="11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3419872" y="3219725"/>
            <a:ext cx="1656184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b="1" dirty="0"/>
              <a:t>Geographical data</a:t>
            </a:r>
            <a:endParaRPr lang="es-ES" sz="110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419872" y="1779565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Population data</a:t>
            </a:r>
            <a:endParaRPr lang="es-ES" sz="1100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5292080" y="1779565"/>
            <a:ext cx="1656184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/>
              <a:t>Income</a:t>
            </a:r>
            <a:r>
              <a:rPr lang="fr-FR" sz="1100" b="1" dirty="0"/>
              <a:t> data</a:t>
            </a:r>
            <a:endParaRPr lang="es-ES" sz="1100" b="1" dirty="0"/>
          </a:p>
        </p:txBody>
      </p:sp>
      <p:sp>
        <p:nvSpPr>
          <p:cNvPr id="10" name="9 Rectángulo"/>
          <p:cNvSpPr/>
          <p:nvPr/>
        </p:nvSpPr>
        <p:spPr>
          <a:xfrm>
            <a:off x="1517560" y="2551696"/>
            <a:ext cx="543070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Source : </a:t>
            </a:r>
            <a:r>
              <a:rPr lang="fr-FR" sz="1200" u="sng" dirty="0">
                <a:hlinkClick r:id="rId2"/>
              </a:rPr>
              <a:t>https://www.madrid.es</a:t>
            </a:r>
            <a:r>
              <a:rPr lang="fr-FR" sz="1200" u="sng" dirty="0" smtClean="0">
                <a:hlinkClick r:id="rId2"/>
              </a:rPr>
              <a:t>/</a:t>
            </a:r>
            <a:endParaRPr lang="es-ES" sz="1200" dirty="0"/>
          </a:p>
        </p:txBody>
      </p:sp>
      <p:sp>
        <p:nvSpPr>
          <p:cNvPr id="11" name="10 Rectángulo"/>
          <p:cNvSpPr/>
          <p:nvPr/>
        </p:nvSpPr>
        <p:spPr>
          <a:xfrm>
            <a:off x="2188210" y="4011813"/>
            <a:ext cx="411950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Source : </a:t>
            </a:r>
            <a:r>
              <a:rPr lang="fr-FR" sz="1200" u="sng" dirty="0">
                <a:hlinkClick r:id="rId3"/>
              </a:rPr>
              <a:t>https://www.123coordenadas.com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277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23478"/>
            <a:ext cx="864096" cy="4320480"/>
          </a:xfrm>
        </p:spPr>
        <p:txBody>
          <a:bodyPr vert="vert270"/>
          <a:lstStyle/>
          <a:p>
            <a:r>
              <a:rPr lang="es-ES" dirty="0" err="1" smtClean="0"/>
              <a:t>Methodology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1961318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6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26197"/>
              </p:ext>
            </p:extLst>
          </p:nvPr>
        </p:nvGraphicFramePr>
        <p:xfrm>
          <a:off x="1187624" y="1851670"/>
          <a:ext cx="6192690" cy="157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115"/>
                <a:gridCol w="1032115"/>
                <a:gridCol w="1032115"/>
                <a:gridCol w="1032115"/>
                <a:gridCol w="1032115"/>
                <a:gridCol w="1032115"/>
              </a:tblGrid>
              <a:tr h="315468">
                <a:tc>
                  <a:txBody>
                    <a:bodyPr/>
                    <a:lstStyle/>
                    <a:p>
                      <a:endParaRPr lang="es-ES" sz="1100" dirty="0">
                        <a:solidFill>
                          <a:srgbClr val="31849B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Cluster 1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Cluster 2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Cluster 3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Cluster 4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Mean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Gym count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19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30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32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38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29,75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Income mean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19.834,00 €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22.082,00 €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12.353,00 € 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14.073,00 € 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17.085,5 €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Population mean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40.389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33.905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27.967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52.296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38.639,25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 dirty="0" err="1">
                          <a:effectLst/>
                        </a:rPr>
                        <a:t>Population</a:t>
                      </a:r>
                      <a:r>
                        <a:rPr lang="es-ES" sz="900" dirty="0">
                          <a:effectLst/>
                        </a:rPr>
                        <a:t>/</a:t>
                      </a:r>
                      <a:r>
                        <a:rPr lang="es-ES" sz="900" dirty="0" err="1">
                          <a:effectLst/>
                        </a:rPr>
                        <a:t>gyms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rate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2.125,73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1.130,16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873,96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1.376,21</a:t>
                      </a:r>
                      <a:endParaRPr lang="es-ES" sz="100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1.376,52</a:t>
                      </a:r>
                      <a:endParaRPr lang="es-ES" sz="1000" dirty="0">
                        <a:solidFill>
                          <a:srgbClr val="31849B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7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9662"/>
            <a:ext cx="424847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Discussion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1187624" y="1923678"/>
            <a:ext cx="60486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The Population/gyms </a:t>
            </a:r>
            <a:r>
              <a:rPr lang="en-US" sz="1400" dirty="0" smtClean="0"/>
              <a:t>rate of </a:t>
            </a:r>
            <a:r>
              <a:rPr lang="en-US" sz="1400" b="1" dirty="0" smtClean="0"/>
              <a:t>Cluster 1</a:t>
            </a:r>
            <a:r>
              <a:rPr lang="en-US" sz="1400" dirty="0" smtClean="0"/>
              <a:t> </a:t>
            </a:r>
            <a:r>
              <a:rPr lang="en-US" sz="1400" dirty="0"/>
              <a:t>is the highest of all </a:t>
            </a:r>
            <a:r>
              <a:rPr lang="en-US" sz="1400" dirty="0" smtClean="0"/>
              <a:t>clusters, which </a:t>
            </a:r>
            <a:r>
              <a:rPr lang="en-US" sz="1400" dirty="0"/>
              <a:t>means that there are few gyms for the volume of people in those neighborhoods.</a:t>
            </a:r>
            <a:endParaRPr lang="en-US" sz="1400" dirty="0" smtClean="0"/>
          </a:p>
          <a:p>
            <a:pPr lvl="0"/>
            <a:endParaRPr lang="es-E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The average </a:t>
            </a:r>
            <a:r>
              <a:rPr lang="en-US" sz="1400" dirty="0" smtClean="0"/>
              <a:t>income of </a:t>
            </a:r>
            <a:r>
              <a:rPr lang="en-US" sz="1400" b="1" dirty="0" smtClean="0"/>
              <a:t>Cluster 1</a:t>
            </a:r>
            <a:r>
              <a:rPr lang="en-US" sz="1400" dirty="0" smtClean="0"/>
              <a:t> </a:t>
            </a:r>
            <a:r>
              <a:rPr lang="en-US" sz="1400" dirty="0"/>
              <a:t>is above Madrid mean, which means that there could be more potential customers with good salaries in these areas.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The population </a:t>
            </a:r>
            <a:r>
              <a:rPr lang="en-US" sz="1400" dirty="0" smtClean="0"/>
              <a:t>mean of </a:t>
            </a:r>
            <a:r>
              <a:rPr lang="en-US" sz="1400" b="1" dirty="0" smtClean="0"/>
              <a:t>Cluster 1</a:t>
            </a:r>
            <a:r>
              <a:rPr lang="en-US" sz="1400" dirty="0" smtClean="0"/>
              <a:t> </a:t>
            </a:r>
            <a:r>
              <a:rPr lang="en-US" sz="1400" dirty="0"/>
              <a:t>is above Madrid mean, which means that these neighborhoods are well populated.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296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Discussion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042988" y="2301240"/>
          <a:ext cx="6777036" cy="2047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506"/>
                <a:gridCol w="1129506"/>
                <a:gridCol w="1129506"/>
                <a:gridCol w="1129506"/>
                <a:gridCol w="1129506"/>
                <a:gridCol w="1129506"/>
              </a:tblGrid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Hood Number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Hood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Neighborhood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Population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Income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Gyms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SALAMANCA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CASTELLANA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                     38.235,68   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24683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SALAMANCA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GOYA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                     38.235,68   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24683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7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CHAMBERI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GAZTAMBIDE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                     37.669,28   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22897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RETIRO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ADELFAS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                     26.465,80   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21598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16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HORTALEZA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CANILLAS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                     41.029,49   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18620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16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HORTALEZA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APOSTOL SANTIAGO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                     41.029,49 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18620</a:t>
                      </a:r>
                      <a:endParaRPr lang="es-ES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2.0</a:t>
                      </a:r>
                      <a:endParaRPr lang="es-ES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175195" y="1731042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/>
              <a:t>The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best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locations</a:t>
            </a:r>
            <a:r>
              <a:rPr lang="es-ES" sz="1400" b="1" dirty="0" smtClean="0"/>
              <a:t> to open </a:t>
            </a:r>
            <a:r>
              <a:rPr lang="es-ES" sz="1400" b="1" dirty="0" err="1" smtClean="0"/>
              <a:t>the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gym</a:t>
            </a:r>
            <a:r>
              <a:rPr lang="es-ES" sz="1400" b="1" dirty="0" smtClean="0"/>
              <a:t> are: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6957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</TotalTime>
  <Words>269</Words>
  <Application>Microsoft Office PowerPoint</Application>
  <PresentationFormat>Presentación en pantalla (16:9)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Austin</vt:lpstr>
      <vt:lpstr>Capstone Project</vt:lpstr>
      <vt:lpstr>Business problem</vt:lpstr>
      <vt:lpstr>Data</vt:lpstr>
      <vt:lpstr>Methodology</vt:lpstr>
      <vt:lpstr>Results</vt:lpstr>
      <vt:lpstr>Results</vt:lpstr>
      <vt:lpstr>Discussion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Dani</dc:creator>
  <cp:lastModifiedBy>Dani</cp:lastModifiedBy>
  <cp:revision>5</cp:revision>
  <dcterms:created xsi:type="dcterms:W3CDTF">2020-07-27T17:08:03Z</dcterms:created>
  <dcterms:modified xsi:type="dcterms:W3CDTF">2020-07-27T17:25:02Z</dcterms:modified>
</cp:coreProperties>
</file>