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5" r:id="rId9"/>
    <p:sldId id="261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47C76-2B16-3C91-E6ED-9EDFA3112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D2A042-DC30-10A9-B973-F82C6015D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C1C91C-A547-6B6B-90DC-1E9DC375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5B92-5925-4E8E-B030-45332BE97DEE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C804B9-0563-AE44-F076-D55AEAF1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D7D9BB-60E0-0999-40DD-3D0A6F5A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E0CA-8834-4527-9D6B-212376E1B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065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8C03B-5E8D-DD07-FCA9-CE63E15B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369595-2657-A40A-9AD5-81FD35249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5091B-2610-DB1F-CC85-252730BC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5B92-5925-4E8E-B030-45332BE97DEE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89F558-1278-7A43-F98B-51E46B21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D2FE67-1790-D207-B1EF-A98BFEB8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E0CA-8834-4527-9D6B-212376E1B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192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6544A6-906D-80A5-7FE7-50E740B97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D81976-6132-9407-D4BB-4B04ED63E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40E22E-F16D-5E5F-13DB-CFC4CD7E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5B92-5925-4E8E-B030-45332BE97DEE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3F7C8C-D62A-299C-D73D-BC49CE80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5D753A-BC17-A99F-7624-21F83111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E0CA-8834-4527-9D6B-212376E1B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228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7AE20-554F-9956-A060-AF4E9B0B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E2AACC-A5B1-F883-CD8B-7519CC17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20D394-A9F6-AC4F-3C85-B1B1E8A5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5B92-5925-4E8E-B030-45332BE97DEE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426AB5-DF85-E4BC-2D4C-7109C465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75EB7B-E3C4-5A1B-455E-5CAE6FF4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E0CA-8834-4527-9D6B-212376E1B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013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C5001-E0E6-4188-D2B9-1B743977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96CFE8-74C3-0AD5-2100-48C11C6C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AC045F-68B5-4675-633B-450F24B7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5B92-5925-4E8E-B030-45332BE97DEE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A51C9A-7B86-2132-B031-CA13117B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5AA71F-A6F6-6E2D-7A8E-6C43BF3E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E0CA-8834-4527-9D6B-212376E1B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52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0D70E-7626-C681-624F-F1882E49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2868D0-0A48-856C-877C-262966607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BE57B2-FF25-46DE-8275-7FE71DBF5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47CC09-4E30-6873-DBCB-CFA54879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5B92-5925-4E8E-B030-45332BE97DEE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71CC6F-50E5-5BB2-5387-DED4904E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46B93A-33A5-8449-FE96-C57B8641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E0CA-8834-4527-9D6B-212376E1B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988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66924-86A9-2A34-378E-9A99A766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5C1FAD-68F3-BA22-17FE-D69918D7D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31D8A2-DB85-25D6-4EFA-D9A4DCC8A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B3234E-AF21-CAA5-82A8-F571EA859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84B8D8-7BB1-C9A2-EFC8-F4BABB74A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B90D21-AC46-90AA-AFC9-0D10CE66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5B92-5925-4E8E-B030-45332BE97DEE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9A5DA2-0252-2E9C-135F-3D0B04B6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6984EA-EEF6-7F05-609F-934D40E3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E0CA-8834-4527-9D6B-212376E1B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817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7E5A0-DBC0-47EB-5342-9F131D3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6DDC81-9718-9EA8-D0BF-C315441F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5B92-5925-4E8E-B030-45332BE97DEE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D16F01-8C95-7D39-8BA3-1E85F0BE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AAC725-ECBB-A10D-A2FA-C9ABE120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E0CA-8834-4527-9D6B-212376E1B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62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5BDAE1-3AC2-A929-DC37-F70A6331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5B92-5925-4E8E-B030-45332BE97DEE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11E105-3BA2-0C33-E1E0-612C72BE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973CC6-4874-C30E-5408-FE476F48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E0CA-8834-4527-9D6B-212376E1B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60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907AB-BC1A-5610-C958-79B7E0C6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A4AA80-A10A-58A6-8514-4123185C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8E31FE-A223-3632-7374-F631087A1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F786EF-6739-97A4-EC3E-559BB38E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5B92-5925-4E8E-B030-45332BE97DEE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4DFE56-3D63-8FCF-87A6-247C07E9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719697-DB3D-EA8D-71F0-E5552B11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E0CA-8834-4527-9D6B-212376E1B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608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FC253-488A-9CA5-57D3-78D2A202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78EA56-506B-AE71-014C-69936E3CC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FD780C-B7DC-4761-0F4B-D504E2FA3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E0D2C1-FEFD-9DD3-766C-9C3AE951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5B92-5925-4E8E-B030-45332BE97DEE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F66F8F-9586-0566-5A76-1A2FEE9E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1145AD-39CA-EC81-BF5E-D8DFD25E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E0CA-8834-4527-9D6B-212376E1B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80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8E54B2-EB5F-9C42-7938-8301F2DF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07C8D6-CC46-0724-BC9F-A4C837E2E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DE74C0-1FB4-295A-CBBB-CC2F101D0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35B92-5925-4E8E-B030-45332BE97DEE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155E7-EFC8-5D31-5EB5-AEDFB4901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52C2F9-CD69-0D13-B25C-DE8FF3CA7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3E0CA-8834-4527-9D6B-212376E1B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03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3FB9A-7CE4-EAF0-411A-51ACF0C66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E4812B-CE8E-5985-BDEA-070540BF1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28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8C2EF-0D89-DD8D-3597-02EC9C9F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Topología Híbrida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915176-CFA3-D0CB-28C2-F5197E5C9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1364" cy="291263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Se refiere a la combinación de varias de las topologías anteriores.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26D45D-E05E-F25A-64DF-CE411F2F5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327" y="1575954"/>
            <a:ext cx="4638964" cy="463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2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ADBB6-6499-5193-E834-D6C601AA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Clasificación por su </a:t>
            </a:r>
            <a:r>
              <a:rPr lang="es-MX"/>
              <a:t>ctamaño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E3CBF-F202-700C-3562-8911AC53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139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CEC78-1985-A2F3-3FE8-94C04FF3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C0EDF-B796-996E-1520-C2A9E637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Stallings</a:t>
            </a:r>
            <a:r>
              <a:rPr lang="es-MX" dirty="0"/>
              <a:t>, W. (2004). Comunicaciones y redes de computadoras. Séptima edición. Pearson. (p. 484, 558)</a:t>
            </a:r>
          </a:p>
        </p:txBody>
      </p:sp>
    </p:spTree>
    <p:extLst>
      <p:ext uri="{BB962C8B-B14F-4D97-AF65-F5344CB8AC3E}">
        <p14:creationId xmlns:p14="http://schemas.microsoft.com/office/powerpoint/2010/main" val="398707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7DA7F-C7E4-4405-1F25-0F239FD8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Topología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BAFAF-EE19-6630-A30B-228C8913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Se refiere a la forma según se interconectan entre sí los puntos finales, o estaciones, conectados a la red.</a:t>
            </a:r>
          </a:p>
          <a:p>
            <a:pPr marL="0" indent="0">
              <a:buNone/>
            </a:pPr>
            <a:r>
              <a:rPr lang="es-MX" dirty="0"/>
              <a:t>Se clasifican en dos tipos:</a:t>
            </a:r>
          </a:p>
          <a:p>
            <a:r>
              <a:rPr lang="es-MX" dirty="0"/>
              <a:t>Física</a:t>
            </a:r>
          </a:p>
          <a:p>
            <a:r>
              <a:rPr lang="es-MX" dirty="0"/>
              <a:t>Lógica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431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63F57-FF84-93C3-187B-87C26DC8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Topología 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5C11B8-29E3-D88E-2AB5-246361D6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la forma en que las máquinas se comunican a través del medio físico. Los más comunes son: </a:t>
            </a:r>
          </a:p>
          <a:p>
            <a:pPr marL="0" indent="0">
              <a:buNone/>
            </a:pPr>
            <a:r>
              <a:rPr lang="es-MX" dirty="0"/>
              <a:t>Broadcast (Ethernet): </a:t>
            </a:r>
          </a:p>
          <a:p>
            <a:pPr marL="0" indent="0">
              <a:buNone/>
            </a:pPr>
            <a:r>
              <a:rPr lang="es-MX" dirty="0"/>
              <a:t>Trasmisión de Tokens: Paquetes de datos que circula a través de un </a:t>
            </a:r>
            <a:r>
              <a:rPr lang="es-MX" dirty="0" err="1"/>
              <a:t>ared</a:t>
            </a:r>
            <a:r>
              <a:rPr lang="es-MX" dirty="0"/>
              <a:t> local y que determina que nodo puede iniciar la transmisión. Se emplea en las redes Token Ring y FDDI.</a:t>
            </a:r>
          </a:p>
        </p:txBody>
      </p:sp>
    </p:spTree>
    <p:extLst>
      <p:ext uri="{BB962C8B-B14F-4D97-AF65-F5344CB8AC3E}">
        <p14:creationId xmlns:p14="http://schemas.microsoft.com/office/powerpoint/2010/main" val="393154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D5D29-3C5A-89EA-B12B-F4899E34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Topología Física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D84BF4-D586-C252-619C-4EF60A88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Disposición real de las máquinas, dispositivos de red y cableado. Existen varias topologías usadas en redes:</a:t>
            </a:r>
          </a:p>
          <a:p>
            <a:r>
              <a:rPr lang="es-MX" dirty="0"/>
              <a:t>Bus</a:t>
            </a:r>
          </a:p>
          <a:p>
            <a:r>
              <a:rPr lang="es-MX" dirty="0"/>
              <a:t>Anillo</a:t>
            </a:r>
          </a:p>
          <a:p>
            <a:r>
              <a:rPr lang="es-MX" dirty="0"/>
              <a:t>Estrella</a:t>
            </a:r>
          </a:p>
          <a:p>
            <a:r>
              <a:rPr lang="es-MX" dirty="0"/>
              <a:t>Árbol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342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3DCA5-9CC7-6FD9-981E-59A615BD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Topología en Bus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6B9FFE-148B-EFE3-1FCA-78095481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Uso de medio multipunto. Todas las estaciones están directamente conectadas a través de tomas de conexión (</a:t>
            </a:r>
            <a:r>
              <a:rPr lang="es-MX" dirty="0" err="1"/>
              <a:t>taps</a:t>
            </a:r>
            <a:r>
              <a:rPr lang="es-MX" dirty="0"/>
              <a:t>), a un medio de transmisión lineal o bus. Funcionamiento Full-dúplex entre la estación y la toma de conexión permite la transmisión y recepción de datos a través del bus.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8AFCCA-745B-714B-8566-241C3C3C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04" y="3930650"/>
            <a:ext cx="69437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8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F672C-9D96-2913-6AAB-E0954151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Topología en anillo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8EE89-AF0C-5EBC-FC7B-137CA46D5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007"/>
            <a:ext cx="706812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La red consta de repetidores unidos por enlaces punto a punto creando un bucle cerrado.</a:t>
            </a:r>
          </a:p>
          <a:p>
            <a:pPr marL="0" indent="0">
              <a:buNone/>
            </a:pPr>
            <a:r>
              <a:rPr lang="es-MX" dirty="0"/>
              <a:t>El repetidor recibe datos a través del enlace y transmitirlos, bit a bit, a través del otro enlace tan rápido como son recibidos.</a:t>
            </a:r>
          </a:p>
          <a:p>
            <a:pPr marL="0" indent="0">
              <a:buNone/>
            </a:pPr>
            <a:r>
              <a:rPr lang="es-MX" dirty="0"/>
              <a:t>Transmisión en un solo sentido (horario o antihorario) y en tramas circulando a través del anillo, y cuando el destino lo reconoce, lo copia y la trama se elimina cuando alcanza la estación origen.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8C607C-EA3C-BC54-477E-BA00248D3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447" y="1740477"/>
            <a:ext cx="3997272" cy="39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8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E4B33-1422-4AC9-4F5E-CF3661AD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Topología de estrella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00BF0-BAB3-919B-4F99-992A71843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7734"/>
            <a:ext cx="5366335" cy="3032702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Cada estación está conectada directamente a un nodo central común, generalmente a través de dos enlaces punto a punto (transmisión y recepción)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FF9D15-191F-2ABA-8AEC-8AD433EA4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93"/>
          <a:stretch/>
        </p:blipFill>
        <p:spPr>
          <a:xfrm>
            <a:off x="7084298" y="1544030"/>
            <a:ext cx="3389739" cy="36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0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1FD57-9EE2-09C1-E9E9-3E0B9EA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Topología en Malla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D0C311-15CD-4773-15E6-A990D9DF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1291" cy="1453284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Cada nodo se enlaza con otros nodos, al menos dos, y siempre hay posibilidad de establecer rutas alternativas.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D92FCB-2EA0-E62E-7D51-1D0DB5CB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586" y="1401618"/>
            <a:ext cx="4793586" cy="37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1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7C142-D9D6-2838-8B92-8F52A3AF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Topología en Árbol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D2E3E-DC1B-8542-6140-4DA485541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3655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Generalización de la topología en bus. Cable ramificado sin bucles cerrados que comienza en una raíz o cabecera (</a:t>
            </a:r>
            <a:r>
              <a:rPr lang="es-MX" dirty="0" err="1"/>
              <a:t>headend</a:t>
            </a:r>
            <a:r>
              <a:rPr lang="es-MX" dirty="0"/>
              <a:t>). Tiene dos complicaciones:</a:t>
            </a:r>
          </a:p>
          <a:p>
            <a:r>
              <a:rPr lang="es-MX" dirty="0"/>
              <a:t>Se necesita un método para indicar a quién va dirigida la transmisión.</a:t>
            </a:r>
          </a:p>
          <a:p>
            <a:r>
              <a:rPr lang="es-MX" dirty="0"/>
              <a:t>Se necesita un mecanismo de regulación de transmisión</a:t>
            </a:r>
          </a:p>
          <a:p>
            <a:pPr marL="0" indent="0">
              <a:buNone/>
            </a:pPr>
            <a:r>
              <a:rPr lang="es-MX" dirty="0"/>
              <a:t>Para solucionarlo, se envían bloques llamadas tramas con una porción de los datos.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4A758A-2436-E0FA-9016-067338F77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94" r="12522"/>
          <a:stretch/>
        </p:blipFill>
        <p:spPr>
          <a:xfrm>
            <a:off x="3749963" y="4211782"/>
            <a:ext cx="4968453" cy="25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87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416</Words>
  <Application>Microsoft Office PowerPoint</Application>
  <PresentationFormat>Panorámica</PresentationFormat>
  <Paragraphs>35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Topología</vt:lpstr>
      <vt:lpstr>Topología Lógica</vt:lpstr>
      <vt:lpstr>Topología Física</vt:lpstr>
      <vt:lpstr>Topología en Bus</vt:lpstr>
      <vt:lpstr>Topología en anillo</vt:lpstr>
      <vt:lpstr>Topología de estrella</vt:lpstr>
      <vt:lpstr>Topología en Malla</vt:lpstr>
      <vt:lpstr>Topología en Árbol</vt:lpstr>
      <vt:lpstr>Topología Híbrida</vt:lpstr>
      <vt:lpstr>Clasificación por su ctamaño</vt:lpstr>
      <vt:lpstr>Referencia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Sala3</dc:creator>
  <cp:lastModifiedBy>GUSTAVO ANGEL BAUTISTA HERNANDEZ</cp:lastModifiedBy>
  <cp:revision>12</cp:revision>
  <dcterms:created xsi:type="dcterms:W3CDTF">2024-03-11T17:16:25Z</dcterms:created>
  <dcterms:modified xsi:type="dcterms:W3CDTF">2024-03-11T18:41:55Z</dcterms:modified>
</cp:coreProperties>
</file>