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93" r:id="rId3"/>
    <p:sldId id="299" r:id="rId4"/>
    <p:sldId id="294" r:id="rId5"/>
    <p:sldId id="295" r:id="rId6"/>
    <p:sldId id="296" r:id="rId7"/>
    <p:sldId id="297" r:id="rId8"/>
    <p:sldId id="300" r:id="rId9"/>
    <p:sldId id="301" r:id="rId10"/>
    <p:sldId id="302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50"/>
  </p:normalViewPr>
  <p:slideViewPr>
    <p:cSldViewPr snapToGrid="0" snapToObjects="1">
      <p:cViewPr>
        <p:scale>
          <a:sx n="125" d="100"/>
          <a:sy n="125" d="100"/>
        </p:scale>
        <p:origin x="1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376E-A002-4F42-A6A4-F0665EC0790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4CA3-1AC2-6B4C-8E03-8E6403E4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68A9-A5FE-FD47-91C2-D2EB4F67A15D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B7CE2-0ADC-3244-847A-E98CC26B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2200"/>
            <a:ext cx="7772400" cy="2387600"/>
          </a:xfrm>
        </p:spPr>
        <p:txBody>
          <a:bodyPr/>
          <a:lstStyle/>
          <a:p>
            <a:r>
              <a:rPr lang="en-US" dirty="0" err="1" smtClean="0"/>
              <a:t>iot.schema.org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0248"/>
            <a:ext cx="6858000" cy="1655762"/>
          </a:xfrm>
        </p:spPr>
        <p:txBody>
          <a:bodyPr/>
          <a:lstStyle/>
          <a:p>
            <a:r>
              <a:rPr lang="en-US" dirty="0" smtClean="0"/>
              <a:t>Community Teleconference</a:t>
            </a:r>
          </a:p>
          <a:p>
            <a:r>
              <a:rPr lang="en-US" dirty="0" smtClean="0"/>
              <a:t>September 20,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to drive integration with </a:t>
            </a:r>
            <a:r>
              <a:rPr lang="en-US" dirty="0" err="1" smtClean="0"/>
              <a:t>schema.org</a:t>
            </a:r>
            <a:endParaRPr lang="en-US" dirty="0" smtClean="0"/>
          </a:p>
          <a:p>
            <a:r>
              <a:rPr lang="en-US" dirty="0" smtClean="0"/>
              <a:t>Continue to develop the submission process</a:t>
            </a:r>
          </a:p>
          <a:p>
            <a:r>
              <a:rPr lang="en-US" dirty="0" smtClean="0"/>
              <a:t>(tools)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8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dirty="0" smtClean="0"/>
              <a:t>Quick Updates 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dirty="0" smtClean="0"/>
              <a:t>Node-RED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dirty="0" err="1" smtClean="0"/>
              <a:t>iot.schema.org</a:t>
            </a:r>
            <a:r>
              <a:rPr lang="en-US" dirty="0" smtClean="0"/>
              <a:t> Definitions for diverse ecosystems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dirty="0" smtClean="0"/>
              <a:t>Developer tools for diverse ecosystems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Design Pattern review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dirty="0" smtClean="0"/>
              <a:t>Next steps</a:t>
            </a:r>
            <a:endParaRPr lang="en-US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7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Upcoming </a:t>
            </a:r>
            <a:r>
              <a:rPr lang="en-US" dirty="0" err="1" smtClean="0"/>
              <a:t>Plugfests</a:t>
            </a:r>
            <a:endParaRPr lang="en-US" dirty="0" smtClean="0"/>
          </a:p>
          <a:p>
            <a:pPr lvl="1"/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Online </a:t>
            </a:r>
            <a:r>
              <a:rPr lang="en-US" dirty="0" err="1" smtClean="0"/>
              <a:t>Plugfest</a:t>
            </a:r>
            <a:r>
              <a:rPr lang="en-US" dirty="0" smtClean="0"/>
              <a:t> </a:t>
            </a:r>
            <a:r>
              <a:rPr lang="en-US" dirty="0" err="1" smtClean="0"/>
              <a:t>september</a:t>
            </a:r>
            <a:r>
              <a:rPr lang="en-US" dirty="0" smtClean="0"/>
              <a:t> 25-28</a:t>
            </a:r>
          </a:p>
          <a:p>
            <a:pPr lvl="1"/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</a:t>
            </a:r>
            <a:r>
              <a:rPr lang="en-US" dirty="0" err="1" smtClean="0"/>
              <a:t>Plugfest</a:t>
            </a:r>
            <a:r>
              <a:rPr lang="en-US" dirty="0" smtClean="0"/>
              <a:t> at TPAC, Lyon, France October 20, 21</a:t>
            </a:r>
          </a:p>
          <a:p>
            <a:pPr lvl="1"/>
            <a:r>
              <a:rPr lang="en-US" dirty="0" smtClean="0"/>
              <a:t>WISHI Hackathon at IETF 103, Bangkok November 3, 4 </a:t>
            </a:r>
          </a:p>
          <a:p>
            <a:r>
              <a:rPr lang="en-US" dirty="0" smtClean="0"/>
              <a:t>Talk at 9</a:t>
            </a:r>
            <a:r>
              <a:rPr lang="en-US" baseline="30000" dirty="0" smtClean="0"/>
              <a:t>th</a:t>
            </a:r>
            <a:r>
              <a:rPr lang="en-US" dirty="0" smtClean="0"/>
              <a:t> SSN Workshop @ ISWC2018, October 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"Semantic </a:t>
            </a:r>
            <a:r>
              <a:rPr lang="en-US" dirty="0"/>
              <a:t>Interoperability for Connected Things - Avoiding the XKCD 927 </a:t>
            </a:r>
            <a:r>
              <a:rPr lang="en-US" dirty="0" smtClean="0"/>
              <a:t>Effect" </a:t>
            </a:r>
          </a:p>
          <a:p>
            <a:r>
              <a:rPr lang="en-US" dirty="0" smtClean="0"/>
              <a:t>Work is needed to put new tools in place for developer submissions and </a:t>
            </a:r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5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Node-RED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(Presentation from Siemens)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for Diverse Ecosystems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OCF, </a:t>
            </a:r>
            <a:r>
              <a:rPr lang="en-US" dirty="0" err="1" smtClean="0"/>
              <a:t>Zigbee</a:t>
            </a:r>
            <a:r>
              <a:rPr lang="en-US" dirty="0" smtClean="0"/>
              <a:t>/</a:t>
            </a:r>
            <a:r>
              <a:rPr lang="en-US" dirty="0" err="1" smtClean="0"/>
              <a:t>dotdot</a:t>
            </a:r>
            <a:r>
              <a:rPr lang="en-US" dirty="0" smtClean="0"/>
              <a:t>, LWM2M, Alexa Skills, </a:t>
            </a:r>
            <a:r>
              <a:rPr lang="en-US" dirty="0" err="1" smtClean="0"/>
              <a:t>Bacnet</a:t>
            </a:r>
            <a:endParaRPr lang="en-US" dirty="0" smtClean="0"/>
          </a:p>
          <a:p>
            <a:r>
              <a:rPr lang="en-US" dirty="0" smtClean="0"/>
              <a:t>Define "high-fidelity" models to represent low level details</a:t>
            </a:r>
          </a:p>
          <a:p>
            <a:r>
              <a:rPr lang="en-US" dirty="0" smtClean="0"/>
              <a:t>Shared abstract models with protocol bindings to target ecosystem</a:t>
            </a:r>
          </a:p>
          <a:p>
            <a:r>
              <a:rPr lang="en-US" dirty="0" err="1" smtClean="0"/>
              <a:t>iot.schema.org</a:t>
            </a:r>
            <a:r>
              <a:rPr lang="en-US" dirty="0" smtClean="0"/>
              <a:t> Definitions can be used to create new abstract models, then target to diverse ecosystems using Protocol Bindings</a:t>
            </a:r>
          </a:p>
          <a:p>
            <a:r>
              <a:rPr lang="en-US" dirty="0" smtClean="0"/>
              <a:t>Payload format, data type, units can be defined in the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34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tools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that enable maintaining </a:t>
            </a:r>
            <a:r>
              <a:rPr lang="en-US" dirty="0" err="1" smtClean="0"/>
              <a:t>iot.schema.org</a:t>
            </a:r>
            <a:r>
              <a:rPr lang="en-US" dirty="0" smtClean="0"/>
              <a:t> definitions for Target Ecosystems</a:t>
            </a:r>
          </a:p>
          <a:p>
            <a:r>
              <a:rPr lang="en-US" dirty="0" smtClean="0"/>
              <a:t>Enable incorporating updates from the target ecosystem into the </a:t>
            </a:r>
            <a:r>
              <a:rPr lang="en-US" dirty="0" err="1" smtClean="0"/>
              <a:t>iot.schema.org</a:t>
            </a:r>
            <a:r>
              <a:rPr lang="en-US" dirty="0" smtClean="0"/>
              <a:t> definitions</a:t>
            </a:r>
          </a:p>
          <a:p>
            <a:r>
              <a:rPr lang="en-US" dirty="0" smtClean="0"/>
              <a:t>Enable models for creating new definitions in the target ecosystem using </a:t>
            </a:r>
            <a:r>
              <a:rPr lang="en-US" dirty="0" err="1" smtClean="0"/>
              <a:t>iot.schema.org</a:t>
            </a:r>
            <a:r>
              <a:rPr lang="en-US" dirty="0" smtClean="0"/>
              <a:t> format with the appropriate protocol binding</a:t>
            </a:r>
          </a:p>
          <a:p>
            <a:r>
              <a:rPr lang="en-US" dirty="0" smtClean="0"/>
              <a:t>How much effort should be done in </a:t>
            </a:r>
            <a:r>
              <a:rPr lang="en-US" dirty="0" err="1" smtClean="0"/>
              <a:t>iot.schema.org</a:t>
            </a:r>
            <a:r>
              <a:rPr lang="en-US" dirty="0" smtClean="0"/>
              <a:t> to describe protocol binding?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8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Granularity of capability definitions</a:t>
            </a:r>
          </a:p>
          <a:p>
            <a:r>
              <a:rPr lang="en-US" dirty="0" smtClean="0"/>
              <a:t>"Light" vs "on/off" + "level" + "color"</a:t>
            </a:r>
          </a:p>
          <a:p>
            <a:r>
              <a:rPr lang="en-US" dirty="0" smtClean="0"/>
              <a:t>Examples reuse Interactions and Data definitions</a:t>
            </a:r>
          </a:p>
          <a:p>
            <a:r>
              <a:rPr lang="en-US" dirty="0"/>
              <a:t>Capability annotations are more useful in discovery</a:t>
            </a:r>
          </a:p>
          <a:p>
            <a:r>
              <a:rPr lang="en-US" dirty="0" smtClean="0"/>
              <a:t>Both styles might co-exist, classes like "light" may be used with specific classes for more selectivity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6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Definition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6560" y="1972289"/>
            <a:ext cx="415544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iot:LightControl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{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 capability for controlling a light source, such as an RGB or other light.",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LightControl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iot:domain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iot:Home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"},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{"@id": "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iot:Building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60240" y="1972289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iot:providesInteractionPattern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iot:BinarySwitch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iot:SwitchStatus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iot:TurnOn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iot:TurnOff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iot:CurrentColour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iot:SetColour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iot:CurrentDimmer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iot:SetDimmer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iot:RampTime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5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90" y="169897"/>
            <a:ext cx="7886700" cy="1325563"/>
          </a:xfrm>
        </p:spPr>
        <p:txBody>
          <a:bodyPr/>
          <a:lstStyle/>
          <a:p>
            <a:r>
              <a:rPr lang="en-US" dirty="0" smtClean="0"/>
              <a:t>Simple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765" y="1495460"/>
            <a:ext cx="42367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"@type":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{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},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"General On/Off control capability",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BinarySwitchControlCapability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iot:providesInteractionPattern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st:Off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5485" y="1495459"/>
            <a:ext cx="4480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rdfs:subClassOf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{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"@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},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rdfs:comment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"A generic level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control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that can be used for proportional control",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rdfs:label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LevelControlCapability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iot:providesInteractionPattern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": [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st:SwitchLevel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"@id": "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st:SetLevel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]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},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7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31860</TotalTime>
  <Words>473</Words>
  <Application>Microsoft Macintosh PowerPoint</Application>
  <PresentationFormat>Letter Paper (8.5x11 in)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</vt:lpstr>
      <vt:lpstr>Arial</vt:lpstr>
      <vt:lpstr>Office Theme</vt:lpstr>
      <vt:lpstr>iot.schema.org</vt:lpstr>
      <vt:lpstr>Agenda</vt:lpstr>
      <vt:lpstr>Quick Updates</vt:lpstr>
      <vt:lpstr>Node-RED Integration</vt:lpstr>
      <vt:lpstr>Definitions for Diverse Ecosystems</vt:lpstr>
      <vt:lpstr>Developer tools </vt:lpstr>
      <vt:lpstr>Design Pattern review</vt:lpstr>
      <vt:lpstr>Complex Definition</vt:lpstr>
      <vt:lpstr>Simple Definition</vt:lpstr>
      <vt:lpstr>Next Steps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Interoperability</dc:title>
  <dc:creator>Michael Koster</dc:creator>
  <cp:lastModifiedBy>Michael Koster</cp:lastModifiedBy>
  <cp:revision>157</cp:revision>
  <cp:lastPrinted>2018-08-16T05:18:36Z</cp:lastPrinted>
  <dcterms:created xsi:type="dcterms:W3CDTF">2018-06-28T04:34:41Z</dcterms:created>
  <dcterms:modified xsi:type="dcterms:W3CDTF">2018-09-20T12:52:13Z</dcterms:modified>
</cp:coreProperties>
</file>