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7" r:id="rId5"/>
    <p:sldId id="268" r:id="rId6"/>
    <p:sldId id="271" r:id="rId7"/>
    <p:sldId id="272" r:id="rId8"/>
    <p:sldId id="273" r:id="rId9"/>
    <p:sldId id="274" r:id="rId10"/>
    <p:sldId id="275" r:id="rId11"/>
    <p:sldId id="276" r:id="rId12"/>
    <p:sldId id="269" r:id="rId13"/>
    <p:sldId id="278" r:id="rId14"/>
    <p:sldId id="277" r:id="rId15"/>
    <p:sldId id="279" r:id="rId16"/>
    <p:sldId id="270" r:id="rId17"/>
    <p:sldId id="281" r:id="rId18"/>
    <p:sldId id="266" r:id="rId19"/>
    <p:sldId id="264" r:id="rId20"/>
    <p:sldId id="259" r:id="rId21"/>
    <p:sldId id="280" r:id="rId22"/>
    <p:sldId id="265" r:id="rId2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Extensions for </a:t>
            </a:r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Community Teleconference</a:t>
            </a:r>
          </a:p>
          <a:p>
            <a:r>
              <a:rPr lang="en-US" dirty="0" smtClean="0"/>
              <a:t>March 21,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32" y="84572"/>
            <a:ext cx="7886700" cy="1325563"/>
          </a:xfrm>
        </p:spPr>
        <p:txBody>
          <a:bodyPr/>
          <a:lstStyle/>
          <a:p>
            <a:r>
              <a:rPr lang="en-US" dirty="0"/>
              <a:t>OCF Definition </a:t>
            </a:r>
            <a:r>
              <a:rPr lang="en-US" dirty="0" smtClean="0"/>
              <a:t>with annotated  paths and operations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882" y="1625314"/>
            <a:ext cx="7086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"paths":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BinarySwitchResURI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"@type":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],</a:t>
            </a: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get": {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   </a:t>
            </a:r>
            <a:endParaRPr lang="is-I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    "</a:t>
            </a:r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post": {</a:t>
            </a: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       "@type": [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],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     }</a:t>
            </a:r>
            <a:br>
              <a:rPr lang="is-IS" sz="16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1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365126"/>
            <a:ext cx="8115299" cy="1325563"/>
          </a:xfrm>
        </p:spPr>
        <p:txBody>
          <a:bodyPr/>
          <a:lstStyle/>
          <a:p>
            <a:r>
              <a:rPr lang="en-US" dirty="0"/>
              <a:t>OCF Definition </a:t>
            </a:r>
            <a:r>
              <a:rPr lang="en-US"/>
              <a:t>with </a:t>
            </a:r>
            <a:r>
              <a:rPr lang="en-US" smtClean="0"/>
              <a:t>data annotations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0327" y="1919289"/>
            <a:ext cx="66335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(...)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"minItems": 1,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"readOnly": true,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"type": "array"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},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"value" :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      {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</a:t>
            </a:r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[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"ocf:BinarySwitch.valueData",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"ocf:BinarySwitch.OnValueData",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"ocf:BinarySwitch.OffValueData"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],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"description": "Status of the switch",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"type": "boolean"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is-I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3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780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0823"/>
            <a:ext cx="7886700" cy="5016067"/>
          </a:xfrm>
        </p:spPr>
        <p:txBody>
          <a:bodyPr/>
          <a:lstStyle/>
          <a:p>
            <a:r>
              <a:rPr lang="en-US" dirty="0" smtClean="0"/>
              <a:t>Contribution to </a:t>
            </a:r>
            <a:r>
              <a:rPr lang="en-US" dirty="0" err="1" smtClean="0"/>
              <a:t>schema.org</a:t>
            </a:r>
            <a:r>
              <a:rPr lang="en-US" dirty="0" smtClean="0"/>
              <a:t> based on our prototype definition ontology </a:t>
            </a:r>
            <a:r>
              <a:rPr lang="en-US" dirty="0"/>
              <a:t>(</a:t>
            </a:r>
            <a:r>
              <a:rPr lang="en-US" dirty="0" smtClean="0"/>
              <a:t>the terms need work)</a:t>
            </a:r>
          </a:p>
          <a:p>
            <a:r>
              <a:rPr lang="en-US" dirty="0" smtClean="0"/>
              <a:t>Capability, </a:t>
            </a:r>
            <a:r>
              <a:rPr lang="en-US" dirty="0" err="1" smtClean="0"/>
              <a:t>InteractionAffordance</a:t>
            </a:r>
            <a:r>
              <a:rPr lang="en-US" dirty="0" smtClean="0"/>
              <a:t>, Event, Action, Property, </a:t>
            </a:r>
            <a:r>
              <a:rPr lang="en-US" dirty="0" err="1" smtClean="0"/>
              <a:t>DataItem</a:t>
            </a:r>
            <a:r>
              <a:rPr lang="en-US" dirty="0" smtClean="0"/>
              <a:t> classes</a:t>
            </a:r>
          </a:p>
          <a:p>
            <a:r>
              <a:rPr lang="en-US" dirty="0" err="1" smtClean="0"/>
              <a:t>ProvidesInteractionPattern</a:t>
            </a:r>
            <a:r>
              <a:rPr lang="en-US" dirty="0" smtClean="0"/>
              <a:t>, </a:t>
            </a:r>
            <a:r>
              <a:rPr lang="en-US" dirty="0" err="1" smtClean="0"/>
              <a:t>AcceptsInputData</a:t>
            </a:r>
            <a:r>
              <a:rPr lang="en-US" dirty="0" smtClean="0"/>
              <a:t>, </a:t>
            </a:r>
            <a:r>
              <a:rPr lang="en-US" dirty="0" err="1" smtClean="0"/>
              <a:t>ProvidesOutputData</a:t>
            </a:r>
            <a:r>
              <a:rPr lang="en-US" dirty="0" smtClean="0"/>
              <a:t> property types</a:t>
            </a:r>
          </a:p>
          <a:p>
            <a:r>
              <a:rPr lang="en-US" dirty="0" err="1" smtClean="0"/>
              <a:t>DataItem</a:t>
            </a:r>
            <a:r>
              <a:rPr lang="en-US" dirty="0" smtClean="0"/>
              <a:t> constraints using </a:t>
            </a:r>
            <a:r>
              <a:rPr lang="en-US" dirty="0" err="1" smtClean="0"/>
              <a:t>PropertyValueConstraint</a:t>
            </a:r>
            <a:r>
              <a:rPr lang="en-US" dirty="0" smtClean="0"/>
              <a:t> or other suitable </a:t>
            </a:r>
            <a:r>
              <a:rPr lang="en-US" dirty="0" err="1" smtClean="0"/>
              <a:t>vocabilaries</a:t>
            </a:r>
            <a:r>
              <a:rPr lang="en-US" dirty="0" smtClean="0"/>
              <a:t> (e.g. JSON Schema)</a:t>
            </a:r>
          </a:p>
          <a:p>
            <a:r>
              <a:rPr lang="en-US" dirty="0" err="1" smtClean="0"/>
              <a:t>FoI</a:t>
            </a:r>
            <a:r>
              <a:rPr lang="en-US" dirty="0" smtClean="0"/>
              <a:t> property types</a:t>
            </a:r>
          </a:p>
          <a:p>
            <a:r>
              <a:rPr lang="en-US" dirty="0" smtClean="0"/>
              <a:t>The definitions can be in external namespaces, only the core model needs to be accepted to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97805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Extension</a:t>
            </a:r>
            <a:br>
              <a:rPr lang="en-US" dirty="0" smtClean="0"/>
            </a:br>
            <a:r>
              <a:rPr lang="en-US" dirty="0" smtClean="0"/>
              <a:t>Core Model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4690" y="1782723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4690" y="261162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614331" y="261162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8133" y="3360207"/>
            <a:ext cx="9416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1363" y="3360208"/>
            <a:ext cx="85148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3646" y="3360207"/>
            <a:ext cx="92790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Property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19882" y="2763336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58207" y="2308195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59402" y="2056487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046721" y="2299426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39990" y="4544497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924" y="4900457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77074" y="4368132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77074" y="4715599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36026" y="5201024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36026" y="5625894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7512" y="4257515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63993" y="261162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372369" y="3130503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42060" y="3129135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63221" y="3129135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79801" y="3134363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472453" y="2915050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89814" y="3218478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89814" y="3536905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316769" y="2915049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519756" y="2763337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5" idx="0"/>
          </p:cNvCxnSpPr>
          <p:nvPr/>
        </p:nvCxnSpPr>
        <p:spPr>
          <a:xfrm>
            <a:off x="1657466" y="2086150"/>
            <a:ext cx="0" cy="52547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220"/>
            <a:ext cx="7886700" cy="1325563"/>
          </a:xfrm>
        </p:spPr>
        <p:txBody>
          <a:bodyPr/>
          <a:lstStyle/>
          <a:p>
            <a:r>
              <a:rPr lang="en-US" dirty="0" smtClean="0"/>
              <a:t>Feature of Interest Properties</a:t>
            </a:r>
            <a:endParaRPr lang="en-US" dirty="0"/>
          </a:p>
        </p:txBody>
      </p:sp>
      <p:pic>
        <p:nvPicPr>
          <p:cNvPr id="4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588692"/>
            <a:ext cx="7488832" cy="4758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267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 it through issues and discussion on our </a:t>
            </a:r>
            <a:r>
              <a:rPr lang="en-US" dirty="0" err="1" smtClean="0"/>
              <a:t>iotschema-collab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organization and in the new CG</a:t>
            </a:r>
          </a:p>
          <a:p>
            <a:r>
              <a:rPr lang="en-US" dirty="0" smtClean="0"/>
              <a:t>At some key point, create issues on the </a:t>
            </a:r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7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Issue #54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9598"/>
            <a:ext cx="7886700" cy="4351338"/>
          </a:xfrm>
        </p:spPr>
        <p:txBody>
          <a:bodyPr/>
          <a:lstStyle/>
          <a:p>
            <a:r>
              <a:rPr lang="en-US" dirty="0" smtClean="0"/>
              <a:t>Currently we intend to define a semantic category for </a:t>
            </a:r>
            <a:r>
              <a:rPr lang="en-US" dirty="0" err="1" smtClean="0"/>
              <a:t>DataItems</a:t>
            </a:r>
            <a:r>
              <a:rPr lang="en-US" dirty="0" smtClean="0"/>
              <a:t> that we apply application-specific terms to, e.g. a </a:t>
            </a:r>
            <a:r>
              <a:rPr lang="en-US" dirty="0" err="1" smtClean="0"/>
              <a:t>TemperatureData</a:t>
            </a:r>
            <a:r>
              <a:rPr lang="en-US" dirty="0" smtClean="0"/>
              <a:t> type as defined for use in a </a:t>
            </a:r>
            <a:r>
              <a:rPr lang="en-US" dirty="0" err="1" smtClean="0"/>
              <a:t>TemperatureCapability</a:t>
            </a:r>
            <a:endParaRPr lang="en-US" dirty="0" smtClean="0"/>
          </a:p>
          <a:p>
            <a:r>
              <a:rPr lang="en-US" dirty="0" smtClean="0"/>
              <a:t>Applications can associate </a:t>
            </a:r>
            <a:r>
              <a:rPr lang="en-US" dirty="0" err="1" smtClean="0"/>
              <a:t>TemperatureData</a:t>
            </a:r>
            <a:r>
              <a:rPr lang="en-US" dirty="0" smtClean="0"/>
              <a:t> with the </a:t>
            </a:r>
            <a:r>
              <a:rPr lang="en-US" dirty="0" err="1" smtClean="0"/>
              <a:t>TemperatureCapability</a:t>
            </a:r>
            <a:r>
              <a:rPr lang="en-US" dirty="0" smtClean="0"/>
              <a:t> (concrete or abstract)</a:t>
            </a:r>
          </a:p>
          <a:p>
            <a:r>
              <a:rPr lang="en-US" dirty="0" smtClean="0"/>
              <a:t>We define relations that can associate </a:t>
            </a:r>
            <a:r>
              <a:rPr lang="en-US" dirty="0" err="1" smtClean="0"/>
              <a:t>TemperatureData</a:t>
            </a:r>
            <a:r>
              <a:rPr lang="en-US" dirty="0" smtClean="0"/>
              <a:t> with Features of Interest </a:t>
            </a:r>
          </a:p>
          <a:p>
            <a:r>
              <a:rPr lang="en-US" dirty="0" smtClean="0"/>
              <a:t>The intention is to be able to relate </a:t>
            </a:r>
            <a:r>
              <a:rPr lang="en-US" dirty="0" err="1" smtClean="0"/>
              <a:t>TemperatureData</a:t>
            </a:r>
            <a:r>
              <a:rPr lang="en-US" dirty="0" smtClean="0"/>
              <a:t> to concepts like Phenomenon and 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needed for this use case?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5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Business?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AOB</a:t>
            </a:r>
          </a:p>
          <a:p>
            <a:r>
              <a:rPr lang="en-US" dirty="0" smtClean="0"/>
              <a:t>Adjourn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05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the existing ontology to be suitable for integration into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smtClean="0"/>
              <a:t>Terminology needs broad agreement</a:t>
            </a:r>
            <a:endParaRPr lang="en-US" dirty="0"/>
          </a:p>
          <a:p>
            <a:r>
              <a:rPr lang="en-US" dirty="0" smtClean="0"/>
              <a:t>Develop the references and browser navigation hooks to definitions in external namespaces </a:t>
            </a:r>
          </a:p>
        </p:txBody>
      </p:sp>
    </p:spTree>
    <p:extLst>
      <p:ext uri="{BB962C8B-B14F-4D97-AF65-F5344CB8AC3E}">
        <p14:creationId xmlns:p14="http://schemas.microsoft.com/office/powerpoint/2010/main" val="139483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</a:p>
          <a:p>
            <a:r>
              <a:rPr lang="en-US" dirty="0"/>
              <a:t>One Data Model Update</a:t>
            </a:r>
          </a:p>
          <a:p>
            <a:r>
              <a:rPr lang="en-US" dirty="0" err="1" smtClean="0"/>
              <a:t>schema.org</a:t>
            </a:r>
            <a:r>
              <a:rPr lang="en-US" dirty="0" smtClean="0"/>
              <a:t> integration proposal</a:t>
            </a:r>
          </a:p>
          <a:p>
            <a:r>
              <a:rPr lang="en-US" dirty="0" smtClean="0"/>
              <a:t>Issue #54 </a:t>
            </a:r>
            <a:r>
              <a:rPr lang="mr-IN" dirty="0" smtClean="0"/>
              <a:t>–</a:t>
            </a:r>
            <a:r>
              <a:rPr lang="en-US" dirty="0" smtClean="0"/>
              <a:t> General </a:t>
            </a:r>
            <a:r>
              <a:rPr lang="en-US" dirty="0" err="1" smtClean="0"/>
              <a:t>Input/Output</a:t>
            </a:r>
            <a:r>
              <a:rPr lang="en-US" dirty="0" smtClean="0"/>
              <a:t> Data Types</a:t>
            </a:r>
          </a:p>
        </p:txBody>
      </p:sp>
    </p:spTree>
    <p:extLst>
      <p:ext uri="{BB962C8B-B14F-4D97-AF65-F5344CB8AC3E}">
        <p14:creationId xmlns:p14="http://schemas.microsoft.com/office/powerpoint/2010/main" val="14087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9351"/>
            <a:ext cx="7886700" cy="4751675"/>
          </a:xfrm>
        </p:spPr>
        <p:txBody>
          <a:bodyPr/>
          <a:lstStyle/>
          <a:p>
            <a:r>
              <a:rPr lang="en-US" dirty="0" smtClean="0"/>
              <a:t>Create example definition sets from existing ecosystems </a:t>
            </a:r>
            <a:r>
              <a:rPr lang="mr-IN" dirty="0" smtClean="0"/>
              <a:t>–</a:t>
            </a:r>
            <a:r>
              <a:rPr lang="en-US" dirty="0" smtClean="0"/>
              <a:t> Annotation and Feature Extraction</a:t>
            </a:r>
          </a:p>
          <a:p>
            <a:pPr lvl="1"/>
            <a:r>
              <a:rPr lang="en-US" dirty="0" smtClean="0"/>
              <a:t>ZCL/</a:t>
            </a:r>
            <a:r>
              <a:rPr lang="en-US" dirty="0" err="1" smtClean="0"/>
              <a:t>dotdot</a:t>
            </a:r>
            <a:r>
              <a:rPr lang="en-US" dirty="0" smtClean="0"/>
              <a:t>, OCF, LWM2M, SmartThings</a:t>
            </a:r>
          </a:p>
          <a:p>
            <a:r>
              <a:rPr lang="en-US" dirty="0" smtClean="0"/>
              <a:t>Create a </a:t>
            </a:r>
            <a:r>
              <a:rPr lang="en-US" dirty="0"/>
              <a:t>D</a:t>
            </a:r>
            <a:r>
              <a:rPr lang="en-US" dirty="0" smtClean="0"/>
              <a:t>eveloper Guideline for new definitions and for using existing definitions</a:t>
            </a:r>
          </a:p>
          <a:p>
            <a:r>
              <a:rPr lang="en-US" dirty="0" smtClean="0"/>
              <a:t>Collect useful tools and scripts</a:t>
            </a:r>
          </a:p>
          <a:p>
            <a:r>
              <a:rPr lang="en-US" dirty="0" smtClean="0"/>
              <a:t>New classes</a:t>
            </a:r>
          </a:p>
          <a:p>
            <a:pPr lvl="1"/>
            <a:r>
              <a:rPr lang="en-US" dirty="0" smtClean="0"/>
              <a:t>Data classes</a:t>
            </a:r>
          </a:p>
          <a:p>
            <a:pPr lvl="1"/>
            <a:r>
              <a:rPr lang="en-US" dirty="0" smtClean="0"/>
              <a:t>Capability sets for common Thing types?</a:t>
            </a:r>
          </a:p>
          <a:p>
            <a:pPr lvl="1"/>
            <a:r>
              <a:rPr lang="en-US" dirty="0" smtClean="0"/>
              <a:t>Definitions for common Enumerations?</a:t>
            </a:r>
          </a:p>
        </p:txBody>
      </p:sp>
    </p:spTree>
    <p:extLst>
      <p:ext uri="{BB962C8B-B14F-4D97-AF65-F5344CB8AC3E}">
        <p14:creationId xmlns:p14="http://schemas.microsoft.com/office/powerpoint/2010/main" val="1703418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Web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Shapes Constraints to the definitions </a:t>
            </a:r>
            <a:endParaRPr lang="en-US" dirty="0"/>
          </a:p>
          <a:p>
            <a:r>
              <a:rPr lang="en-US" dirty="0" smtClean="0"/>
              <a:t>Develop the browser navigation hooks </a:t>
            </a:r>
          </a:p>
          <a:p>
            <a:r>
              <a:rPr lang="en-US" dirty="0" smtClean="0"/>
              <a:t>Determine namespace references from </a:t>
            </a:r>
            <a:r>
              <a:rPr lang="en-US" dirty="0" err="1" smtClean="0"/>
              <a:t>schema.org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1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Feature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integrations for external </a:t>
            </a:r>
            <a:r>
              <a:rPr lang="en-US" dirty="0" err="1" smtClean="0"/>
              <a:t>FoI</a:t>
            </a:r>
            <a:r>
              <a:rPr lang="en-US" dirty="0" smtClean="0"/>
              <a:t> ontologies</a:t>
            </a:r>
          </a:p>
          <a:p>
            <a:pPr lvl="1"/>
            <a:r>
              <a:rPr lang="en-US" dirty="0" smtClean="0"/>
              <a:t>Automotive (VSS Schema)</a:t>
            </a:r>
          </a:p>
          <a:p>
            <a:pPr lvl="1"/>
            <a:r>
              <a:rPr lang="en-US" dirty="0" smtClean="0"/>
              <a:t>Buildings (Brick Schema)</a:t>
            </a:r>
          </a:p>
          <a:p>
            <a:pPr lvl="1"/>
            <a:r>
              <a:rPr lang="en-US" dirty="0" smtClean="0"/>
              <a:t>Sensor data and geospatial (W3C, OGC)</a:t>
            </a:r>
          </a:p>
          <a:p>
            <a:pPr lvl="1"/>
            <a:r>
              <a:rPr lang="en-US" dirty="0" smtClean="0"/>
              <a:t>Industrial (IIC collaboration?)</a:t>
            </a:r>
          </a:p>
          <a:p>
            <a:r>
              <a:rPr lang="en-US" dirty="0" smtClean="0"/>
              <a:t>Examples of annotations including domain-specific </a:t>
            </a:r>
            <a:r>
              <a:rPr lang="en-US" dirty="0" err="1" smtClean="0"/>
              <a:t>FoI</a:t>
            </a:r>
            <a:r>
              <a:rPr lang="en-US" dirty="0" smtClean="0"/>
              <a:t> definitions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7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335"/>
            <a:ext cx="7886700" cy="1325563"/>
          </a:xfrm>
        </p:spPr>
        <p:txBody>
          <a:bodyPr/>
          <a:lstStyle/>
          <a:p>
            <a:r>
              <a:rPr lang="en-US" dirty="0" smtClean="0"/>
              <a:t>Brief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8425"/>
            <a:ext cx="7886700" cy="4351338"/>
          </a:xfrm>
        </p:spPr>
        <p:txBody>
          <a:bodyPr/>
          <a:lstStyle/>
          <a:p>
            <a:r>
              <a:rPr lang="en-US" dirty="0" smtClean="0"/>
              <a:t>Community Group is still not active</a:t>
            </a:r>
          </a:p>
          <a:p>
            <a:pPr lvl="1"/>
            <a:r>
              <a:rPr lang="en-US" dirty="0" smtClean="0"/>
              <a:t>Need to elect chairs and create the mail list</a:t>
            </a:r>
          </a:p>
          <a:p>
            <a:r>
              <a:rPr lang="en-US" dirty="0" smtClean="0"/>
              <a:t>IETF 104 in Prague CZ, March 22-30</a:t>
            </a:r>
          </a:p>
          <a:p>
            <a:pPr lvl="1"/>
            <a:r>
              <a:rPr lang="en-US" dirty="0" smtClean="0"/>
              <a:t>March 22 all-day T2TRG Workshop</a:t>
            </a:r>
          </a:p>
          <a:p>
            <a:pPr lvl="1"/>
            <a:r>
              <a:rPr lang="en-US" dirty="0" smtClean="0"/>
              <a:t>March 23-24 WISHI Hackathon</a:t>
            </a:r>
          </a:p>
          <a:p>
            <a:pPr lvl="1"/>
            <a:r>
              <a:rPr lang="en-US" dirty="0" smtClean="0"/>
              <a:t>Semantic and Hypermedia Interoperability work</a:t>
            </a:r>
          </a:p>
          <a:p>
            <a:r>
              <a:rPr lang="en-US" dirty="0" smtClean="0"/>
              <a:t>Other updates?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 Model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semantic model that is aligned with the pattern we have been using for the prototype definitions</a:t>
            </a:r>
          </a:p>
          <a:p>
            <a:r>
              <a:rPr lang="en-US" dirty="0" smtClean="0"/>
              <a:t>"has" property types</a:t>
            </a:r>
          </a:p>
          <a:p>
            <a:r>
              <a:rPr lang="en-US" dirty="0" err="1" smtClean="0"/>
              <a:t>DataItem</a:t>
            </a:r>
            <a:r>
              <a:rPr lang="en-US" dirty="0" smtClean="0"/>
              <a:t> class without any directionality</a:t>
            </a:r>
          </a:p>
          <a:p>
            <a:r>
              <a:rPr lang="en-US" dirty="0" smtClean="0"/>
              <a:t>Protocol Binding based on @type annotations in OCF/Swagger definition files </a:t>
            </a:r>
            <a:r>
              <a:rPr lang="mr-IN" dirty="0" smtClean="0"/>
              <a:t>–</a:t>
            </a:r>
            <a:r>
              <a:rPr lang="en-US" dirty="0" smtClean="0"/>
              <a:t> same format as the </a:t>
            </a:r>
            <a:r>
              <a:rPr lang="en-US" dirty="0" err="1" smtClean="0"/>
              <a:t>WoT</a:t>
            </a:r>
            <a:r>
              <a:rPr lang="en-US" dirty="0" smtClean="0"/>
              <a:t> TD annotation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mjkoster</a:t>
            </a:r>
            <a:r>
              <a:rPr lang="en-US" dirty="0">
                <a:hlinkClick r:id="rId2"/>
              </a:rPr>
              <a:t>/ODM-Examples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3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77" y="81549"/>
            <a:ext cx="7886700" cy="1325563"/>
          </a:xfrm>
        </p:spPr>
        <p:txBody>
          <a:bodyPr/>
          <a:lstStyle/>
          <a:p>
            <a:r>
              <a:rPr lang="en-US" dirty="0"/>
              <a:t>UML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4" y="1204291"/>
            <a:ext cx="3167495" cy="5258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3650" y="1402113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Type and Constraints e.g. Thermostat, Light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3650" y="2727676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Composable</a:t>
            </a:r>
            <a:r>
              <a:rPr lang="en-US" dirty="0"/>
              <a:t> Capabilities e.g. </a:t>
            </a:r>
            <a:r>
              <a:rPr lang="en-US" dirty="0" err="1"/>
              <a:t>onoff</a:t>
            </a:r>
            <a:r>
              <a:rPr lang="en-US" dirty="0"/>
              <a:t>, level, temperature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2789" y="4215543"/>
            <a:ext cx="2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Events, Actions</a:t>
            </a:r>
            <a:r>
              <a:rPr lang="en-US"/>
              <a:t>, 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5996" y="5724587"/>
            <a:ext cx="217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Types, </a:t>
            </a:r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23" y="0"/>
            <a:ext cx="7886700" cy="1325563"/>
          </a:xfrm>
        </p:spPr>
        <p:txBody>
          <a:bodyPr/>
          <a:lstStyle/>
          <a:p>
            <a:r>
              <a:rPr lang="en-US" dirty="0"/>
              <a:t>ST Based Capabilities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146" y="1115300"/>
            <a:ext cx="80737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"Basic On/Off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st:Switch.onAction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st:Switch.offAction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"Capability to control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13" y="84572"/>
            <a:ext cx="7886700" cy="1325563"/>
          </a:xfrm>
        </p:spPr>
        <p:txBody>
          <a:bodyPr/>
          <a:lstStyle/>
          <a:p>
            <a:r>
              <a:rPr lang="en-US" dirty="0"/>
              <a:t>Properties, Actions,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0263" y="1410135"/>
            <a:ext cx="6400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"The current level setting",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to set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7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0"/>
            <a:ext cx="7886700" cy="1325563"/>
          </a:xfrm>
        </p:spPr>
        <p:txBody>
          <a:bodyPr/>
          <a:lstStyle/>
          <a:p>
            <a:r>
              <a:rPr lang="en-US" dirty="0"/>
              <a:t>Data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5282" y="814161"/>
            <a:ext cx="721129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"value data for Switch (on/off string encoding)",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js:string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js:enum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"Level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100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"Rate time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6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Definition with annotations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2950" y="1536978"/>
            <a:ext cx="68351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"title": "Binary Switch",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"version": "v1.1.0-20160519",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"license":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"name": "copyright 2016-2017 Open Connectivity Foundation, Inc. All rights reserved.",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ocf:BinarySwitchCapability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"schemes": ["http"],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"consumes": ["application/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"produces": ["application/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"paths":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BinarySwitchResURI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[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],</a:t>
            </a:r>
          </a:p>
        </p:txBody>
      </p:sp>
    </p:spTree>
    <p:extLst>
      <p:ext uri="{BB962C8B-B14F-4D97-AF65-F5344CB8AC3E}">
        <p14:creationId xmlns:p14="http://schemas.microsoft.com/office/powerpoint/2010/main" val="247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545</Words>
  <Application>Microsoft Macintosh PowerPoint</Application>
  <PresentationFormat>Letter Paper (8.5x11 in)</PresentationFormat>
  <Paragraphs>210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Courier</vt:lpstr>
      <vt:lpstr>Mangal</vt:lpstr>
      <vt:lpstr>Arial</vt:lpstr>
      <vt:lpstr>Office Theme</vt:lpstr>
      <vt:lpstr>IoT Extensions for schema.org </vt:lpstr>
      <vt:lpstr>Agenda</vt:lpstr>
      <vt:lpstr>Brief Updates</vt:lpstr>
      <vt:lpstr>One Data Model Proposal</vt:lpstr>
      <vt:lpstr>UML Model</vt:lpstr>
      <vt:lpstr>ST Based Capabilities</vt:lpstr>
      <vt:lpstr>Properties, Actions, Events</vt:lpstr>
      <vt:lpstr>Data Items</vt:lpstr>
      <vt:lpstr>OCF Definition with annotations</vt:lpstr>
      <vt:lpstr>OCF Definition with annotated  paths and operations </vt:lpstr>
      <vt:lpstr>OCF Definition with data annotations</vt:lpstr>
      <vt:lpstr>Schema.org integration</vt:lpstr>
      <vt:lpstr>schema.org IoT Extension Core Model </vt:lpstr>
      <vt:lpstr>Feature of Interest Properties</vt:lpstr>
      <vt:lpstr>Schema.org integration</vt:lpstr>
      <vt:lpstr>Issue #54 Data Types</vt:lpstr>
      <vt:lpstr>What is needed for this use case?</vt:lpstr>
      <vt:lpstr>Other Business?</vt:lpstr>
      <vt:lpstr>Technical Plan – Schema.org Integration</vt:lpstr>
      <vt:lpstr>Technical Plan – Definitions </vt:lpstr>
      <vt:lpstr>Technical Plan – Web Interface </vt:lpstr>
      <vt:lpstr>Technical Plan – Feature of Interest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lastModifiedBy>Michael Koster</cp:lastModifiedBy>
  <cp:revision>46</cp:revision>
  <dcterms:created xsi:type="dcterms:W3CDTF">2019-02-21T13:28:37Z</dcterms:created>
  <dcterms:modified xsi:type="dcterms:W3CDTF">2019-03-21T15:57:59Z</dcterms:modified>
</cp:coreProperties>
</file>