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2D5D-E75E-4509-B08A-14BA738A3891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B3CD-ED4A-4E7B-B13F-3121ECF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rnathuluva/iotschema/blob/aparnathuluva/tools/generateShapes.js" TargetMode="External"/><Relationship Id="rId2" Type="http://schemas.openxmlformats.org/officeDocument/2006/relationships/hyperlink" Target="https://github.com/iot-schema-collab/teleconferences/blob/master/iot.schema.org-19042018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arnathuluva/iotschema/tree/aparnathuluva/IPsha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Interaction Patterns as </a:t>
            </a:r>
          </a:p>
          <a:p>
            <a:r>
              <a:rPr lang="en-US" sz="2400" dirty="0" smtClean="0"/>
              <a:t>SHACL Shapes - Implementation </a:t>
            </a:r>
          </a:p>
          <a:p>
            <a:r>
              <a:rPr lang="en-US" sz="2400" dirty="0" smtClean="0"/>
              <a:t>July 19,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Proposal: </a:t>
            </a:r>
            <a:r>
              <a:rPr lang="en-US" sz="1800" dirty="0" smtClean="0"/>
              <a:t>Define iot.schema.org Interaction Patterns as RDF Shape constraints</a:t>
            </a:r>
          </a:p>
          <a:p>
            <a:r>
              <a:rPr lang="en-US" sz="1800" dirty="0" smtClean="0"/>
              <a:t>Concept introduced in iot.schema.org community teleconference on 19.04.2018, see: </a:t>
            </a:r>
            <a:r>
              <a:rPr lang="en-US" sz="1200" dirty="0" smtClean="0">
                <a:hlinkClick r:id="rId2"/>
              </a:rPr>
              <a:t>https://github.com/iot-schema-collab/teleconferences/blob/master/iot.schema.org-19042018.pptx</a:t>
            </a:r>
            <a:r>
              <a:rPr lang="en-US" sz="1200" dirty="0" smtClean="0"/>
              <a:t> </a:t>
            </a:r>
            <a:endParaRPr lang="en-US" sz="1800" dirty="0" smtClean="0"/>
          </a:p>
          <a:p>
            <a:r>
              <a:rPr lang="en-US" sz="1800" b="1" dirty="0" smtClean="0"/>
              <a:t>Implementation: </a:t>
            </a:r>
            <a:r>
              <a:rPr lang="en-US" sz="1800" dirty="0" smtClean="0"/>
              <a:t>automated approach to convert existing interaction patterns and data to SHACL </a:t>
            </a:r>
            <a:r>
              <a:rPr lang="en-US" sz="1800" dirty="0" smtClean="0"/>
              <a:t>shapes.</a:t>
            </a:r>
          </a:p>
          <a:p>
            <a:r>
              <a:rPr lang="en-US" sz="1800" dirty="0" smtClean="0"/>
              <a:t>Script to </a:t>
            </a:r>
            <a:r>
              <a:rPr lang="en-US" sz="1800" dirty="0" smtClean="0"/>
              <a:t>generate </a:t>
            </a:r>
            <a:r>
              <a:rPr lang="en-US" sz="1800" dirty="0" smtClean="0"/>
              <a:t>shapes: </a:t>
            </a:r>
            <a:r>
              <a:rPr lang="en-US" sz="1800" dirty="0" err="1" smtClean="0"/>
              <a:t>see:</a:t>
            </a:r>
            <a:r>
              <a:rPr lang="en-US" sz="1200" dirty="0" err="1" smtClean="0">
                <a:hlinkClick r:id="rId3"/>
              </a:rPr>
              <a:t>https</a:t>
            </a:r>
            <a:r>
              <a:rPr lang="en-US" sz="1200" dirty="0" smtClean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github.com/aparnathuluva/iotschema/blob/aparnathuluva/tools/generateShapes.js</a:t>
            </a:r>
            <a:endParaRPr lang="en-US" sz="12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Generated shapes for existing iot.schema.org interaction patterns:</a:t>
            </a:r>
            <a:r>
              <a:rPr lang="en-US" sz="1800" dirty="0" smtClean="0"/>
              <a:t> </a:t>
            </a:r>
            <a:r>
              <a:rPr lang="en-US" sz="1800" dirty="0" err="1" smtClean="0"/>
              <a:t>see:</a:t>
            </a:r>
            <a:r>
              <a:rPr lang="en-US" sz="1200" dirty="0" err="1" smtClean="0">
                <a:hlinkClick r:id="rId4"/>
              </a:rPr>
              <a:t>https</a:t>
            </a:r>
            <a:r>
              <a:rPr lang="en-US" sz="1200" dirty="0" smtClean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github.com/aparnathuluva/iotschema/tree/aparnathuluva/IPshapes</a:t>
            </a:r>
            <a:endParaRPr lang="en-US" sz="12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Pattern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iotsh:TemperatureShape</a:t>
            </a:r>
            <a:r>
              <a:rPr lang="en-US" sz="2100" dirty="0" smtClean="0"/>
              <a:t>     a     </a:t>
            </a:r>
            <a:r>
              <a:rPr lang="en-US" sz="2100" dirty="0" err="1" smtClean="0"/>
              <a:t>sh:NodeShape</a:t>
            </a:r>
            <a:r>
              <a:rPr lang="en-US" sz="2100" dirty="0" smtClean="0"/>
              <a:t> ; </a:t>
            </a:r>
          </a:p>
          <a:p>
            <a:pPr>
              <a:buNone/>
            </a:pPr>
            <a:r>
              <a:rPr lang="en-US" sz="2100" dirty="0" smtClean="0"/>
              <a:t>  </a:t>
            </a:r>
            <a:r>
              <a:rPr lang="en-US" sz="2100" dirty="0" err="1" smtClean="0"/>
              <a:t>sh:targetClass</a:t>
            </a:r>
            <a:r>
              <a:rPr lang="en-US" sz="2100" dirty="0" smtClean="0"/>
              <a:t>     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iot:Temperature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; </a:t>
            </a:r>
          </a:p>
          <a:p>
            <a:pPr>
              <a:buNone/>
            </a:pPr>
            <a:r>
              <a:rPr lang="en-US" sz="2100" dirty="0" smtClean="0"/>
              <a:t>  </a:t>
            </a:r>
            <a:r>
              <a:rPr lang="en-US" sz="2100" dirty="0" err="1" smtClean="0"/>
              <a:t>sh:and</a:t>
            </a:r>
            <a:r>
              <a:rPr lang="en-US" sz="2100" dirty="0" smtClean="0"/>
              <a:t> (</a:t>
            </a:r>
          </a:p>
          <a:p>
            <a:pPr>
              <a:buNone/>
            </a:pPr>
            <a:r>
              <a:rPr lang="en-US" sz="2100" dirty="0" smtClean="0"/>
              <a:t>  [ </a:t>
            </a:r>
            <a:r>
              <a:rPr lang="en-US" sz="2100" dirty="0" err="1" smtClean="0"/>
              <a:t>sh:property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   [ </a:t>
            </a:r>
            <a:r>
              <a:rPr lang="en-US" sz="2100" dirty="0" err="1" smtClean="0"/>
              <a:t>sh:path</a:t>
            </a:r>
            <a:r>
              <a:rPr lang="en-US" sz="2100" dirty="0" smtClean="0"/>
              <a:t>   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iot:providesOutputData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;     </a:t>
            </a:r>
            <a:r>
              <a:rPr lang="en-US" sz="2100" dirty="0" err="1" smtClean="0"/>
              <a:t>sh:minCount</a:t>
            </a:r>
            <a:r>
              <a:rPr lang="en-US" sz="2100" dirty="0" smtClean="0"/>
              <a:t> 1 ;     </a:t>
            </a:r>
            <a:r>
              <a:rPr lang="en-US" sz="2100" dirty="0" err="1" smtClean="0"/>
              <a:t>sh:maxCount</a:t>
            </a:r>
            <a:r>
              <a:rPr lang="en-US" sz="2100" dirty="0" smtClean="0"/>
              <a:t> 1 ;  </a:t>
            </a:r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smtClean="0"/>
              <a:t>    </a:t>
            </a:r>
            <a:r>
              <a:rPr lang="en-US" sz="2100" dirty="0" err="1" smtClean="0"/>
              <a:t>sh:node</a:t>
            </a:r>
            <a:r>
              <a:rPr lang="en-US" sz="2100" dirty="0"/>
              <a:t> </a:t>
            </a:r>
            <a:r>
              <a:rPr lang="en-US" sz="2100" dirty="0" smtClean="0"/>
              <a:t> 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iot:TemperatureData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;   ]</a:t>
            </a:r>
          </a:p>
          <a:p>
            <a:pPr>
              <a:buNone/>
            </a:pPr>
            <a:r>
              <a:rPr lang="en-US" sz="2100" dirty="0" smtClean="0"/>
              <a:t>   [</a:t>
            </a:r>
            <a:r>
              <a:rPr lang="en-US" sz="2100" dirty="0" err="1" smtClean="0"/>
              <a:t>sh:property</a:t>
            </a:r>
            <a:r>
              <a:rPr lang="en-US" sz="2100" dirty="0" smtClean="0"/>
              <a:t> [ </a:t>
            </a:r>
            <a:r>
              <a:rPr lang="en-US" sz="2100" dirty="0" err="1" smtClean="0"/>
              <a:t>sh:path</a:t>
            </a:r>
            <a:r>
              <a:rPr lang="en-US" sz="2100" dirty="0" smtClean="0"/>
              <a:t>    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iot:writable</a:t>
            </a:r>
            <a:r>
              <a:rPr lang="en-US" sz="2100" dirty="0" smtClean="0"/>
              <a:t>;      </a:t>
            </a:r>
            <a:r>
              <a:rPr lang="en-US" sz="2100" dirty="0" err="1" smtClean="0"/>
              <a:t>sh:minCount</a:t>
            </a:r>
            <a:r>
              <a:rPr lang="en-US" sz="2100" dirty="0" smtClean="0"/>
              <a:t> 1 ;      </a:t>
            </a:r>
            <a:r>
              <a:rPr lang="en-US" sz="2100" dirty="0" err="1" smtClean="0"/>
              <a:t>sh:maxCount</a:t>
            </a:r>
            <a:r>
              <a:rPr lang="en-US" sz="2100" dirty="0" smtClean="0"/>
              <a:t> 1 ;        </a:t>
            </a:r>
            <a:r>
              <a:rPr lang="en-US" sz="2100" dirty="0" err="1" smtClean="0"/>
              <a:t>sh:hasValue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100" dirty="0" smtClean="0"/>
              <a:t> ; ]; ] </a:t>
            </a:r>
          </a:p>
          <a:p>
            <a:pPr>
              <a:buNone/>
            </a:pPr>
            <a:r>
              <a:rPr lang="en-US" sz="2100" dirty="0" smtClean="0"/>
              <a:t>   [</a:t>
            </a:r>
            <a:r>
              <a:rPr lang="en-US" sz="2100" dirty="0" err="1" smtClean="0"/>
              <a:t>sh:property</a:t>
            </a:r>
            <a:r>
              <a:rPr lang="en-US" sz="2100" dirty="0" smtClean="0"/>
              <a:t> [ </a:t>
            </a:r>
            <a:r>
              <a:rPr lang="en-US" sz="2100" dirty="0" err="1" smtClean="0"/>
              <a:t>sh:path</a:t>
            </a:r>
            <a:r>
              <a:rPr lang="en-US" sz="2100" dirty="0" smtClean="0"/>
              <a:t>    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iot:observable</a:t>
            </a:r>
            <a:r>
              <a:rPr lang="en-US" sz="2100" dirty="0" smtClean="0"/>
              <a:t>;  </a:t>
            </a:r>
            <a:r>
              <a:rPr lang="en-US" sz="2100" dirty="0" err="1" smtClean="0"/>
              <a:t>sh:minCount</a:t>
            </a:r>
            <a:r>
              <a:rPr lang="en-US" sz="2100" dirty="0" smtClean="0"/>
              <a:t> 1 ;      </a:t>
            </a:r>
            <a:r>
              <a:rPr lang="en-US" sz="2100" dirty="0" err="1" smtClean="0"/>
              <a:t>sh:maxCount</a:t>
            </a:r>
            <a:r>
              <a:rPr lang="en-US" sz="2100" dirty="0" smtClean="0"/>
              <a:t> 1 ; </a:t>
            </a:r>
            <a:r>
              <a:rPr lang="en-US" sz="2100" dirty="0" err="1" smtClean="0"/>
              <a:t>sh:datatype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xsd:boolean</a:t>
            </a:r>
            <a:r>
              <a:rPr lang="en-US" sz="2100" dirty="0" smtClean="0"/>
              <a:t> ; ]; ] ).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iotsh:TemperatureDataShape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100" dirty="0" smtClean="0"/>
              <a:t>a     </a:t>
            </a:r>
            <a:r>
              <a:rPr lang="en-US" sz="2100" dirty="0" err="1" smtClean="0"/>
              <a:t>sh:NodeShape</a:t>
            </a:r>
            <a:r>
              <a:rPr lang="en-US" sz="2100" dirty="0" smtClean="0"/>
              <a:t> ;               </a:t>
            </a:r>
          </a:p>
          <a:p>
            <a:pPr>
              <a:buNone/>
            </a:pPr>
            <a:r>
              <a:rPr lang="en-US" sz="2100" dirty="0" err="1" smtClean="0"/>
              <a:t>sh:targetClass</a:t>
            </a:r>
            <a:r>
              <a:rPr lang="en-US" sz="2100" dirty="0" smtClean="0"/>
              <a:t>    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err="1" smtClean="0">
                <a:solidFill>
                  <a:srgbClr val="0070C0"/>
                </a:solidFill>
              </a:rPr>
              <a:t>iot:TemperatureData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smtClean="0"/>
              <a:t>; </a:t>
            </a:r>
          </a:p>
          <a:p>
            <a:pPr>
              <a:buNone/>
            </a:pPr>
            <a:r>
              <a:rPr lang="en-US" sz="2100" dirty="0" err="1" smtClean="0"/>
              <a:t>sh:and</a:t>
            </a:r>
            <a:r>
              <a:rPr lang="en-US" sz="2100" dirty="0" smtClean="0"/>
              <a:t> ([ </a:t>
            </a:r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err="1" smtClean="0"/>
              <a:t>sh:property</a:t>
            </a:r>
            <a:r>
              <a:rPr lang="en-US" sz="2100" dirty="0" smtClean="0"/>
              <a:t> [ </a:t>
            </a:r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err="1" smtClean="0"/>
              <a:t>sh:path</a:t>
            </a:r>
            <a:r>
              <a:rPr lang="en-US" sz="2100" dirty="0" smtClean="0"/>
              <a:t>   </a:t>
            </a:r>
            <a:r>
              <a:rPr lang="en-US" sz="2100" dirty="0" err="1" smtClean="0"/>
              <a:t>schema:propertyType</a:t>
            </a:r>
            <a:r>
              <a:rPr lang="en-US" sz="2100" dirty="0" smtClean="0"/>
              <a:t> ; 	</a:t>
            </a:r>
            <a:r>
              <a:rPr lang="en-US" sz="2100" dirty="0" err="1" smtClean="0"/>
              <a:t>sh:minCount</a:t>
            </a:r>
            <a:r>
              <a:rPr lang="en-US" sz="2100" dirty="0" smtClean="0"/>
              <a:t> 1 ;     </a:t>
            </a:r>
            <a:r>
              <a:rPr lang="en-US" sz="2100" dirty="0" err="1" smtClean="0"/>
              <a:t>sh:maxCount</a:t>
            </a:r>
            <a:r>
              <a:rPr lang="en-US" sz="2100" dirty="0" smtClean="0"/>
              <a:t> 1 ;     </a:t>
            </a:r>
            <a:r>
              <a:rPr lang="en-US" sz="2100" dirty="0" err="1" smtClean="0"/>
              <a:t>sh:datatype</a:t>
            </a:r>
            <a:r>
              <a:rPr lang="en-US" sz="2100" dirty="0" smtClean="0"/>
              <a:t>   </a:t>
            </a:r>
            <a:r>
              <a:rPr lang="en-US" sz="2100" dirty="0" err="1" smtClean="0">
                <a:solidFill>
                  <a:srgbClr val="0070C0"/>
                </a:solidFill>
              </a:rPr>
              <a:t>xsd:float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smtClean="0"/>
              <a:t>; ]; ]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en-US" sz="2100" dirty="0" err="1" smtClean="0"/>
              <a:t>sh:property</a:t>
            </a:r>
            <a:r>
              <a:rPr lang="en-US" sz="2100" dirty="0" smtClean="0"/>
              <a:t> [ </a:t>
            </a:r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err="1" smtClean="0"/>
              <a:t>sh:path</a:t>
            </a:r>
            <a:r>
              <a:rPr lang="en-US" sz="2100" dirty="0" smtClean="0"/>
              <a:t>       </a:t>
            </a:r>
            <a:r>
              <a:rPr lang="en-US" sz="2100" dirty="0" err="1" smtClean="0">
                <a:solidFill>
                  <a:srgbClr val="0070C0"/>
                </a:solidFill>
              </a:rPr>
              <a:t>schema:unitCode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smtClean="0"/>
              <a:t>;     </a:t>
            </a:r>
            <a:r>
              <a:rPr lang="en-US" sz="2100" dirty="0" err="1" smtClean="0"/>
              <a:t>sh:minCount</a:t>
            </a:r>
            <a:r>
              <a:rPr lang="en-US" sz="2100" dirty="0" smtClean="0"/>
              <a:t> 1 ;     </a:t>
            </a:r>
            <a:r>
              <a:rPr lang="en-US" sz="2100" dirty="0" err="1" smtClean="0"/>
              <a:t>sh:maxCount</a:t>
            </a:r>
            <a:r>
              <a:rPr lang="en-US" sz="2100" dirty="0" smtClean="0"/>
              <a:t> 1 ;                                       </a:t>
            </a:r>
          </a:p>
          <a:p>
            <a:pPr>
              <a:buNone/>
            </a:pPr>
            <a:r>
              <a:rPr lang="en-US" sz="2100" dirty="0"/>
              <a:t> </a:t>
            </a:r>
            <a:r>
              <a:rPr lang="en-US" sz="2100" dirty="0" smtClean="0"/>
              <a:t>  </a:t>
            </a:r>
            <a:r>
              <a:rPr lang="en-US" sz="2100" dirty="0" err="1" smtClean="0"/>
              <a:t>sh:in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( </a:t>
            </a:r>
            <a:r>
              <a:rPr lang="en-US" sz="2100" dirty="0" err="1" smtClean="0">
                <a:solidFill>
                  <a:srgbClr val="0070C0"/>
                </a:solidFill>
              </a:rPr>
              <a:t>iot:Celsius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err="1" smtClean="0">
                <a:solidFill>
                  <a:srgbClr val="0070C0"/>
                </a:solidFill>
              </a:rPr>
              <a:t>iot:Fahrenheit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err="1" smtClean="0">
                <a:solidFill>
                  <a:srgbClr val="0070C0"/>
                </a:solidFill>
              </a:rPr>
              <a:t>iot:Kelvin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 smtClean="0"/>
              <a:t>) ; ]; ] 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for Complex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/>
              <a:t>How to model SHACL shapes for interaction patterns with complex data?</a:t>
            </a:r>
          </a:p>
          <a:p>
            <a:pPr>
              <a:buNone/>
            </a:pPr>
            <a:r>
              <a:rPr lang="en-US" sz="1800" b="1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{  "@id": "</a:t>
            </a:r>
            <a:r>
              <a:rPr lang="en-US" sz="1800" dirty="0" err="1" smtClean="0"/>
              <a:t>iot:SetLevel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iot:acceptsInputData</a:t>
            </a:r>
            <a:r>
              <a:rPr lang="en-US" sz="1800" dirty="0" smtClean="0"/>
              <a:t>": [ {   "@id": "</a:t>
            </a:r>
            <a:r>
              <a:rPr lang="en-US" sz="1800" dirty="0" err="1" smtClean="0"/>
              <a:t>iot:TimeData</a:t>
            </a:r>
            <a:r>
              <a:rPr lang="en-US" sz="1800" dirty="0" smtClean="0"/>
              <a:t>“  },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{   "@id": "</a:t>
            </a:r>
            <a:r>
              <a:rPr lang="en-US" sz="1800" dirty="0" err="1" smtClean="0"/>
              <a:t>iot:LevelData</a:t>
            </a:r>
            <a:r>
              <a:rPr lang="en-US" sz="1800" dirty="0" smtClean="0"/>
              <a:t>“  } ]</a:t>
            </a:r>
            <a:endParaRPr lang="en-US" sz="1800" dirty="0"/>
          </a:p>
          <a:p>
            <a:pPr>
              <a:buNone/>
            </a:pPr>
            <a:r>
              <a:rPr lang="en-US" sz="1800" b="1" dirty="0" smtClean="0"/>
              <a:t>Current Approach:</a:t>
            </a:r>
          </a:p>
          <a:p>
            <a:pPr>
              <a:buNone/>
            </a:pPr>
            <a:r>
              <a:rPr lang="en-US" sz="1800" dirty="0" err="1" smtClean="0"/>
              <a:t>iotsh:SetLevelShape</a:t>
            </a:r>
            <a:r>
              <a:rPr lang="en-US" sz="1800" dirty="0" smtClean="0"/>
              <a:t> a </a:t>
            </a:r>
            <a:r>
              <a:rPr lang="en-US" sz="1800" dirty="0" err="1" smtClean="0"/>
              <a:t>sh:NodeShape</a:t>
            </a:r>
            <a:r>
              <a:rPr lang="en-US" sz="1800" dirty="0" smtClean="0"/>
              <a:t> ;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sh:targetClass</a:t>
            </a:r>
            <a:r>
              <a:rPr lang="en-US" sz="1800" dirty="0" smtClean="0"/>
              <a:t> </a:t>
            </a:r>
            <a:r>
              <a:rPr lang="en-US" sz="1800" dirty="0" err="1" smtClean="0"/>
              <a:t>iot:SetLevel</a:t>
            </a:r>
            <a:r>
              <a:rPr lang="en-US" sz="1800" dirty="0" smtClean="0"/>
              <a:t> ;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sh:and</a:t>
            </a:r>
            <a:r>
              <a:rPr lang="en-US" sz="1800" dirty="0" smtClean="0"/>
              <a:t> ([</a:t>
            </a:r>
            <a:r>
              <a:rPr lang="en-US" sz="1800" dirty="0" err="1" smtClean="0"/>
              <a:t>sh:property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[ </a:t>
            </a:r>
            <a:r>
              <a:rPr lang="en-US" sz="1800" dirty="0" err="1" smtClean="0"/>
              <a:t>sh:path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iot:acceptsInputData</a:t>
            </a:r>
            <a:r>
              <a:rPr lang="en-US" sz="1800" dirty="0" smtClean="0"/>
              <a:t>; </a:t>
            </a:r>
            <a:r>
              <a:rPr lang="en-US" sz="1800" dirty="0" err="1" smtClean="0"/>
              <a:t>sh:minCount</a:t>
            </a:r>
            <a:r>
              <a:rPr lang="en-US" sz="1800" dirty="0" smtClean="0"/>
              <a:t> 1 ; </a:t>
            </a:r>
            <a:r>
              <a:rPr lang="en-US" sz="1800" dirty="0" err="1" smtClean="0"/>
              <a:t>sh:maxCount</a:t>
            </a:r>
            <a:r>
              <a:rPr lang="en-US" sz="1800" dirty="0" smtClean="0"/>
              <a:t> 1 ;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sh:node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iot:TimeData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; ]; ]</a:t>
            </a:r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sh:property</a:t>
            </a:r>
            <a:r>
              <a:rPr lang="en-US" sz="1800" dirty="0" smtClean="0"/>
              <a:t> [ </a:t>
            </a:r>
            <a:r>
              <a:rPr lang="en-US" sz="1800" dirty="0" err="1" smtClean="0"/>
              <a:t>sh:path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iot:acceptsInputData</a:t>
            </a:r>
            <a:r>
              <a:rPr lang="en-US" sz="1800" dirty="0" smtClean="0"/>
              <a:t>; </a:t>
            </a:r>
            <a:r>
              <a:rPr lang="en-US" sz="1800" dirty="0" err="1" smtClean="0"/>
              <a:t>sh:minCount</a:t>
            </a:r>
            <a:r>
              <a:rPr lang="en-US" sz="1800" dirty="0" smtClean="0"/>
              <a:t> 1 ; </a:t>
            </a:r>
            <a:r>
              <a:rPr lang="en-US" sz="1800" dirty="0" err="1" smtClean="0"/>
              <a:t>sh:maxCount</a:t>
            </a:r>
            <a:r>
              <a:rPr lang="en-US" sz="1800" dirty="0" smtClean="0"/>
              <a:t> 1 ;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sh:node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iot:LevelData</a:t>
            </a:r>
            <a:r>
              <a:rPr lang="en-US" sz="1800" dirty="0" smtClean="0"/>
              <a:t> ; ]; ] ).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 smtClean="0"/>
              <a:t>Desired Approach:</a:t>
            </a:r>
          </a:p>
          <a:p>
            <a:pPr>
              <a:buNone/>
            </a:pPr>
            <a:r>
              <a:rPr lang="en-US" sz="1800" dirty="0" smtClean="0"/>
              <a:t>[ </a:t>
            </a:r>
            <a:r>
              <a:rPr lang="en-US" sz="1800" dirty="0" err="1" smtClean="0"/>
              <a:t>sh:path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iot:acceptsInputDat</a:t>
            </a:r>
            <a:r>
              <a:rPr lang="en-US" sz="1800" dirty="0" err="1" smtClean="0"/>
              <a:t>a</a:t>
            </a:r>
            <a:r>
              <a:rPr lang="en-US" sz="1800" dirty="0" smtClean="0"/>
              <a:t>; </a:t>
            </a:r>
            <a:r>
              <a:rPr lang="en-US" sz="1800" dirty="0" err="1" smtClean="0"/>
              <a:t>sh:minCount</a:t>
            </a:r>
            <a:r>
              <a:rPr lang="en-US" sz="1800" dirty="0" smtClean="0"/>
              <a:t> 1 ; </a:t>
            </a:r>
            <a:r>
              <a:rPr lang="en-US" sz="1800" dirty="0" err="1" smtClean="0"/>
              <a:t>sh:maxCount</a:t>
            </a:r>
            <a:r>
              <a:rPr lang="en-US" sz="1800" dirty="0" smtClean="0"/>
              <a:t> 1 ; </a:t>
            </a: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sh:node</a:t>
            </a:r>
            <a:r>
              <a:rPr lang="en-US" sz="1800" dirty="0" smtClean="0"/>
              <a:t>  (</a:t>
            </a:r>
            <a:r>
              <a:rPr lang="en-US" sz="1800" dirty="0" err="1" smtClean="0">
                <a:solidFill>
                  <a:srgbClr val="0070C0"/>
                </a:solidFill>
              </a:rPr>
              <a:t>iot:TimeData</a:t>
            </a: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err="1" smtClean="0"/>
              <a:t>sh:and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</a:t>
            </a:r>
            <a:r>
              <a:rPr lang="en-US" sz="1800" dirty="0" err="1" smtClean="0">
                <a:solidFill>
                  <a:srgbClr val="0070C0"/>
                </a:solidFill>
              </a:rPr>
              <a:t>iot:LevelData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One file: Interaction-pattern-</a:t>
            </a:r>
            <a:r>
              <a:rPr lang="en-US" sz="1800" dirty="0" err="1" smtClean="0"/>
              <a:t>shapes.jsonld</a:t>
            </a:r>
            <a:r>
              <a:rPr lang="en-US" sz="1800" dirty="0" smtClean="0"/>
              <a:t>?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Multiple files: </a:t>
            </a:r>
            <a:r>
              <a:rPr lang="en-US" sz="1800" dirty="0" err="1" smtClean="0"/>
              <a:t>TemperatureShape.jsonld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SetLevelShape.jsonld</a:t>
            </a:r>
            <a:r>
              <a:rPr lang="en-US" sz="1800" dirty="0" smtClean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iot.schema.org </vt:lpstr>
      <vt:lpstr>Status</vt:lpstr>
      <vt:lpstr>Interaction Pattern Shapes</vt:lpstr>
      <vt:lpstr>Shapes for Complex Data</vt:lpstr>
      <vt:lpstr>File structure</vt:lpstr>
      <vt:lpstr>Thank You!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 Interaction Patterns  as  SHACL Shapes</dc:title>
  <dc:creator>z003j0hn</dc:creator>
  <cp:lastModifiedBy>z003j0hn</cp:lastModifiedBy>
  <cp:revision>26</cp:revision>
  <dcterms:created xsi:type="dcterms:W3CDTF">2018-07-18T12:31:44Z</dcterms:created>
  <dcterms:modified xsi:type="dcterms:W3CDTF">2018-07-19T13:32:32Z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615346538</vt:i4>
  </property>
  <property fmtid="{D5CDD505-2E9C-101B-9397-08002B2CF9AE}" pid="3" name="_NewReviewCycle">
    <vt:lpwstr/>
  </property>
  <property fmtid="{D5CDD505-2E9C-101B-9397-08002B2CF9AE}" pid="4" name="_EmailSubject">
    <vt:lpwstr>iotschema slides</vt:lpwstr>
  </property>
  <property fmtid="{D5CDD505-2E9C-101B-9397-08002B2CF9AE}" pid="5" name="_AuthorEmail">
    <vt:lpwstr>darko.anicic@siemens.com</vt:lpwstr>
  </property>
  <property fmtid="{D5CDD505-2E9C-101B-9397-08002B2CF9AE}" pid="6" name="_AuthorEmailDisplayName">
    <vt:lpwstr>Anicic, Darko (CT RDA IOT EWT-DE)</vt:lpwstr>
  </property>
  <property fmtid="{D5CDD505-2E9C-101B-9397-08002B2CF9AE}" pid="7" name="_PreviousAdHocReviewCycleID">
    <vt:i4>-1554536216</vt:i4>
  </property>
</Properties>
</file>