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974E-F9A5-5C4F-8F16-8825B69A705C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1FBD-BAE4-D243-BC24-13CE1622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smtClean="0"/>
              <a:t>Teleconference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Agenda and announcements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WoT</a:t>
            </a:r>
            <a:r>
              <a:rPr lang="en-US" dirty="0" smtClean="0"/>
              <a:t> Thing Directory discovery in the </a:t>
            </a:r>
            <a:r>
              <a:rPr lang="en-US" dirty="0" err="1" smtClean="0"/>
              <a:t>iotschema</a:t>
            </a:r>
            <a:r>
              <a:rPr lang="en-US" dirty="0" smtClean="0"/>
              <a:t>-node-red project</a:t>
            </a:r>
          </a:p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One Data Model Liaison Group</a:t>
            </a:r>
          </a:p>
          <a:p>
            <a:pPr lvl="1"/>
            <a:r>
              <a:rPr lang="en-US" dirty="0" smtClean="0"/>
              <a:t>W3C Community Group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Roadmap </a:t>
            </a:r>
            <a:r>
              <a:rPr lang="en-US" dirty="0" smtClean="0"/>
              <a:t>for 2019</a:t>
            </a:r>
          </a:p>
          <a:p>
            <a:pPr lvl="1"/>
            <a:r>
              <a:rPr lang="en-US" dirty="0" smtClean="0"/>
              <a:t>Other updates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Outgrowth of "Hive", a well-attended meeting sponsored by the </a:t>
            </a:r>
            <a:r>
              <a:rPr lang="en-US" dirty="0" err="1" smtClean="0"/>
              <a:t>Zigbee</a:t>
            </a:r>
            <a:r>
              <a:rPr lang="en-US" dirty="0" smtClean="0"/>
              <a:t> Alliance in November</a:t>
            </a:r>
          </a:p>
          <a:p>
            <a:r>
              <a:rPr lang="en-US" dirty="0" smtClean="0"/>
              <a:t>Address the device interoperability problem across SDOs, Vendors, Service Providers</a:t>
            </a:r>
          </a:p>
          <a:p>
            <a:r>
              <a:rPr lang="en-US" dirty="0" smtClean="0"/>
              <a:t>Open membership, equal participation by company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OneM2M, GSMA, </a:t>
            </a:r>
            <a:r>
              <a:rPr lang="en-US" dirty="0" err="1" smtClean="0"/>
              <a:t>EnOcean</a:t>
            </a:r>
            <a:endParaRPr lang="en-US" dirty="0" smtClean="0"/>
          </a:p>
          <a:p>
            <a:r>
              <a:rPr lang="en-US" dirty="0" smtClean="0"/>
              <a:t>Google, Comcast, Schneider Electric, Honeywell, Ericsson, Qualcomm, NXP, Orange, Cable Labs, Silicon Labs, Samsung, Huawei, Haier,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Administratively hosted by OCF </a:t>
            </a:r>
          </a:p>
          <a:p>
            <a:r>
              <a:rPr lang="en-US" dirty="0"/>
              <a:t>Skip </a:t>
            </a:r>
            <a:r>
              <a:rPr lang="en-US" dirty="0" smtClean="0"/>
              <a:t>Ashton (SiLabs, </a:t>
            </a:r>
            <a:r>
              <a:rPr lang="en-US" dirty="0" err="1" smtClean="0"/>
              <a:t>Zigbee</a:t>
            </a:r>
            <a:r>
              <a:rPr lang="en-US" dirty="0" smtClean="0"/>
              <a:t>) </a:t>
            </a:r>
            <a:r>
              <a:rPr lang="en-US" dirty="0"/>
              <a:t>is Chair</a:t>
            </a:r>
          </a:p>
          <a:p>
            <a:r>
              <a:rPr lang="en-US" dirty="0" smtClean="0"/>
              <a:t>Weekly meetings; the third was January 16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Scope </a:t>
            </a:r>
            <a:r>
              <a:rPr lang="en-US" dirty="0"/>
              <a:t>and Priorities are being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Presentations are being given on existing models and approaches</a:t>
            </a:r>
          </a:p>
          <a:p>
            <a:pPr lvl="1"/>
            <a:r>
              <a:rPr lang="en-US" dirty="0" smtClean="0"/>
              <a:t>January 4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January 16 </a:t>
            </a:r>
            <a:r>
              <a:rPr lang="mr-IN" dirty="0" smtClean="0"/>
              <a:t>–</a:t>
            </a:r>
            <a:r>
              <a:rPr lang="en-US" dirty="0" smtClean="0"/>
              <a:t> Nest/Weave  </a:t>
            </a:r>
          </a:p>
          <a:p>
            <a:r>
              <a:rPr lang="en-US" dirty="0" smtClean="0"/>
              <a:t>Exploratory phase, gathering input and opinions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1608"/>
            <a:ext cx="7886700" cy="1325563"/>
          </a:xfrm>
        </p:spPr>
        <p:txBody>
          <a:bodyPr/>
          <a:lstStyle/>
          <a:p>
            <a:r>
              <a:rPr lang="en-US" dirty="0" smtClean="0"/>
              <a:t>W3C Community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3425"/>
            <a:ext cx="8151668" cy="4351338"/>
          </a:xfrm>
        </p:spPr>
        <p:txBody>
          <a:bodyPr/>
          <a:lstStyle/>
          <a:p>
            <a:r>
              <a:rPr lang="en-US" dirty="0" smtClean="0"/>
              <a:t>We have proposed a new W3C CG for </a:t>
            </a:r>
            <a:r>
              <a:rPr lang="en-US" dirty="0" err="1" smtClean="0"/>
              <a:t>IoT</a:t>
            </a:r>
            <a:r>
              <a:rPr lang="en-US" dirty="0" smtClean="0"/>
              <a:t> Extensions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/>
              <a:t>https://www.w3.org/community/blog/2019/01/17/proposed-group-schema-extensions-for-</a:t>
            </a:r>
            <a:r>
              <a:rPr lang="en-US" dirty="0" err="1"/>
              <a:t>iot</a:t>
            </a:r>
            <a:r>
              <a:rPr lang="en-US" dirty="0"/>
              <a:t>-community-group/</a:t>
            </a:r>
            <a:endParaRPr lang="en-US" dirty="0" smtClean="0"/>
          </a:p>
          <a:p>
            <a:r>
              <a:rPr lang="en-US" dirty="0" smtClean="0"/>
              <a:t>The charter will be our current charter (see the </a:t>
            </a:r>
            <a:r>
              <a:rPr lang="en-US" dirty="0" err="1" smtClean="0"/>
              <a:t>github</a:t>
            </a:r>
            <a:r>
              <a:rPr lang="en-US" dirty="0" smtClean="0"/>
              <a:t> repository)</a:t>
            </a:r>
          </a:p>
          <a:p>
            <a:r>
              <a:rPr lang="en-US" dirty="0" smtClean="0"/>
              <a:t>Four additional </a:t>
            </a:r>
            <a:r>
              <a:rPr lang="en-US" dirty="0" smtClean="0"/>
              <a:t>supporting members are required to start the group</a:t>
            </a:r>
          </a:p>
          <a:p>
            <a:r>
              <a:rPr lang="en-US" dirty="0" smtClean="0"/>
              <a:t>https</a:t>
            </a:r>
            <a:r>
              <a:rPr lang="en-US" dirty="0"/>
              <a:t>://www.w3.org/community/groups/proposed/</a:t>
            </a:r>
          </a:p>
          <a:p>
            <a:pPr lvl="1"/>
            <a:r>
              <a:rPr lang="en-US" dirty="0"/>
              <a:t>Schema Extensions for </a:t>
            </a:r>
            <a:r>
              <a:rPr lang="en-US" dirty="0" err="1"/>
              <a:t>IoT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26977" cy="4351338"/>
          </a:xfrm>
        </p:spPr>
        <p:txBody>
          <a:bodyPr/>
          <a:lstStyle/>
          <a:p>
            <a:r>
              <a:rPr lang="en-US" dirty="0" smtClean="0"/>
              <a:t>Keep and extend the current charter</a:t>
            </a:r>
          </a:p>
          <a:p>
            <a:r>
              <a:rPr lang="en-US" dirty="0" smtClean="0"/>
              <a:t>Provide a better venue for the group to operate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Work with related groups in W3C; Automotive, Spatial Data, Sensors, </a:t>
            </a:r>
            <a:r>
              <a:rPr lang="en-US" dirty="0" err="1" smtClean="0"/>
              <a:t>WoT</a:t>
            </a:r>
            <a:endParaRPr lang="en-US" dirty="0" smtClean="0"/>
          </a:p>
          <a:p>
            <a:r>
              <a:rPr lang="en-US" dirty="0" smtClean="0"/>
              <a:t>Potential transition to higher status in W3C, e.g. "Evergreen standard"</a:t>
            </a:r>
          </a:p>
          <a:p>
            <a:r>
              <a:rPr lang="en-US" dirty="0"/>
              <a:t>https://www.w3.org/community/groups/proposed/</a:t>
            </a:r>
          </a:p>
          <a:p>
            <a:pPr lvl="1"/>
            <a:r>
              <a:rPr lang="en-US" dirty="0" smtClean="0"/>
              <a:t>Schema Extensions for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2019 Roadmap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W3C Community Group</a:t>
            </a:r>
          </a:p>
          <a:p>
            <a:r>
              <a:rPr lang="en-US" dirty="0" smtClean="0"/>
              <a:t>Develop and document pattern, practices, and tools for creating and using definitions</a:t>
            </a:r>
          </a:p>
          <a:p>
            <a:r>
              <a:rPr lang="en-US" dirty="0" smtClean="0"/>
              <a:t>Web interface to browse definitions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Publish initial definition sets from contributors</a:t>
            </a:r>
          </a:p>
          <a:p>
            <a:r>
              <a:rPr lang="en-US" dirty="0" smtClean="0"/>
              <a:t>Identify future enhancements </a:t>
            </a:r>
          </a:p>
          <a:p>
            <a:pPr lvl="1"/>
            <a:r>
              <a:rPr lang="en-US" dirty="0" smtClean="0"/>
              <a:t>semantic categories and classes</a:t>
            </a:r>
          </a:p>
          <a:p>
            <a:pPr lvl="1"/>
            <a:r>
              <a:rPr lang="en-US" dirty="0" smtClean="0"/>
              <a:t>behaviors, rules,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328</Words>
  <Application>Microsoft Macintosh PowerPoint</Application>
  <PresentationFormat>Letter Paper (8.5x11 in)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iot.schema.org  </vt:lpstr>
      <vt:lpstr>Agenda</vt:lpstr>
      <vt:lpstr>One Data Model Liaison Group</vt:lpstr>
      <vt:lpstr>One Data Model Liaison Group</vt:lpstr>
      <vt:lpstr>W3C Community Group</vt:lpstr>
      <vt:lpstr>W3C Community Group</vt:lpstr>
      <vt:lpstr>2019 Roadmap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  </dc:title>
  <dc:creator>Michael Koster</dc:creator>
  <cp:lastModifiedBy>Michael Koster</cp:lastModifiedBy>
  <cp:revision>24</cp:revision>
  <dcterms:created xsi:type="dcterms:W3CDTF">2019-01-17T04:23:39Z</dcterms:created>
  <dcterms:modified xsi:type="dcterms:W3CDTF">2019-01-17T06:01:56Z</dcterms:modified>
</cp:coreProperties>
</file>