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68" r:id="rId5"/>
    <p:sldId id="271" r:id="rId6"/>
    <p:sldId id="272" r:id="rId7"/>
    <p:sldId id="273" r:id="rId8"/>
    <p:sldId id="275" r:id="rId9"/>
    <p:sldId id="276" r:id="rId10"/>
    <p:sldId id="269" r:id="rId11"/>
    <p:sldId id="278" r:id="rId12"/>
    <p:sldId id="277" r:id="rId13"/>
    <p:sldId id="279" r:id="rId14"/>
    <p:sldId id="264" r:id="rId15"/>
    <p:sldId id="259" r:id="rId16"/>
    <p:sldId id="280" r:id="rId17"/>
    <p:sldId id="265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T2TRG IETF 104</a:t>
            </a:r>
            <a:endParaRPr lang="en-US" dirty="0" smtClean="0"/>
          </a:p>
          <a:p>
            <a:r>
              <a:rPr lang="en-US" dirty="0" smtClean="0"/>
              <a:t>March </a:t>
            </a:r>
            <a:r>
              <a:rPr lang="en-US" dirty="0" smtClean="0"/>
              <a:t>26,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6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references and browser navigation hooks to definitions in external namespaces </a:t>
            </a:r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634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</a:t>
            </a:r>
            <a:r>
              <a:rPr lang="en-US" dirty="0" smtClean="0"/>
              <a:t>formed but </a:t>
            </a:r>
            <a:r>
              <a:rPr lang="en-US" dirty="0" smtClean="0"/>
              <a:t>still </a:t>
            </a:r>
            <a:r>
              <a:rPr lang="en-US" dirty="0" smtClean="0"/>
              <a:t>not active</a:t>
            </a:r>
          </a:p>
          <a:p>
            <a:pPr lvl="1"/>
            <a:r>
              <a:rPr lang="en-US" dirty="0" smtClean="0"/>
              <a:t>Need to elect chairs and create the mail </a:t>
            </a:r>
            <a:r>
              <a:rPr lang="en-US" dirty="0" smtClean="0"/>
              <a:t>list</a:t>
            </a:r>
          </a:p>
          <a:p>
            <a:r>
              <a:rPr lang="en-US" dirty="0"/>
              <a:t>One Data Model </a:t>
            </a:r>
            <a:r>
              <a:rPr lang="en-US" dirty="0" smtClean="0"/>
              <a:t>proposal</a:t>
            </a:r>
            <a:endParaRPr lang="en-US" dirty="0"/>
          </a:p>
          <a:p>
            <a:r>
              <a:rPr lang="en-US" dirty="0" smtClean="0"/>
              <a:t>Integration of </a:t>
            </a:r>
            <a:r>
              <a:rPr lang="en-US" dirty="0" err="1" smtClean="0"/>
              <a:t>IoT</a:t>
            </a:r>
            <a:r>
              <a:rPr lang="en-US" dirty="0" smtClean="0"/>
              <a:t> extensions into </a:t>
            </a:r>
            <a:r>
              <a:rPr lang="en-US" dirty="0" err="1" smtClean="0"/>
              <a:t>schema.org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annotation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6423</TotalTime>
  <Words>424</Words>
  <Application>Microsoft Macintosh PowerPoint</Application>
  <PresentationFormat>Letter Paper (8.5x11 in)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</vt:lpstr>
      <vt:lpstr>Mangal</vt:lpstr>
      <vt:lpstr>Arial</vt:lpstr>
      <vt:lpstr>Office Theme</vt:lpstr>
      <vt:lpstr>IoT Extensions for schema.org </vt:lpstr>
      <vt:lpstr>Brief Status</vt:lpstr>
      <vt:lpstr>One Data Model Proposal</vt:lpstr>
      <vt:lpstr>UML Model</vt:lpstr>
      <vt:lpstr>Capabilities</vt:lpstr>
      <vt:lpstr>Properties, Actions, Events</vt:lpstr>
      <vt:lpstr>Data Items</vt:lpstr>
      <vt:lpstr>OCF Definition with annotated  paths and operations </vt:lpstr>
      <vt:lpstr>OCF Definition with data annotations</vt:lpstr>
      <vt:lpstr>Schema.org integration</vt:lpstr>
      <vt:lpstr>schema.org IoT Extension Core Model </vt:lpstr>
      <vt:lpstr>Feature of Interest Properties</vt:lpstr>
      <vt:lpstr>Schema.org integration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47</cp:revision>
  <cp:lastPrinted>2019-03-21T15:58:17Z</cp:lastPrinted>
  <dcterms:created xsi:type="dcterms:W3CDTF">2019-02-21T13:28:37Z</dcterms:created>
  <dcterms:modified xsi:type="dcterms:W3CDTF">2019-03-26T00:18:40Z</dcterms:modified>
</cp:coreProperties>
</file>