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20"/>
  </p:notesMasterIdLst>
  <p:sldIdLst>
    <p:sldId id="256" r:id="rId9"/>
    <p:sldId id="306" r:id="rId10"/>
    <p:sldId id="309" r:id="rId11"/>
    <p:sldId id="307" r:id="rId12"/>
    <p:sldId id="308" r:id="rId13"/>
    <p:sldId id="311" r:id="rId14"/>
    <p:sldId id="296" r:id="rId15"/>
    <p:sldId id="297" r:id="rId16"/>
    <p:sldId id="312" r:id="rId17"/>
    <p:sldId id="313" r:id="rId18"/>
    <p:sldId id="279" r:id="rId19"/>
  </p:sldIdLst>
  <p:sldSz cx="9144000" cy="6858000" type="screen4x3"/>
  <p:notesSz cx="6858000" cy="9144000"/>
  <p:custDataLst>
    <p:custData r:id="rId5"/>
    <p:custData r:id="rId6"/>
    <p:custData r:id="rId7"/>
    <p:custData r:id="rId1"/>
    <p:custData r:id="rId2"/>
    <p:custData r:id="rId3"/>
    <p:custData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75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F30CD-7458-413E-9BBB-A514335839D9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A9263-D405-4C86-B0D4-4111C2B5E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71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796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02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89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20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1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789C-CD49-4935-8A58-A93B7068883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4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789C-CD49-4935-8A58-A93B7068883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52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27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334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28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A9263-D405-4C86-B0D4-4111C2B5E1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71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1FA-5172-48FA-9452-D2F6356605A1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3DCA-86D7-4E6E-81CD-EC7D1228F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otschema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otschem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iot.schema.org Model - Revisited </a:t>
            </a:r>
          </a:p>
          <a:p>
            <a:r>
              <a:rPr lang="en-US" sz="2600" dirty="0"/>
              <a:t>Darko Anicic</a:t>
            </a:r>
          </a:p>
          <a:p>
            <a:r>
              <a:rPr lang="en-US" sz="2600" dirty="0"/>
              <a:t>Aparna Thuluva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5FC4-CDB5-48A8-9462-DDAC193D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B5D3-5559-4F35-B650-AEAE274F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updated model</a:t>
            </a:r>
          </a:p>
          <a:p>
            <a:r>
              <a:rPr lang="en-US" dirty="0"/>
              <a:t>Apply changes to the current schema</a:t>
            </a:r>
          </a:p>
          <a:p>
            <a:r>
              <a:rPr lang="en-US" dirty="0"/>
              <a:t>Update our prototype web site: </a:t>
            </a:r>
            <a:r>
              <a:rPr lang="en-US" dirty="0">
                <a:hlinkClick r:id="rId3"/>
              </a:rPr>
              <a:t>iotschema.org</a:t>
            </a:r>
            <a:endParaRPr lang="en-US" dirty="0"/>
          </a:p>
          <a:p>
            <a:r>
              <a:rPr lang="en-US" dirty="0"/>
              <a:t>Review the </a:t>
            </a:r>
            <a:r>
              <a:rPr lang="en-US" dirty="0" err="1"/>
              <a:t>iotschema</a:t>
            </a:r>
            <a:r>
              <a:rPr lang="en-US" dirty="0"/>
              <a:t> SHACL Shapes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33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please…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the Roadmap for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Among other tasks:</a:t>
            </a:r>
          </a:p>
          <a:p>
            <a:r>
              <a:rPr lang="en-US" sz="3000" dirty="0"/>
              <a:t>Review the current iot.schema.org model</a:t>
            </a:r>
            <a:endParaRPr lang="en-US" sz="2400" dirty="0"/>
          </a:p>
          <a:p>
            <a:r>
              <a:rPr lang="en-US" sz="2800" dirty="0"/>
              <a:t>Navigation for Capabilities on our prototype web site: </a:t>
            </a:r>
            <a:r>
              <a:rPr lang="en-US" sz="2800" dirty="0">
                <a:hlinkClick r:id="rId3"/>
              </a:rPr>
              <a:t>iotschema.org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53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changes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iot.schema.org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91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Avoid Mixing Classes and Instances</a:t>
            </a:r>
            <a:br>
              <a:rPr lang="en-US" sz="3600" dirty="0"/>
            </a:br>
            <a:r>
              <a:rPr lang="en-US" sz="2400" dirty="0"/>
              <a:t>See Issue </a:t>
            </a:r>
            <a:r>
              <a:rPr lang="de-DE" sz="2400" dirty="0"/>
              <a:t>#2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7" y="12594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iot.schema.org Example: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7584" y="2556259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providesOutputData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8104" y="2556259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InteractionPattern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3419872" y="2826259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63888" y="284364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domainIncludes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7584" y="1772816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8104" y="1772816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InteractionPattern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>
            <a:off x="3419872" y="20428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3888" y="206020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3347700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is a class!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584" y="3995772"/>
            <a:ext cx="259228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Temperature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MotionDetected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OperationStatus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8104" y="3995772"/>
            <a:ext cx="2592288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StatusData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 flipV="1">
            <a:off x="3419872" y="4751772"/>
            <a:ext cx="2088232" cy="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9872" y="4859868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723964"/>
            <a:ext cx="598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appears to be an instance!- which is not correct</a:t>
            </a:r>
          </a:p>
        </p:txBody>
      </p:sp>
    </p:spTree>
    <p:extLst>
      <p:ext uri="{BB962C8B-B14F-4D97-AF65-F5344CB8AC3E}">
        <p14:creationId xmlns:p14="http://schemas.microsoft.com/office/powerpoint/2010/main" val="396494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Proposal: Using RDF Shapes in iot.schema.org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700808"/>
            <a:ext cx="259228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Temperature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MotionDetected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OperationStatus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04" y="1700808"/>
            <a:ext cx="2592288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StateData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StatusData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19872" y="2420888"/>
            <a:ext cx="2088232" cy="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2528984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3995936" y="206084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5576" y="3501008"/>
            <a:ext cx="2592000" cy="1584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08392" y="3501008"/>
            <a:ext cx="2592000" cy="1584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57803" y="4247716"/>
            <a:ext cx="2088232" cy="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7864" y="4355812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providesOutputData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584" y="4005064"/>
            <a:ext cx="24482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TemperatureShape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0112" y="4005064"/>
            <a:ext cx="244827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TemperatureDataShape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hteck 42"/>
          <p:cNvSpPr/>
          <p:nvPr/>
        </p:nvSpPr>
        <p:spPr>
          <a:xfrm>
            <a:off x="6300192" y="5589240"/>
            <a:ext cx="1800200" cy="86409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6584472" y="5733256"/>
            <a:ext cx="0" cy="36004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257" y="5733256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path</a:t>
            </a:r>
          </a:p>
        </p:txBody>
      </p:sp>
      <p:sp>
        <p:nvSpPr>
          <p:cNvPr id="20" name="Oval 19"/>
          <p:cNvSpPr/>
          <p:nvPr/>
        </p:nvSpPr>
        <p:spPr>
          <a:xfrm>
            <a:off x="6372200" y="6135487"/>
            <a:ext cx="432048" cy="2160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36192" y="603187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1053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9217-42A1-4021-ADF0-5DB320A0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Incomplete Content of Schema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C6EB7-D5C3-4643-96DC-D5F24323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77841"/>
            <a:ext cx="8229600" cy="27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0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iot.schema.org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52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Capability Model</a:t>
            </a:r>
            <a:br>
              <a:rPr lang="en-US" dirty="0"/>
            </a:br>
            <a:r>
              <a:rPr lang="en-US" sz="2700" dirty="0"/>
              <a:t>iot.schema.org</a:t>
            </a:r>
            <a:endParaRPr lang="de-DE" sz="2700" dirty="0"/>
          </a:p>
        </p:txBody>
      </p:sp>
      <p:pic>
        <p:nvPicPr>
          <p:cNvPr id="3074" name="Picture 2" descr="D:\UserData\z0037u6t\Work on Talks\2018-10-02-iot.schema.org-Model\material\iotschema-Capabiliti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09813"/>
            <a:ext cx="8032213" cy="29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6D98-A63A-4D9C-BF8B-ADFC34BA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983D6-EF8B-4ECC-8E83-27BC62677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7266384" cy="54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d22eb3b3-0295-4f52-9693-ce65d377ed60" isdomainofvalue="False" dataSourceId="19e9f948-02ca-4d27-90e6-24d296771f0a"/>
</file>

<file path=customXml/item2.xml><?xml version="1.0" encoding="utf-8"?>
<VariableList UniqueId="d22eb3b3-0295-4f52-9693-ce65d377ed60" Name="AD_HOC" ContentType="XML" MajorVersion="0" MinorVersion="1" isLocalCopy="False" IsBaseObject="False" DataSourceId="19e9f948-02ca-4d27-90e6-24d296771f0a" DataSourceMajorVersion="0" DataSourceMinorVersion="1"/>
</file>

<file path=customXml/item3.xml><?xml version="1.0" encoding="utf-8"?>
<VariableListDefinition name="Computed" displayName="Computed" id="33e310cd-6152-4c48-aa53-63b70f7aa4a8" isdomainofvalue="False" dataSourceId="7b666787-e356-4659-ac4e-a890da7777d7"/>
</file>

<file path=customXml/item4.xml><?xml version="1.0" encoding="utf-8"?>
<VariableList UniqueId="33e310cd-6152-4c48-aa53-63b70f7aa4a8" Name="Computed" ContentType="XML" MajorVersion="0" MinorVersion="1" isLocalCopy="False" IsBaseObject="False" DataSourceId="7b666787-e356-4659-ac4e-a890da7777d7" DataSourceMajorVersion="0" DataSourceMinorVersion="1"/>
</file>

<file path=customXml/item5.xml><?xml version="1.0" encoding="utf-8"?>
<VariableListDefinition name="System" displayName="System" id="222d7718-791b-4a6d-9716-def6a42f7bff" isdomainofvalue="False" dataSourceId="5ed67475-2213-46e7-91e8-d87109d2244d"/>
</file>

<file path=customXml/item6.xml><?xml version="1.0" encoding="utf-8"?>
<VariableList UniqueId="222d7718-791b-4a6d-9716-def6a42f7bff" Name="System" ContentType="XML" MajorVersion="0" MinorVersion="1" isLocalCopy="False" IsBaseObject="False" DataSourceId="5ed67475-2213-46e7-91e8-d87109d2244d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14612664-CAE5-41B3-9A3A-CBA1DFA3F9F7}">
  <ds:schemaRefs/>
</ds:datastoreItem>
</file>

<file path=customXml/itemProps2.xml><?xml version="1.0" encoding="utf-8"?>
<ds:datastoreItem xmlns:ds="http://schemas.openxmlformats.org/officeDocument/2006/customXml" ds:itemID="{9E0C93B1-DC31-4A36-9412-B549704002F6}">
  <ds:schemaRefs/>
</ds:datastoreItem>
</file>

<file path=customXml/itemProps3.xml><?xml version="1.0" encoding="utf-8"?>
<ds:datastoreItem xmlns:ds="http://schemas.openxmlformats.org/officeDocument/2006/customXml" ds:itemID="{42041D91-FF78-4FAF-BA56-21575117A16D}">
  <ds:schemaRefs/>
</ds:datastoreItem>
</file>

<file path=customXml/itemProps4.xml><?xml version="1.0" encoding="utf-8"?>
<ds:datastoreItem xmlns:ds="http://schemas.openxmlformats.org/officeDocument/2006/customXml" ds:itemID="{1FB84050-BA2D-4DDF-BE79-0B9F17763B54}">
  <ds:schemaRefs/>
</ds:datastoreItem>
</file>

<file path=customXml/itemProps5.xml><?xml version="1.0" encoding="utf-8"?>
<ds:datastoreItem xmlns:ds="http://schemas.openxmlformats.org/officeDocument/2006/customXml" ds:itemID="{E48D4681-5F16-45AF-9AB4-49B0F7CEDB95}">
  <ds:schemaRefs/>
</ds:datastoreItem>
</file>

<file path=customXml/itemProps6.xml><?xml version="1.0" encoding="utf-8"?>
<ds:datastoreItem xmlns:ds="http://schemas.openxmlformats.org/officeDocument/2006/customXml" ds:itemID="{9DCB9042-3CCD-47A9-A6BA-1DF1D874EB3B}">
  <ds:schemaRefs/>
</ds:datastoreItem>
</file>

<file path=customXml/itemProps7.xml><?xml version="1.0" encoding="utf-8"?>
<ds:datastoreItem xmlns:ds="http://schemas.openxmlformats.org/officeDocument/2006/customXml" ds:itemID="{E4313A12-69D0-41A6-A87B-4A95B61D071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On-screen Show (4:3)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iot.schema.org </vt:lpstr>
      <vt:lpstr>Review of the Roadmap for 2019</vt:lpstr>
      <vt:lpstr>Motivation for changes</vt:lpstr>
      <vt:lpstr>Avoid Mixing Classes and Instances See Issue #2</vt:lpstr>
      <vt:lpstr>Proposal: Using RDF Shapes in iot.schema.org</vt:lpstr>
      <vt:lpstr>Incomplete Content of Schema</vt:lpstr>
      <vt:lpstr>Updated Model</vt:lpstr>
      <vt:lpstr>Current Capability Model iot.schema.org</vt:lpstr>
      <vt:lpstr>Updated Model</vt:lpstr>
      <vt:lpstr>Next Steps</vt:lpstr>
      <vt:lpstr>Thank You!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z003j0hn</dc:creator>
  <cp:keywords>C_Unrestricted</cp:keywords>
  <cp:lastModifiedBy>Anicic, Darko (CT RDA IOT EWT-DE)</cp:lastModifiedBy>
  <cp:revision>426</cp:revision>
  <dcterms:created xsi:type="dcterms:W3CDTF">2018-06-20T15:00:17Z</dcterms:created>
  <dcterms:modified xsi:type="dcterms:W3CDTF">2019-04-17T07:15:11Z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