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A4DB"/>
    <a:srgbClr val="7E8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0F900-A4D8-6FFA-9BF7-72B304DD1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E31295-2AC7-6BE5-6899-AC7620B7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D8667F-6F69-3472-F2E5-EC8C8285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B080-B22F-40DE-81DC-464394BB56A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885720-C546-2FE9-7AC8-473F9A97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55109F-53F0-7C18-61CD-67EC6366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BC5-569C-44EF-9E2F-BFA417F9B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32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8C488-7F82-BCAC-8665-DA3B1EBA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E4804B-9E9A-9A73-4EA5-32779310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2F567-FEA9-3470-C690-FA90AC07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B080-B22F-40DE-81DC-464394BB56A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A954D-21FD-C9BE-B70B-C4FD17C6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C50F79-8FAF-FB3C-4444-3FF05013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BC5-569C-44EF-9E2F-BFA417F9B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0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D17777-4E4A-233E-D57F-678E9716C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35C00D-95E2-3CB3-5B94-F7D0BE594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066CFA-AA3F-41B2-E6DC-9DA6B87B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B080-B22F-40DE-81DC-464394BB56A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01F77-CC05-2489-8FE2-088E7B24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270F94-3ABB-2ADA-9FDB-F2E7B840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BC5-569C-44EF-9E2F-BFA417F9B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09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918C2-B7EC-1D90-38A0-E9AF6AF8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B7D029-0B01-07DD-86F0-35E05034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2D8715-0766-2DD0-F419-18534EC1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B080-B22F-40DE-81DC-464394BB56A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40269E-95B4-8301-DE6A-9DB85C26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40C76E-5B12-7A2C-0BDC-03477A98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BC5-569C-44EF-9E2F-BFA417F9B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32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86458-5192-0AD4-26F5-DF4B5753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70226-EB3B-90E5-2C10-AF291F74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2BFB2-96CB-6542-792C-48BB13EA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B080-B22F-40DE-81DC-464394BB56A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298FE1-333A-B060-2119-4A398546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0A278A-254A-01B7-A563-B75533D7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BC5-569C-44EF-9E2F-BFA417F9B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DB7C6-0045-C5D6-E0EF-7F16948C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3C10C-1FBC-CD96-7CB0-30CCBF01D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C1AE70-E35A-68BE-D283-2A98D1F0B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8E50DB-7ECA-A542-033E-0D47BB7E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B080-B22F-40DE-81DC-464394BB56A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1EC09E-0970-49A8-D7F7-F8FF7C06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A1D67-C5C5-FADB-9537-8CFB626C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BC5-569C-44EF-9E2F-BFA417F9B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23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A1C31-22B5-29AD-F916-10BC3960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8028F2-6EEB-49D5-2DAF-6CF5D8264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CD3112-9D59-C526-92FA-8AD898982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7B13BE-E864-F065-81EB-F57FFC7CA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E22A74-3132-AC7F-F230-6DB9357D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46E3B1-1D17-041A-81AF-78F8C01A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B080-B22F-40DE-81DC-464394BB56A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A5533B-8FA4-6332-E043-EBFE360F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C341DA-80E4-DDA9-C072-07BE031C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BC5-569C-44EF-9E2F-BFA417F9B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09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E9B69-3825-6277-2669-03AC98A4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AE1E9F-C13B-5EC9-28BF-A677093A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B080-B22F-40DE-81DC-464394BB56A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5AAB5D-EFC0-6A23-A43D-5D3369A6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4F122D-D631-F14B-AA79-5A2F945D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BC5-569C-44EF-9E2F-BFA417F9B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67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8595A9-E3B5-9C9E-9A37-9CBF82B3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B080-B22F-40DE-81DC-464394BB56A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582211-B307-B49B-EFE9-29949C86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070794-671F-B0DD-3A5A-6E5D0915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BC5-569C-44EF-9E2F-BFA417F9B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86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A90DB-E12A-D9E4-DB23-B75148C9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75F13-10DE-FA13-D310-4B809D9E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FA78CF-CCB8-B05B-B098-503394077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39F6F2-2369-4D90-FB94-6D5F5D9D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B080-B22F-40DE-81DC-464394BB56A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AC3CF9-D88C-B01A-F5CD-2851A5EE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87C0D9-05C9-342D-2B22-438028E9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BC5-569C-44EF-9E2F-BFA417F9B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7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5A2D-4F39-115A-F72D-C3B17D87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CC989A-BAFD-97CA-A6FE-996354140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D136D-C4C5-2C5C-4117-B693F5E4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159DF9-ACEB-E5E9-529D-223D3C95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B080-B22F-40DE-81DC-464394BB56A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EFB87-9E09-0FBD-01E6-187BE015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A8D023-427E-4AC4-8563-935BF1C3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BC5-569C-44EF-9E2F-BFA417F9B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75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572CC1-428E-00F6-8884-A24F63E9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92325E-5294-4AC1-A973-A3DAEBBF6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198BF-E6D2-2FF6-1FC2-6B262918F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B080-B22F-40DE-81DC-464394BB56A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B8F211-F399-C8BD-AD79-A396EB3F5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A22F9-8FF3-0973-064F-4560BAEED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7BC5-569C-44EF-9E2F-BFA417F9B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67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A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5DC1F5-8B7F-3151-8D18-261D55A1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933" y="0"/>
            <a:ext cx="2480153" cy="640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B41015-97C2-C437-6E91-F9D537F35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305" y="457200"/>
            <a:ext cx="3625628" cy="640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96900" dist="114300" dir="3840000" sx="104000" sy="104000" algn="ctr" rotWithShape="0">
              <a:schemeClr val="tx1">
                <a:alpha val="49000"/>
              </a:scheme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2848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Alferes</dc:creator>
  <cp:lastModifiedBy>Daniel Alferes</cp:lastModifiedBy>
  <cp:revision>2</cp:revision>
  <dcterms:created xsi:type="dcterms:W3CDTF">2024-06-26T19:24:43Z</dcterms:created>
  <dcterms:modified xsi:type="dcterms:W3CDTF">2024-06-26T19:28:43Z</dcterms:modified>
</cp:coreProperties>
</file>