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906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06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555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1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4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4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76D876-DB3A-429A-9076-D2E8D5FFDAA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88FBE5-A140-4AC3-BD70-2135C25FA3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4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Пилюгин Д.Д.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9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7206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07177"/>
            <a:ext cx="9601200" cy="3960223"/>
          </a:xfrm>
        </p:spPr>
        <p:txBody>
          <a:bodyPr/>
          <a:lstStyle/>
          <a:p>
            <a:r>
              <a:rPr lang="en-US" dirty="0"/>
              <a:t>MS </a:t>
            </a:r>
            <a:r>
              <a:rPr lang="en-US" dirty="0" smtClean="0"/>
              <a:t>SQL</a:t>
            </a:r>
            <a:endParaRPr lang="en-US" dirty="0" smtClean="0"/>
          </a:p>
          <a:p>
            <a:r>
              <a:rPr lang="en-US" dirty="0" err="1" smtClean="0"/>
              <a:t>Laravel</a:t>
            </a:r>
            <a:r>
              <a:rPr lang="en-US" dirty="0" smtClean="0"/>
              <a:t> (API)</a:t>
            </a:r>
          </a:p>
          <a:p>
            <a:r>
              <a:rPr lang="en-US" dirty="0" smtClean="0"/>
              <a:t>React typescript template</a:t>
            </a:r>
            <a:endParaRPr lang="en-US" dirty="0" smtClean="0"/>
          </a:p>
          <a:p>
            <a:r>
              <a:rPr lang="en-US" dirty="0" err="1" smtClean="0"/>
              <a:t>Redux</a:t>
            </a:r>
            <a:r>
              <a:rPr lang="en-US" dirty="0" smtClean="0"/>
              <a:t> Toolkit</a:t>
            </a:r>
            <a:endParaRPr lang="en-US" dirty="0"/>
          </a:p>
          <a:p>
            <a:r>
              <a:rPr lang="en-US" dirty="0" smtClean="0"/>
              <a:t>Tailwind</a:t>
            </a:r>
            <a:endParaRPr lang="en-US" dirty="0" smtClean="0"/>
          </a:p>
          <a:p>
            <a:r>
              <a:rPr lang="en-US" dirty="0" smtClean="0"/>
              <a:t>GitHub, </a:t>
            </a:r>
            <a:r>
              <a:rPr lang="en-US" dirty="0" err="1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2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2228" y="215538"/>
            <a:ext cx="9601200" cy="864326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/>
              <a:t>сущностей базы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6" y="869986"/>
            <a:ext cx="5573486" cy="5594154"/>
          </a:xfrm>
        </p:spPr>
      </p:pic>
    </p:spTree>
    <p:extLst>
      <p:ext uri="{BB962C8B-B14F-4D97-AF65-F5344CB8AC3E}">
        <p14:creationId xmlns:p14="http://schemas.microsoft.com/office/powerpoint/2010/main" val="17047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50</TotalTime>
  <Words>26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Курсовая работа</vt:lpstr>
      <vt:lpstr>Используемые технологии</vt:lpstr>
      <vt:lpstr>Диаграмма сущностей базы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pilyu</dc:creator>
  <cp:lastModifiedBy>Данил Пилюгин</cp:lastModifiedBy>
  <cp:revision>11</cp:revision>
  <dcterms:created xsi:type="dcterms:W3CDTF">2022-05-25T20:49:09Z</dcterms:created>
  <dcterms:modified xsi:type="dcterms:W3CDTF">2023-05-12T22:37:09Z</dcterms:modified>
</cp:coreProperties>
</file>