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B4A7C-D7C3-417D-86E4-DF571AB0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11A6E7-E4BD-4E88-8B65-1F9F09D6B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DD7A65-4484-4015-938C-AA255F80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120E-F044-43C7-9FD0-4C5FE19C0EA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FCF7C9-8283-435D-A3D3-A74D5448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A6C189-657C-4206-B508-01B5BDE5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7E1E-46F2-4883-9723-E5A848A65E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6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8BD5E-3465-48CC-8815-70B714D8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42F598-F768-44F0-A96A-8D230F2A0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21FECB-1874-4B24-8A84-6A7B309E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120E-F044-43C7-9FD0-4C5FE19C0EA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73842E-F7B5-416E-8963-AA81359E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F09C58-6D10-4F18-9D26-4A60DB79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7E1E-46F2-4883-9723-E5A848A65E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8C96F5-4930-403C-B98D-C2D4F1730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3280CB-B9A5-4997-9F5F-2D94B2B52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0F03A-91D2-434A-854E-619830D2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120E-F044-43C7-9FD0-4C5FE19C0EA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3FE18F-B9CE-4CFB-B08C-A7AAA1AF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7113D-40E3-4F66-BBA5-6D7EF06E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7E1E-46F2-4883-9723-E5A848A65E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8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7C1E8-720D-4C8D-8891-84FC28DF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9FE147-EB40-446F-92A9-023091D0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AE80C4-17E3-4802-B461-FCB47B71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120E-F044-43C7-9FD0-4C5FE19C0EA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F6F36-DF12-457F-8140-D639F45C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4CBF99-048D-4DC6-92DD-CA594537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7E1E-46F2-4883-9723-E5A848A65E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F04BE-54E1-4134-879F-067DFAC2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0210B2-BBEC-49A1-BEC3-C9658164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BFBD4-1A44-4A3D-96FF-20C0FDCF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120E-F044-43C7-9FD0-4C5FE19C0EA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1B0247-2472-484C-9F84-9FC7B9E1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C7D44D-C57C-4309-8D17-AE9298F2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7E1E-46F2-4883-9723-E5A848A65E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55438-4CE9-4F93-ADA4-0EEE4323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C85547-60A2-40C7-BC06-35BC852EA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58917B-40E7-4EF3-8FD9-FB37E4271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6C7052-1356-4C76-86E9-71343975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120E-F044-43C7-9FD0-4C5FE19C0EA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0C56D5-FCC4-4429-993B-76D49CF7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A1036B-AE49-4D75-8F2C-ABD57D96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7E1E-46F2-4883-9723-E5A848A65E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7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01E1F-881A-4B02-A6AD-7BAE3B79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B4B383-4226-4D55-8C2E-417B2F57F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45B78D-3845-4AC7-8AC0-408A56276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24696E-ED3C-4EFC-A455-D6D822355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AE9D6C-0208-45D5-B4F3-D09C7A7FB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4C3B93-3A15-44A1-8F4B-20663FF8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120E-F044-43C7-9FD0-4C5FE19C0EA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777929-4773-4B74-BC2B-26769EC6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A9A59F-CD83-4804-9DE8-421F2D1E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7E1E-46F2-4883-9723-E5A848A65E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3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45D9A-3804-457F-BF08-37833489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BBC39-2FDA-44B9-94AD-2BA57021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120E-F044-43C7-9FD0-4C5FE19C0EA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0CEBE3-B2CA-49ED-BA35-5BE1D585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E4F783-1D61-4205-8B90-428888BC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7E1E-46F2-4883-9723-E5A848A65E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5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F9B326-26D4-4E9B-BA9A-E8D6B961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120E-F044-43C7-9FD0-4C5FE19C0EA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2CB18E-9469-4904-A79D-B56FEFFF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25D0DF-EB6F-4D4C-A707-A56D3C3C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7E1E-46F2-4883-9723-E5A848A65E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2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68B90-D518-41BC-896E-3309019D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38F07D-7FC7-4CCB-ADCB-7B1DD53A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F8ECB1-17FD-46C5-8B68-A156470C5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00D608-DDB4-4170-950B-2D0D5E14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120E-F044-43C7-9FD0-4C5FE19C0EA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2970B0-4740-413D-B4B3-9D505514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B9CA10-4CDB-4674-9F2B-528CF02D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7E1E-46F2-4883-9723-E5A848A65E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70300-BE2A-4962-BB60-724571DA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91B7AF-3C69-4A77-A798-DB329D843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F134E2-C71F-4222-BE58-BC5C16ABD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2EDD09-1470-4457-AAF6-E89DE1DB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120E-F044-43C7-9FD0-4C5FE19C0EA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F7239A-89D6-4732-A9C8-A58F78F9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CFA5F7-E07B-4DF4-BDC1-B5750291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7E1E-46F2-4883-9723-E5A848A65E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103066-508F-4540-88CF-61701127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18EF92-9C9E-4356-A44F-FA60751A4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B96260-4257-4EAE-A41F-F6A041C9C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A120E-F044-43C7-9FD0-4C5FE19C0EA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0042B4-790D-4079-BC71-667584B45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3B36A-5BD7-4ADA-985D-D473F4D29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E7E1E-46F2-4883-9723-E5A848A65E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7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8C948DD2-B74E-4F36-A543-A602C37642CA}"/>
              </a:ext>
            </a:extLst>
          </p:cNvPr>
          <p:cNvGrpSpPr/>
          <p:nvPr/>
        </p:nvGrpSpPr>
        <p:grpSpPr>
          <a:xfrm>
            <a:off x="655982" y="234392"/>
            <a:ext cx="11138453" cy="6389216"/>
            <a:chOff x="655982" y="234392"/>
            <a:chExt cx="11138453" cy="6389216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59D8D74-BA62-475F-9EC8-525B7388E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557" t="17584" r="7352" b="21933"/>
            <a:stretch/>
          </p:blipFill>
          <p:spPr>
            <a:xfrm>
              <a:off x="655982" y="234392"/>
              <a:ext cx="10880035" cy="6389216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BC8588A-2222-4935-A916-00A2D6923631}"/>
                </a:ext>
              </a:extLst>
            </p:cNvPr>
            <p:cNvSpPr/>
            <p:nvPr/>
          </p:nvSpPr>
          <p:spPr>
            <a:xfrm>
              <a:off x="8706678" y="234392"/>
              <a:ext cx="3087757" cy="1448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431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 de Angeli Dutra</dc:creator>
  <cp:lastModifiedBy>Daniela de Angeli Dutra</cp:lastModifiedBy>
  <cp:revision>1</cp:revision>
  <dcterms:created xsi:type="dcterms:W3CDTF">2020-11-30T23:17:50Z</dcterms:created>
  <dcterms:modified xsi:type="dcterms:W3CDTF">2020-11-30T23:20:04Z</dcterms:modified>
</cp:coreProperties>
</file>