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7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8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2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5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E7FD-8929-43EB-A790-36D6365E110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5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5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077-BC2E-4139-A3DC-5514A40B1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4FCDF0-AC8A-4793-A331-8DE77194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646"/>
            <a:ext cx="6858000" cy="97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1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de Angeli Dutra</dc:creator>
  <cp:lastModifiedBy>Daniela de Angeli Dutra</cp:lastModifiedBy>
  <cp:revision>1</cp:revision>
  <dcterms:created xsi:type="dcterms:W3CDTF">2020-11-30T01:11:56Z</dcterms:created>
  <dcterms:modified xsi:type="dcterms:W3CDTF">2020-11-30T01:13:20Z</dcterms:modified>
</cp:coreProperties>
</file>