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CB9-D8B1-4CD4-AC6D-7C78170A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1782A-45B3-468F-8E8E-097EC3DD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50C1-E4FB-4608-9A6F-521A297F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DAFF-B144-4BCF-8A66-BC87E423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50D-A023-4453-84F7-D000E336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6F3D-A4CD-4BC7-8B7A-E1CFE97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A5918-AB8E-4FB3-87DB-27D2DA87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E16D-CD0F-416A-9F50-A1AC7B61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6CEE-A494-404B-A9F7-923C6E1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3EA4-5E83-4919-8798-97C778C8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46532-E667-4F42-A45B-DA87A595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0437-E708-401C-AA1B-FD4D161E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D9E7-369D-41CA-8D26-1C543A89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7B8C-111E-411D-BBBD-4E8F0995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6BC1-F369-4F75-B34D-A145C91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62C1-6624-4A9C-8065-17282852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C99F-9262-4122-9CB7-F3FFD7FF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1FD8-126C-43CF-8054-D1E4C2AA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C20-5393-4F1A-A509-FCB5613A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8A95-69E1-4306-A12D-AB6E2402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7BE-625D-49FB-BEEA-447D479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EFA8-9D79-4868-B821-B7E122DF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8F32-CA9D-4BC9-B403-BFB9AF75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F9E-6E40-4771-80D2-B629ED24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803A-DFF3-4A92-AA9E-D4C4131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9759-1DAE-4311-B337-65EEC3BF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0C8-6E95-4EC3-9656-055A952B4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E56C6-CB26-44B3-AF38-298C5428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6E2F3-9D42-4F7D-9695-FDD3690D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4CA8-11F1-46AD-80A9-FA4BA635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2188-97EB-4F49-A186-2927B79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80CA-6CCA-470F-8F1B-2A05CFD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40F91-A4A5-4770-AE5E-E145937E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27639-744F-446C-8837-40A72357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08AF4-FAC1-4379-BA6E-691C94FBF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E7F56-30B2-4979-8453-73B9A1C0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C8945-BDB0-4891-97B0-DCD42545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2EA6A-FCD5-40B2-9D82-60ABB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A19DE-AC57-490E-9CD5-8BC4E926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6CB1-2408-4160-B021-85DAD68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87940-2826-4CE9-AEE2-874B78F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DA09-0B53-4549-B9B0-AF96FB47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77E9-ED54-483A-ABFD-A74F1A8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BBC2E-AEE3-4ECA-9D7C-E502CD11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7F027-5ADC-434F-ABAF-2A6915B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84E41-C6BB-480D-B73B-2B88AFBD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0AFD-D723-45B6-B6F0-6F7DAEAE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DA2-1DF2-4BDC-B439-6554F42F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37D9-2EAB-48AB-A9A1-855AF423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000F-5F15-4459-B664-6B4C1E3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FADD-4209-4DA2-94AA-62819E8A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0A7C-54D9-445A-B961-95EE898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55E-E6EF-4CE6-946C-17F103B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CD22B-32C0-4F4F-A797-12C907B2D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A420-76C2-449F-9EA2-6E6A57A6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C2F9-99F7-40E2-A47A-A95E7A8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3943-1D49-4569-8EDA-668C1955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6DE6-61B5-4167-BE55-C397C2E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D80D-C036-424E-8F9E-C5D326BB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36F-DC2B-404D-87D3-010BAE74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0F-255A-4F16-BA3F-795789F74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9D86-1D36-49AD-9E28-9D53DC3E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975-CCED-4A02-BEA2-EF2C947BD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19583AE-6B82-43BB-9BE6-0753A42178BA}"/>
              </a:ext>
            </a:extLst>
          </p:cNvPr>
          <p:cNvGrpSpPr/>
          <p:nvPr/>
        </p:nvGrpSpPr>
        <p:grpSpPr>
          <a:xfrm>
            <a:off x="1263817" y="0"/>
            <a:ext cx="9664366" cy="6858000"/>
            <a:chOff x="1263817" y="0"/>
            <a:chExt cx="9664366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7F63E08-AD61-4857-A224-3640B9EA7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3817" y="0"/>
              <a:ext cx="9664366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318B01-9162-46C8-AF89-F06F9CE96D51}"/>
                </a:ext>
              </a:extLst>
            </p:cNvPr>
            <p:cNvSpPr txBox="1"/>
            <p:nvPr/>
          </p:nvSpPr>
          <p:spPr>
            <a:xfrm>
              <a:off x="7347277" y="13252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Calibri" panose="020F0502020204030204" pitchFamily="34" charset="0"/>
                </a:rPr>
                <a:t>N= 46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93240-C8DC-4CD3-A85A-7C3D6386CA39}"/>
                </a:ext>
              </a:extLst>
            </p:cNvPr>
            <p:cNvSpPr txBox="1"/>
            <p:nvPr/>
          </p:nvSpPr>
          <p:spPr>
            <a:xfrm>
              <a:off x="3471889" y="3881375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+mj-lt"/>
                  <a:ea typeface="Calibri" panose="020F0502020204030204" pitchFamily="34" charset="0"/>
                </a:rPr>
                <a:t>N= </a:t>
              </a: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Calibri" panose="020F0502020204030204" pitchFamily="34" charset="0"/>
                </a:rPr>
                <a:t>129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999A5F5-D105-4D43-A588-FB9CFDF32593}"/>
                </a:ext>
              </a:extLst>
            </p:cNvPr>
            <p:cNvSpPr/>
            <p:nvPr/>
          </p:nvSpPr>
          <p:spPr>
            <a:xfrm>
              <a:off x="4240696" y="6228522"/>
              <a:ext cx="569843" cy="185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2A4B87E-D47C-4704-AD6E-5CA85D8E78F9}"/>
                </a:ext>
              </a:extLst>
            </p:cNvPr>
            <p:cNvSpPr/>
            <p:nvPr/>
          </p:nvSpPr>
          <p:spPr>
            <a:xfrm>
              <a:off x="8175538" y="6228522"/>
              <a:ext cx="569843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12">
              <a:extLst>
                <a:ext uri="{FF2B5EF4-FFF2-40B4-BE49-F238E27FC236}">
                  <a16:creationId xmlns:a16="http://schemas.microsoft.com/office/drawing/2014/main" id="{044C573C-B8F4-4863-8F5F-741280197A97}"/>
                </a:ext>
              </a:extLst>
            </p:cNvPr>
            <p:cNvSpPr txBox="1"/>
            <p:nvPr/>
          </p:nvSpPr>
          <p:spPr>
            <a:xfrm>
              <a:off x="3471889" y="6136621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Resident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D2984A10-994C-4FE2-822D-AC4B458D0991}"/>
                </a:ext>
              </a:extLst>
            </p:cNvPr>
            <p:cNvSpPr txBox="1"/>
            <p:nvPr/>
          </p:nvSpPr>
          <p:spPr>
            <a:xfrm>
              <a:off x="6777432" y="6132157"/>
              <a:ext cx="343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Resident and any migrant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2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51DA0A1-57C6-4CF0-8AA2-259834CE0691}"/>
              </a:ext>
            </a:extLst>
          </p:cNvPr>
          <p:cNvGrpSpPr/>
          <p:nvPr/>
        </p:nvGrpSpPr>
        <p:grpSpPr>
          <a:xfrm>
            <a:off x="1261672" y="0"/>
            <a:ext cx="9668656" cy="6858000"/>
            <a:chOff x="1261672" y="0"/>
            <a:chExt cx="9668656" cy="6858000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14DF150-F55A-458B-ADD0-0370DE2ED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672" y="0"/>
              <a:ext cx="9668656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318B01-9162-46C8-AF89-F06F9CE96D51}"/>
                </a:ext>
              </a:extLst>
            </p:cNvPr>
            <p:cNvSpPr txBox="1"/>
            <p:nvPr/>
          </p:nvSpPr>
          <p:spPr>
            <a:xfrm>
              <a:off x="7347277" y="13252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Calibri" panose="020F0502020204030204" pitchFamily="34" charset="0"/>
                </a:rPr>
                <a:t>N= 25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93240-C8DC-4CD3-A85A-7C3D6386CA39}"/>
                </a:ext>
              </a:extLst>
            </p:cNvPr>
            <p:cNvSpPr txBox="1"/>
            <p:nvPr/>
          </p:nvSpPr>
          <p:spPr>
            <a:xfrm>
              <a:off x="3471889" y="3881375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>
                      <a:lumMod val="25000"/>
                    </a:schemeClr>
                  </a:solidFill>
                  <a:effectLst/>
                  <a:latin typeface="+mj-lt"/>
                  <a:ea typeface="Calibri" panose="020F0502020204030204" pitchFamily="34" charset="0"/>
                </a:rPr>
                <a:t>N= 93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999A5F5-D105-4D43-A588-FB9CFDF32593}"/>
                </a:ext>
              </a:extLst>
            </p:cNvPr>
            <p:cNvSpPr/>
            <p:nvPr/>
          </p:nvSpPr>
          <p:spPr>
            <a:xfrm>
              <a:off x="4240696" y="5923722"/>
              <a:ext cx="569843" cy="185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2A4B87E-D47C-4704-AD6E-5CA85D8E78F9}"/>
                </a:ext>
              </a:extLst>
            </p:cNvPr>
            <p:cNvSpPr/>
            <p:nvPr/>
          </p:nvSpPr>
          <p:spPr>
            <a:xfrm>
              <a:off x="8188790" y="5897220"/>
              <a:ext cx="569843" cy="3693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12">
              <a:extLst>
                <a:ext uri="{FF2B5EF4-FFF2-40B4-BE49-F238E27FC236}">
                  <a16:creationId xmlns:a16="http://schemas.microsoft.com/office/drawing/2014/main" id="{044C573C-B8F4-4863-8F5F-741280197A97}"/>
                </a:ext>
              </a:extLst>
            </p:cNvPr>
            <p:cNvSpPr txBox="1"/>
            <p:nvPr/>
          </p:nvSpPr>
          <p:spPr>
            <a:xfrm>
              <a:off x="3471889" y="5831821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Resident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D2984A10-994C-4FE2-822D-AC4B458D0991}"/>
                </a:ext>
              </a:extLst>
            </p:cNvPr>
            <p:cNvSpPr txBox="1"/>
            <p:nvPr/>
          </p:nvSpPr>
          <p:spPr>
            <a:xfrm>
              <a:off x="6790684" y="5840611"/>
              <a:ext cx="343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Resident and any migrant</a:t>
              </a:r>
              <a:endParaRPr lang="en-US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58EE03-019D-4716-982E-4E7C6091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72" y="0"/>
            <a:ext cx="966865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18B01-9162-46C8-AF89-F06F9CE96D51}"/>
              </a:ext>
            </a:extLst>
          </p:cNvPr>
          <p:cNvSpPr txBox="1"/>
          <p:nvPr/>
        </p:nvSpPr>
        <p:spPr>
          <a:xfrm>
            <a:off x="7347277" y="13252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21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3240-C8DC-4CD3-A85A-7C3D6386CA39}"/>
              </a:ext>
            </a:extLst>
          </p:cNvPr>
          <p:cNvSpPr txBox="1"/>
          <p:nvPr/>
        </p:nvSpPr>
        <p:spPr>
          <a:xfrm>
            <a:off x="3471889" y="2887390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36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999A5F5-D105-4D43-A588-FB9CFDF32593}"/>
              </a:ext>
            </a:extLst>
          </p:cNvPr>
          <p:cNvSpPr/>
          <p:nvPr/>
        </p:nvSpPr>
        <p:spPr>
          <a:xfrm>
            <a:off x="4240696" y="5923722"/>
            <a:ext cx="569843" cy="1855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A4B87E-D47C-4704-AD6E-5CA85D8E78F9}"/>
              </a:ext>
            </a:extLst>
          </p:cNvPr>
          <p:cNvSpPr/>
          <p:nvPr/>
        </p:nvSpPr>
        <p:spPr>
          <a:xfrm>
            <a:off x="8188790" y="5897220"/>
            <a:ext cx="569843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044C573C-B8F4-4863-8F5F-741280197A97}"/>
              </a:ext>
            </a:extLst>
          </p:cNvPr>
          <p:cNvSpPr txBox="1"/>
          <p:nvPr/>
        </p:nvSpPr>
        <p:spPr>
          <a:xfrm>
            <a:off x="3471889" y="5831821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Resident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D2984A10-994C-4FE2-822D-AC4B458D0991}"/>
              </a:ext>
            </a:extLst>
          </p:cNvPr>
          <p:cNvSpPr txBox="1"/>
          <p:nvPr/>
        </p:nvSpPr>
        <p:spPr>
          <a:xfrm>
            <a:off x="6790684" y="5840611"/>
            <a:ext cx="34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Resident and any migrant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15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de Angeli Dutra</dc:creator>
  <cp:lastModifiedBy>Daniela de Angeli Dutra</cp:lastModifiedBy>
  <cp:revision>27</cp:revision>
  <dcterms:created xsi:type="dcterms:W3CDTF">2020-04-13T21:16:48Z</dcterms:created>
  <dcterms:modified xsi:type="dcterms:W3CDTF">2020-10-04T22:04:23Z</dcterms:modified>
</cp:coreProperties>
</file>