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3CB9-D8B1-4CD4-AC6D-7C78170A4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1782A-45B3-468F-8E8E-097EC3DD8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50C1-E4FB-4608-9A6F-521A297F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DAFF-B144-4BCF-8A66-BC87E423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50D-A023-4453-84F7-D000E336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6F3D-A4CD-4BC7-8B7A-E1CFE975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A5918-AB8E-4FB3-87DB-27D2DA879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E16D-CD0F-416A-9F50-A1AC7B61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6CEE-A494-404B-A9F7-923C6E1E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E3EA4-5E83-4919-8798-97C778C8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4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46532-E667-4F42-A45B-DA87A595B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00437-E708-401C-AA1B-FD4D161E0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DD9E7-369D-41CA-8D26-1C543A89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7B8C-111E-411D-BBBD-4E8F0995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6BC1-F369-4F75-B34D-A145C919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4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62C1-6624-4A9C-8065-17282852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C99F-9262-4122-9CB7-F3FFD7FF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51FD8-126C-43CF-8054-D1E4C2AA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EC20-5393-4F1A-A509-FCB5613A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8A95-69E1-4306-A12D-AB6E2402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F7BE-625D-49FB-BEEA-447D4793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EFA8-9D79-4868-B821-B7E122DF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8F32-CA9D-4BC9-B403-BFB9AF75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C2F9E-6E40-4771-80D2-B629ED24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803A-DFF3-4A92-AA9E-D4C41313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9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9759-1DAE-4311-B337-65EEC3BF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50C8-6E95-4EC3-9656-055A952B4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E56C6-CB26-44B3-AF38-298C5428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6E2F3-9D42-4F7D-9695-FDD3690D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14CA8-11F1-46AD-80A9-FA4BA635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32188-97EB-4F49-A186-2927B798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80CA-6CCA-470F-8F1B-2A05CFD2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40F91-A4A5-4770-AE5E-E145937E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27639-744F-446C-8837-40A72357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08AF4-FAC1-4379-BA6E-691C94FBF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E7F56-30B2-4979-8453-73B9A1C03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C8945-BDB0-4891-97B0-DCD42545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2EA6A-FCD5-40B2-9D82-60ABB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A19DE-AC57-490E-9CD5-8BC4E926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8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6CB1-2408-4160-B021-85DAD685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87940-2826-4CE9-AEE2-874B78F9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FDA09-0B53-4549-B9B0-AF96FB47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F77E9-ED54-483A-ABFD-A74F1A86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BBC2E-AEE3-4ECA-9D7C-E502CD11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7F027-5ADC-434F-ABAF-2A6915BE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84E41-C6BB-480D-B73B-2B88AFBD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0AFD-D723-45B6-B6F0-6F7DAEAE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6DA2-1DF2-4BDC-B439-6554F42F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37D9-2EAB-48AB-A9A1-855AF4235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A000F-5F15-4459-B664-6B4C1E3A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5FADD-4209-4DA2-94AA-62819E8A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D0A7C-54D9-445A-B961-95EE898A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355E-E6EF-4CE6-946C-17F103B0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CD22B-32C0-4F4F-A797-12C907B2D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2A420-76C2-449F-9EA2-6E6A57A64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FC2F9-99F7-40E2-A47A-A95E7A8E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F3943-1D49-4569-8EDA-668C1955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36DE6-61B5-4167-BE55-C397C2EA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0D80D-C036-424E-8F9E-C5D326BB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36F-DC2B-404D-87D3-010BAE74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0F-255A-4F16-BA3F-795789F74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037E-2993-4DB4-A43F-DBA6C2A034C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9D86-1D36-49AD-9E28-9D53DC3E1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3975-CCED-4A02-BEA2-EF2C947BD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8A9C-FDCD-4E7F-A466-14FC7B402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3367A53-A927-467B-95E9-CE71CA72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09" y="0"/>
            <a:ext cx="966978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318B01-9162-46C8-AF89-F06F9CE96D51}"/>
              </a:ext>
            </a:extLst>
          </p:cNvPr>
          <p:cNvSpPr txBox="1"/>
          <p:nvPr/>
        </p:nvSpPr>
        <p:spPr>
          <a:xfrm>
            <a:off x="4386292" y="1643415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Calibri" panose="020F0502020204030204" pitchFamily="34" charset="0"/>
              </a:rPr>
              <a:t>N= 15 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93240-C8DC-4CD3-A85A-7C3D6386CA39}"/>
              </a:ext>
            </a:extLst>
          </p:cNvPr>
          <p:cNvSpPr txBox="1"/>
          <p:nvPr/>
        </p:nvSpPr>
        <p:spPr>
          <a:xfrm>
            <a:off x="2358707" y="4845253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N=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Calibri" panose="020F0502020204030204" pitchFamily="34" charset="0"/>
              </a:rPr>
              <a:t>129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F3BE7-1491-49F1-9C44-CE2211071258}"/>
              </a:ext>
            </a:extLst>
          </p:cNvPr>
          <p:cNvSpPr txBox="1"/>
          <p:nvPr/>
        </p:nvSpPr>
        <p:spPr>
          <a:xfrm>
            <a:off x="6427306" y="3178074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N= 22 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38E93-5B3F-4073-A1A2-8CDD9ABEB2CF}"/>
              </a:ext>
            </a:extLst>
          </p:cNvPr>
          <p:cNvSpPr txBox="1"/>
          <p:nvPr/>
        </p:nvSpPr>
        <p:spPr>
          <a:xfrm>
            <a:off x="8460460" y="0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Calibri" panose="020F0502020204030204" pitchFamily="34" charset="0"/>
              </a:rPr>
              <a:t>N= 9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925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417516A-A96B-4519-860B-337BCA26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72" y="0"/>
            <a:ext cx="9668656" cy="685800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9AC03D86-8D19-4C81-BC90-3B0E815D0ECD}"/>
              </a:ext>
            </a:extLst>
          </p:cNvPr>
          <p:cNvSpPr txBox="1"/>
          <p:nvPr/>
        </p:nvSpPr>
        <p:spPr>
          <a:xfrm>
            <a:off x="4386293" y="1211878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Calibri" panose="020F0502020204030204" pitchFamily="34" charset="0"/>
              </a:rPr>
              <a:t>N= 7 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22B45723-AD8D-4CB1-9CF7-230F0B9F3788}"/>
              </a:ext>
            </a:extLst>
          </p:cNvPr>
          <p:cNvSpPr txBox="1"/>
          <p:nvPr/>
        </p:nvSpPr>
        <p:spPr>
          <a:xfrm>
            <a:off x="2358706" y="4583284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N= 93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4CE762A8-DE81-462E-9BA1-10035D132048}"/>
              </a:ext>
            </a:extLst>
          </p:cNvPr>
          <p:cNvSpPr txBox="1"/>
          <p:nvPr/>
        </p:nvSpPr>
        <p:spPr>
          <a:xfrm>
            <a:off x="6427308" y="2370748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N= 12 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9505D25C-A4D8-4F17-9F12-5A849E9FAD44}"/>
              </a:ext>
            </a:extLst>
          </p:cNvPr>
          <p:cNvSpPr txBox="1"/>
          <p:nvPr/>
        </p:nvSpPr>
        <p:spPr>
          <a:xfrm>
            <a:off x="8460459" y="2486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Calibri" panose="020F0502020204030204" pitchFamily="34" charset="0"/>
              </a:rPr>
              <a:t>N= 6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36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E91D00-50C2-4A17-8BD6-2F3F529B2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72" y="0"/>
            <a:ext cx="9668656" cy="6858000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69B4621E-2A69-43D8-A01F-9E50DA2B45EC}"/>
              </a:ext>
            </a:extLst>
          </p:cNvPr>
          <p:cNvSpPr txBox="1"/>
          <p:nvPr/>
        </p:nvSpPr>
        <p:spPr>
          <a:xfrm>
            <a:off x="4465807" y="2493142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Calibri" panose="020F0502020204030204" pitchFamily="34" charset="0"/>
              </a:rPr>
              <a:t>N= 8 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8160D574-EC8C-48BC-9602-8288787CDE32}"/>
              </a:ext>
            </a:extLst>
          </p:cNvPr>
          <p:cNvSpPr txBox="1"/>
          <p:nvPr/>
        </p:nvSpPr>
        <p:spPr>
          <a:xfrm>
            <a:off x="2464723" y="4557165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N= 36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1D1283A8-056F-4729-A186-A3729E83F70A}"/>
              </a:ext>
            </a:extLst>
          </p:cNvPr>
          <p:cNvSpPr txBox="1"/>
          <p:nvPr/>
        </p:nvSpPr>
        <p:spPr>
          <a:xfrm>
            <a:off x="6453813" y="3810861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N=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Calibri" panose="020F0502020204030204" pitchFamily="34" charset="0"/>
              </a:rPr>
              <a:t>10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272EE4AD-16EB-4CCC-BEA8-579494AF672F}"/>
              </a:ext>
            </a:extLst>
          </p:cNvPr>
          <p:cNvSpPr txBox="1"/>
          <p:nvPr/>
        </p:nvSpPr>
        <p:spPr>
          <a:xfrm>
            <a:off x="8460460" y="0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Calibri" panose="020F0502020204030204" pitchFamily="34" charset="0"/>
              </a:rPr>
              <a:t>N= 3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475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de Angeli Dutra</dc:creator>
  <cp:lastModifiedBy>Daniela de Angeli Dutra</cp:lastModifiedBy>
  <cp:revision>22</cp:revision>
  <dcterms:created xsi:type="dcterms:W3CDTF">2020-04-13T21:16:48Z</dcterms:created>
  <dcterms:modified xsi:type="dcterms:W3CDTF">2020-10-04T20:52:35Z</dcterms:modified>
</cp:coreProperties>
</file>