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tamber/steam-video-games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299" y="711974"/>
            <a:ext cx="6179399" cy="193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Game </a:t>
            </a:r>
            <a:r>
              <a:rPr lang="en"/>
              <a:t>Recommendations</a:t>
            </a:r>
            <a:r>
              <a:rPr lang="en"/>
              <a:t> on Steam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396025" y="3049450"/>
            <a:ext cx="63102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Play/Purchase data to generate a predictive game recommendation 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data have you gathered, and how did you gather it?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used an open sourced project on Kaggle to find data.  With a Kaggle account, it is easy to access data-  data science projects and datasets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https://www.kaggle.com/tamber/steam-video-games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5" y="2759562"/>
            <a:ext cx="90392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Downloading the Data was a little weird...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Downloaded as a zip 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attempted to unzip, file would become .zip.cpgz, then zip again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Trick to this is using command line “unzip + file extension”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125" y="2449849"/>
            <a:ext cx="3468349" cy="6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Which areas of the data have been cleaned, and which areas still need cleaning?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87900" y="1489825"/>
            <a:ext cx="5397300" cy="328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The data is a “</a:t>
            </a:r>
            <a:r>
              <a:rPr lang="en" sz="1600"/>
              <a:t>list of user behaviors”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Columns: user-id, game-title, behavior-name, value. The behaviors included in this data are 'purchase' and 'play' where play  is set to the time played, and purchase is always set to 1 to mean yes, it has been purchased (or downloaded in the case for free games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As is, the columns aren’t particularly helpful and they need to be moved around a bit. I wanted play and purchase in the same row.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5744400" y="1425925"/>
            <a:ext cx="28488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212" y="1320475"/>
            <a:ext cx="328612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Opening the df in ipython/jupyter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29" y="1540125"/>
            <a:ext cx="8368199" cy="2978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500"/>
              <a:t>What steps have been taken to explore the data?  What insights have been gained from the exploration?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Shape- 200000, 5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Numeric column always = 0 (not useful) I need to remove these columns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Having a play column and purchase column doubles the rows needed.  I decided I wanted them both in a single row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Need to make a ‘play’ df and ‘purchase’ df to create a new df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 will probably use KNN and/or clustering in data model to find and predict trends in gaming.  (will be based on play hours) I think I can use this data to answer the initial question of trends and predictions in gaming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87900" y="458025"/>
            <a:ext cx="29325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Play/Purchase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87900" y="1489825"/>
            <a:ext cx="29325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Separating out from one df to two- one with play data, and one with purchase data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View of both df.head()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224" y="126225"/>
            <a:ext cx="5113324" cy="48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87900" y="458025"/>
            <a:ext cx="67926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Making the new df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87900" y="1489825"/>
            <a:ext cx="7077900" cy="40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Next, creating one df_new with df_play and df_purchase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2675"/>
            <a:ext cx="9144000" cy="287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Dropping non-useful ‘numeric’ values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00" y="1489812"/>
            <a:ext cx="668655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