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ABD7DB-9301-4F01-932B-7FAD1836E16A}">
  <a:tblStyle styleId="{49ABD7DB-9301-4F01-932B-7FAD1836E1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Storm_Strike_Dashboard/StormStrikeDashboard?:language=en&amp;:retry=yes&amp;:display_count=y&amp;publish=yes&amp;:origin=viz_share_link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75491cc2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75491cc2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Set value of “Strike_Target” to 1 if exists in “fl_storms” table.  Note, a 1 in the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Strike_Target column indicates a storm strike in the target area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78378ac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78378ac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Based on the Logistic Regression Learning Model we have an accuracy score of 70%. For this machine learning model we used sklearn.preprocessing.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78378ac2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78378ac2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Based on the Logistic Regression Learning Model we have an accuracy score of 70%. For this machine learning model we used sklearn.metric.</a:t>
            </a:r>
            <a:endParaRPr sz="1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78378ac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78378ac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78378ac2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78378ac2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50ab1f7b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50ab1f7b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50ab1f7b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50ab1f7b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50ab1f7b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50ab1f7b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50ab1f7b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50ab1f7b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7903f94f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7903f94f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7903f94f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7903f94f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7903f94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7903f94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50ab1f7b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50ab1f7b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Storm Strike Dashboard Link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quickdatabasediagrams.com/#/d/VJ4qA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danielle.duce#!/vizhome/Storm_Strike_Dashboard/StormStrikeDashboard?publish=y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Patterns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and Visualization Final Project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Bates | Brittany Woolard | Danielle Duce | Lakenia Manago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74" y="188225"/>
            <a:ext cx="2116350" cy="13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Strike Target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5450"/>
            <a:ext cx="8832299" cy="1557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125" y="2200275"/>
            <a:ext cx="5546375" cy="11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Cont’d Logistic Regression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02" y="1854302"/>
            <a:ext cx="5712050" cy="25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Preprocessing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Pandas, Numpy, CSV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Matplotlib, Geopandas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Seaborn, Contextily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Pygeohash, Polygeohasher</a:t>
            </a:r>
            <a:endParaRPr sz="4850">
              <a:solidFill>
                <a:srgbClr val="EFEFEF"/>
              </a:solidFill>
            </a:endParaRPr>
          </a:p>
          <a:p>
            <a:pPr marL="457200" lvl="0" indent="-305593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 Creating Database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PostgresSQL</a:t>
            </a:r>
            <a:endParaRPr sz="4850">
              <a:solidFill>
                <a:srgbClr val="EFEFEF"/>
              </a:solidFill>
            </a:endParaRPr>
          </a:p>
          <a:p>
            <a:pPr marL="457200" lvl="0" indent="-30559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   Connecting to Database</a:t>
            </a:r>
            <a:endParaRPr sz="4850">
              <a:solidFill>
                <a:srgbClr val="EFEFEF"/>
              </a:solidFill>
            </a:endParaRPr>
          </a:p>
          <a:p>
            <a:pPr marL="914400" lvl="1" indent="-30559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850"/>
              <a:t>   </a:t>
            </a:r>
            <a:r>
              <a:rPr lang="en" sz="4850">
                <a:solidFill>
                  <a:schemeClr val="dk1"/>
                </a:solidFill>
              </a:rPr>
              <a:t>SQLAlchemy, Psycopg2 module</a:t>
            </a:r>
            <a:endParaRPr sz="4850">
              <a:solidFill>
                <a:schemeClr val="dk1"/>
              </a:solidFill>
            </a:endParaRPr>
          </a:p>
          <a:p>
            <a:pPr marL="457200" lvl="0" indent="-3055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" sz="4850">
                <a:solidFill>
                  <a:schemeClr val="dk1"/>
                </a:solidFill>
              </a:rPr>
              <a:t>Machine Learning</a:t>
            </a:r>
            <a:endParaRPr sz="4850">
              <a:solidFill>
                <a:schemeClr val="dk1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-"/>
            </a:pPr>
            <a:r>
              <a:rPr lang="en" sz="4850">
                <a:solidFill>
                  <a:schemeClr val="dk1"/>
                </a:solidFill>
              </a:rPr>
              <a:t>Sklearn.preprocessing</a:t>
            </a:r>
            <a:endParaRPr sz="4850">
              <a:solidFill>
                <a:schemeClr val="dk1"/>
              </a:solidFill>
            </a:endParaRPr>
          </a:p>
          <a:p>
            <a:pPr marL="914400" lvl="1" indent="-30559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-"/>
            </a:pPr>
            <a:r>
              <a:rPr lang="en" sz="4850">
                <a:solidFill>
                  <a:schemeClr val="dk1"/>
                </a:solidFill>
              </a:rPr>
              <a:t>sklearn.metric</a:t>
            </a:r>
            <a:endParaRPr sz="4850">
              <a:solidFill>
                <a:schemeClr val="dk1"/>
              </a:solidFill>
            </a:endParaRPr>
          </a:p>
          <a:p>
            <a:pPr marL="457200" lvl="0" indent="-3055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" sz="4850">
                <a:solidFill>
                  <a:schemeClr val="dk1"/>
                </a:solidFill>
              </a:rPr>
              <a:t>Dashboard</a:t>
            </a:r>
            <a:endParaRPr sz="4850">
              <a:solidFill>
                <a:schemeClr val="dk1"/>
              </a:solidFill>
            </a:endParaRPr>
          </a:p>
          <a:p>
            <a:pPr marL="914400" lvl="1" indent="-3055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" sz="4850">
                <a:solidFill>
                  <a:schemeClr val="dk1"/>
                </a:solidFill>
              </a:rPr>
              <a:t>Tableau</a:t>
            </a:r>
            <a:endParaRPr sz="485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8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Future Analysis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 other features for correlation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other analysis based on the severity of the storm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Purpose</a:t>
            </a:r>
            <a:endParaRPr sz="360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2161525"/>
            <a:ext cx="8264400" cy="22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 weather patterns among the east coast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 the likelihood of bad weather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Determine factors contributing to storm strikes in Florida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analysis for meteorologists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049" y="204000"/>
            <a:ext cx="2116350" cy="13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Phase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20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Questions we want to answer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factors contribute to storm strikes in Florida?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weather patterns do we observe with our data?</a:t>
            </a:r>
            <a:endParaRPr sz="2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Finding the best data that fits our needs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How do we filter our data to suit our analysis?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database structure can we use to present our findings?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are the optimal tools to present our data?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Pipeline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145" y="1175500"/>
            <a:ext cx="6245781" cy="374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223925"/>
            <a:ext cx="8520600" cy="3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Data Sources: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Storm Events DB from NOAA.gov (CSV file)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Geojson of US states from GitHub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Preprocessing steps: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 files are imported to Pandas dataframes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Unnamed storms are dropped from dataframe.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 is mapped in Pandas to view data points.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375" y="1751850"/>
            <a:ext cx="3447625" cy="19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259100" y="1100675"/>
            <a:ext cx="8520600" cy="3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Preprocessing steps (cont.):</a:t>
            </a:r>
            <a:endParaRPr>
              <a:solidFill>
                <a:srgbClr val="EFEFEF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>
                <a:solidFill>
                  <a:srgbClr val="EFEFEF"/>
                </a:solidFill>
              </a:rPr>
              <a:t>Geohash columns are created for latitude and longitude coordinates.</a:t>
            </a:r>
            <a:endParaRPr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>
                <a:solidFill>
                  <a:srgbClr val="EFEFEF"/>
                </a:solidFill>
              </a:rPr>
              <a:t>Geohash encodes a geographic location into a string of letters and digits.</a:t>
            </a:r>
            <a:endParaRPr>
              <a:solidFill>
                <a:srgbClr val="EFEFEF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>
                <a:solidFill>
                  <a:srgbClr val="EFEFEF"/>
                </a:solidFill>
              </a:rPr>
              <a:t>The length of the geohash determines the area covered by the geohash.</a:t>
            </a:r>
            <a:endParaRPr>
              <a:solidFill>
                <a:srgbClr val="EFEFEF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●"/>
            </a:pPr>
            <a:r>
              <a:rPr lang="en">
                <a:solidFill>
                  <a:srgbClr val="EFEFEF"/>
                </a:solidFill>
              </a:rPr>
              <a:t>In our analysis we are using the following geohash lengths.  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877525" y="384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{49ABD7DB-9301-4F01-932B-7FAD1836E16A}</a:tableStyleId>
              </a:tblPr>
              <a:tblGrid>
                <a:gridCol w="197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Geohash Level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CellWidth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Cell Height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1,250 km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625 km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4.89 km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4.89 km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00" y="1919725"/>
            <a:ext cx="64008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396725"/>
            <a:ext cx="4835100" cy="33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Preprocessing steps (cont.):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Dataframe is filtered to the North Atlantic region.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Florida geojson file is imported to Pandas.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Florida geohash values are calculated.</a:t>
            </a:r>
            <a:endParaRPr>
              <a:solidFill>
                <a:srgbClr val="EFEFE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Dataframes are exported to Postgres for DB processing.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400" y="307250"/>
            <a:ext cx="3396150" cy="24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825" y="2928175"/>
            <a:ext cx="2390284" cy="208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2366650"/>
            <a:ext cx="8520600" cy="22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u="sng">
                <a:solidFill>
                  <a:srgbClr val="EFEFE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Entity Relationship Diagram</a:t>
            </a:r>
            <a:endParaRPr b="1" u="sng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Visualize the Data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u="sng">
                <a:solidFill>
                  <a:srgbClr val="EFEFE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Dashboard</a:t>
            </a:r>
            <a:endParaRPr b="1" u="sng">
              <a:solidFill>
                <a:srgbClr val="EFEFEF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126" y="1891750"/>
            <a:ext cx="5931549" cy="30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On-screen Show (16:9)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Average</vt:lpstr>
      <vt:lpstr>Arial</vt:lpstr>
      <vt:lpstr>Oswald</vt:lpstr>
      <vt:lpstr>Nunito</vt:lpstr>
      <vt:lpstr>Slate</vt:lpstr>
      <vt:lpstr>Weather Patterns</vt:lpstr>
      <vt:lpstr>Purpose</vt:lpstr>
      <vt:lpstr>Data Exploration Phase</vt:lpstr>
      <vt:lpstr>Machine Learning Pipeline</vt:lpstr>
      <vt:lpstr>Data Preprocessing</vt:lpstr>
      <vt:lpstr>Data Preprocessing</vt:lpstr>
      <vt:lpstr>Data Preprocessing</vt:lpstr>
      <vt:lpstr>Database Structure</vt:lpstr>
      <vt:lpstr>Data Analysis</vt:lpstr>
      <vt:lpstr>Data Analysis</vt:lpstr>
      <vt:lpstr>Data Analysis</vt:lpstr>
      <vt:lpstr>Data Analysis</vt:lpstr>
      <vt:lpstr>Tools Used</vt:lpstr>
      <vt:lpstr>Recommendations for Future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Patterns</dc:title>
  <dc:creator>Lakenia</dc:creator>
  <cp:lastModifiedBy>Lakenia Manago</cp:lastModifiedBy>
  <cp:revision>1</cp:revision>
  <dcterms:modified xsi:type="dcterms:W3CDTF">2021-03-21T23:44:45Z</dcterms:modified>
</cp:coreProperties>
</file>