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3B8F6-AC53-49AD-AE5E-F3EC01EC69DA}">
  <a:tblStyle styleId="{5943B8F6-AC53-49AD-AE5E-F3EC01EC6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torm_Strike_Dashboard/StormStrikeDashboard?:language=en&amp;:retry=yes&amp;:display_count=y&amp;publish=yes&amp;:origin=viz_share_lin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5491cc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5491cc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Set value of “Strike_Target” to 1 if exists in “fl_storms” table.  Note, a 1 in the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Strike_Target column indicates a storm strike in the target area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8378a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8378a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8378ac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8378ac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sklearn.metric.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8378a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8378ac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8378ac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8378ac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03f94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03f94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903f94f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903f94f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903f9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903f9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Storm Strike Dashboard Link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d/VJ4q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nielle.duce#!/vizhome/Storm_Strike_Dashboard/StormStrikeDashboard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450"/>
            <a:ext cx="8832299" cy="155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25" y="2200275"/>
            <a:ext cx="5546375" cy="11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 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2" y="1854302"/>
            <a:ext cx="5712050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Preprocessing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Pandas, Numpy, CSV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Matplotlib, Geopandas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Seaborn, Contextily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Pygeohash, Polygeohasher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Creating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PostgresSQL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  Connecting to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   </a:t>
            </a:r>
            <a:r>
              <a:rPr lang="en" sz="4850">
                <a:solidFill>
                  <a:schemeClr val="dk1"/>
                </a:solidFill>
              </a:rPr>
              <a:t>SQLAlchemy, Psycopg2 module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Machine Learning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Sklearn.preprocessing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sklearn.metric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Dashboard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Tableau</a:t>
            </a:r>
            <a:endParaRPr sz="48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Analysis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other features for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other analysis based on the severity of the 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2161525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factors contributing to storm strikes in Florida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factors contribute to storm strikes in Florida?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weather patterns do we observe with our data?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that fits our needs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 do we filter our data to suit our analysis?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database structure can we use to present our findings?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are the optimal tools to present our data?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392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Sources: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Storm Events DB from NOAA.gov (CSV file)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Geojson of US states from GitHub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files are imported to Pandas dataframes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Unnamed storms are dropped from dataframe.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is mapped in Pandas to view data points.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751850"/>
            <a:ext cx="3447625" cy="1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59100" y="11006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columns are created for latitude and longitude coordinates.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encodes a geographic location into a string of letters and digits.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The length of the geohash determines the area covered by the geohash.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In our analysis we are using the following geohash lengths. 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877525" y="38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{5943B8F6-AC53-49AD-AE5E-F3EC01EC69DA}</a:tableStyleId>
              </a:tblPr>
              <a:tblGrid>
                <a:gridCol w="19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Geohash Level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CellWidth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 Height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1,250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625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919725"/>
            <a:ext cx="6400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96725"/>
            <a:ext cx="48351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 is filtered to the North Atlantic region.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geojson file is imported to Pandas.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geohash values are calculated.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Dataframes are exported to Postgres for DB processing.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00" y="307250"/>
            <a:ext cx="3396150" cy="2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825" y="2928175"/>
            <a:ext cx="2390284" cy="20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2366650"/>
            <a:ext cx="8520600" cy="22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 Relationship Diagram</a:t>
            </a:r>
            <a:endParaRPr b="1" u="sng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1966151"/>
            <a:ext cx="5777424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Oswald</vt:lpstr>
      <vt:lpstr>Average</vt:lpstr>
      <vt:lpstr>Nunito</vt:lpstr>
      <vt:lpstr>Slate</vt:lpstr>
      <vt:lpstr>Weather Patterns</vt:lpstr>
      <vt:lpstr>Purpose</vt:lpstr>
      <vt:lpstr>Data Exploration Phase</vt:lpstr>
      <vt:lpstr>Machine Learning Pipeline</vt:lpstr>
      <vt:lpstr>Data Preprocessing</vt:lpstr>
      <vt:lpstr>Data Preprocessing</vt:lpstr>
      <vt:lpstr>Data Preprocessing</vt:lpstr>
      <vt:lpstr>Database Structure</vt:lpstr>
      <vt:lpstr>Data Analysis</vt:lpstr>
      <vt:lpstr>Data Analysis</vt:lpstr>
      <vt:lpstr>Data Analysis</vt:lpstr>
      <vt:lpstr>Data Analysis</vt:lpstr>
      <vt:lpstr>Tools Used</vt:lpstr>
      <vt:lpstr>Recommendations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2021-03-22T02:36:41Z</dcterms:modified>
</cp:coreProperties>
</file>