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5B2975-C1E3-4482-88C8-5CA300691798}">
  <a:tblStyle styleId="{CE5B2975-C1E3-4482-88C8-5CA300691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orm_Strike_Dashboard/StormStrikeDashboard?:language=en&amp;:retry=yes&amp;:display_count=y&amp;publish=yes&amp;:origin=viz_share_lin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5491cc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5491cc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Origin_end_time takes the first and last posting for each storm ID by timestamp.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5a1e77f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5a1e77f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Summary tables take the first entry for each storm from NA_storms table based on the origin time.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Summary tables are imported back to pandas and exported to csv files for machine learning and visualization.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f4e2c0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f4e2c0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8378a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8378a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f4e2c0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f4e2c04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8378a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8378ac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Brittany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Storm Strike Dashboard Link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8378a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78378a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8378ac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8378ac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a1e77f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a1e77f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Lekenia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DB all tropical storms since 1980, has a row for each storm every 3 hours, data includes year, basin, time, nature, lat, long, speed, direction.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geojson is Florida. NOAA - National Oceanic and Atmospheric Administration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03f94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03f94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Geohash levels go up to 12.  Level 12 - 18.6mm, level 5,000 km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903f94f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903f94f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903f9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903f9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5a1e77f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5a1e77f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John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Inner join on geohash to determine storms that strike the target area.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nielle.duce#!/vizhome/Storm_Strike_Dashboard/StormStrikeDashboard?publish=y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d/VJ4q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17900" y="1127025"/>
            <a:ext cx="852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Strike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Origin_end_time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50" y="1655175"/>
            <a:ext cx="7234523" cy="10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00" y="3374500"/>
            <a:ext cx="7292376" cy="15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217925" y="1060400"/>
            <a:ext cx="85668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NA_storms_summary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NA_storms_summary_endtime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50" y="1938775"/>
            <a:ext cx="6980625" cy="2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Machine Learning Model </a:t>
            </a:r>
            <a:endParaRPr/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Steps in Logistic Regression : Below steps are required in development of our model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●Data Preprocessing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●Exploratory Data Analysis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●Feature Scaling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●Logistic Regression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●Predicting the Test Result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●Test Accuracy of Model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Our data has been prepared in earlier slide, we perform few additional steps to enable our dataset fit in to the model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Helps to normalize range of our features in our data.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Need to scale the data so our machine learning model can interpret these features on the same scale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3" y="2373350"/>
            <a:ext cx="76295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214875" y="953500"/>
            <a:ext cx="8617500" cy="3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Accuracy of logistic regression classifier is 70 percent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t="-6129" b="6130"/>
          <a:stretch/>
        </p:blipFill>
        <p:spPr>
          <a:xfrm>
            <a:off x="338138" y="2092513"/>
            <a:ext cx="84677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25" y="3302400"/>
            <a:ext cx="6687874" cy="16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Accuracy of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Confusion matrix was used to test accuracy of our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0" y="2121850"/>
            <a:ext cx="7131074" cy="23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966151"/>
            <a:ext cx="5777424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Preprocessing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Pandas, Numpy, CSV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Matplotlib, Geopandas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Seaborn, Contextily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Pygeohash, Polygeohasher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Creating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  Connecting to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  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sklearn.metric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features for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severity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30300" y="1584275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 &amp; Data Exploration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Preprocessing &amp;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Structure &amp; Creation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Analysis &amp;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Visualizations and Dashboard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 &amp; Recommendations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300" y="789150"/>
            <a:ext cx="3994575" cy="332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835900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factors contributing to storm strikes in Florida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factors contribute to storm strikes in Florida?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weather patterns do we observe with our data?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that fits our needs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filter our data to suit our analysis?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database structure can we use to present our findings?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are the optimal tools to present our data?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392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Storm Events DB from NOAA.gov (CSV file)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Geojson of US states from GitHub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files are imported to Pandas dataframes.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Unnamed storms are dropped from dataframe.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is mapped in Pandas to view data points.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751850"/>
            <a:ext cx="3447625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59100" y="11006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columns are created for latitude and longitude coordinates using pygeohash.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encodes a geographic location into a string of letters and digits.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The length of the geohash determines the area covered by the geohash.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In our analysis we are using the following geohash lengths. 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1234425" y="38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{CE5B2975-C1E3-4482-88C8-5CA300691798}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Geohash Level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CellWidth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 Height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1,250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625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919725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6725"/>
            <a:ext cx="48351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 is filtered to the North Atlantic region.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geojson file is imported to Pandas.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geohash values are calculated.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Dataframes are exported to Postgres for DB processing.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307250"/>
            <a:ext cx="3396150" cy="2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825" y="2928175"/>
            <a:ext cx="2390284" cy="20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67550"/>
            <a:ext cx="85206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00" y="1735549"/>
            <a:ext cx="5568600" cy="31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217900" y="1127025"/>
            <a:ext cx="852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NA_Storms and Target tables are imported from 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Fl_storms - created with the following query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5" y="2143448"/>
            <a:ext cx="6940699" cy="2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On-screen Show (16:9)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Nunito</vt:lpstr>
      <vt:lpstr>Oswald</vt:lpstr>
      <vt:lpstr>Average</vt:lpstr>
      <vt:lpstr>Slate</vt:lpstr>
      <vt:lpstr>Weather Patterns</vt:lpstr>
      <vt:lpstr>Agenda</vt:lpstr>
      <vt:lpstr>Purpose</vt:lpstr>
      <vt:lpstr>Data Exploration Phase</vt:lpstr>
      <vt:lpstr>Data Preprocessing</vt:lpstr>
      <vt:lpstr>Data Preprocessing</vt:lpstr>
      <vt:lpstr>Data Preprocessing</vt:lpstr>
      <vt:lpstr>Database Structure</vt:lpstr>
      <vt:lpstr>Database Structure</vt:lpstr>
      <vt:lpstr>Database Structure</vt:lpstr>
      <vt:lpstr>Database Structure</vt:lpstr>
      <vt:lpstr>Machine Learning Pipeline</vt:lpstr>
      <vt:lpstr>Data Analysis</vt:lpstr>
      <vt:lpstr>Data Analysis</vt:lpstr>
      <vt:lpstr>Data Analysis</vt:lpstr>
      <vt:lpstr>Data Analysis</vt:lpstr>
      <vt:lpstr>Data Analysis</vt:lpstr>
      <vt:lpstr>Tools Used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2021-03-25T23:15:00Z</dcterms:modified>
</cp:coreProperties>
</file>