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danielle.duce#!/vizhome/Final_Project_Visuals_16157669818190/StormSpeeds?publish=ye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78378ac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78378ac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accuracy score of 70%. For this machine 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78378ac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78378ac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8378ac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78378ac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50ab1f7b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50ab1f7b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0ab1f7b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0ab1f7b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0ab1f7b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0ab1f7b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0ab1f7b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0ab1f7b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50ab1f7b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50ab1f7b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Final_Project_Visuals - Danielle Duce | Tableau Public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50ab1f7b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50ab1f7b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to find the Geohash for storms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5491cc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5491cc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Set value of “Strike_Target” to 1 if exists in “fl_storms” table.  Note, a 1 in the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Strike_Target column indicates a storm strike in the target area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8378a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8378a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</a:rPr>
              <a:t>Based on the Logistic Regression Learning Model we have an </a:t>
            </a:r>
            <a:r>
              <a:rPr lang="en" sz="1250">
                <a:solidFill>
                  <a:schemeClr val="dk1"/>
                </a:solidFill>
              </a:rPr>
              <a:t>accuracy</a:t>
            </a:r>
            <a:r>
              <a:rPr lang="en" sz="1250">
                <a:solidFill>
                  <a:schemeClr val="dk1"/>
                </a:solidFill>
              </a:rPr>
              <a:t> score of 70%. For this </a:t>
            </a:r>
            <a:r>
              <a:rPr lang="en" sz="1250">
                <a:solidFill>
                  <a:schemeClr val="dk1"/>
                </a:solidFill>
              </a:rPr>
              <a:t>machine</a:t>
            </a:r>
            <a:r>
              <a:rPr lang="en" sz="1250">
                <a:solidFill>
                  <a:schemeClr val="dk1"/>
                </a:solidFill>
              </a:rPr>
              <a:t> </a:t>
            </a:r>
            <a:r>
              <a:rPr lang="en" sz="1250">
                <a:solidFill>
                  <a:schemeClr val="dk1"/>
                </a:solidFill>
              </a:rPr>
              <a:t>learning model we used sklearn.preprocessing.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quickdatabasediagrams.com/#/d/VJ4qA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profile/danielle.duce#!/vizhome/Final_Project_Visuals_16157669818190/StormSpeeds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Patterns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 and Visualization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Bates | Brittany Woolard | Danielle Duce | Lakenia Manago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4" y="188225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 </a:t>
            </a:r>
            <a:r>
              <a:rPr lang="en"/>
              <a:t>Lo</a:t>
            </a:r>
            <a:r>
              <a:rPr lang="en"/>
              <a:t>gistic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2" y="1854302"/>
            <a:ext cx="5712050" cy="25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Creating Database</a:t>
            </a:r>
            <a:endParaRPr sz="4850">
              <a:solidFill>
                <a:srgbClr val="EFEFEF"/>
              </a:solidFill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PostgresSQL</a:t>
            </a:r>
            <a:endParaRPr sz="4850">
              <a:solidFill>
                <a:srgbClr val="EFEFEF"/>
              </a:solidFill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 sz="4850">
                <a:solidFill>
                  <a:srgbClr val="EFEFEF"/>
                </a:solidFill>
              </a:rPr>
              <a:t>CSV</a:t>
            </a:r>
            <a:endParaRPr sz="4850">
              <a:solidFill>
                <a:srgbClr val="EFEFEF"/>
              </a:solidFill>
            </a:endParaRPr>
          </a:p>
          <a:p>
            <a:pPr indent="0" lvl="0" marL="571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0">
                <a:solidFill>
                  <a:srgbClr val="EFEFEF"/>
                </a:solidFill>
              </a:rPr>
              <a:t>   -  Connecting to Database</a:t>
            </a:r>
            <a:endParaRPr sz="485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50"/>
              <a:t>   - </a:t>
            </a:r>
            <a:r>
              <a:rPr lang="en" sz="4850">
                <a:solidFill>
                  <a:schemeClr val="dk1"/>
                </a:solidFill>
              </a:rPr>
              <a:t>SQLAlchemy, Psycopg2 module</a:t>
            </a:r>
            <a:endParaRPr sz="4850">
              <a:solidFill>
                <a:schemeClr val="dk1"/>
              </a:solidFill>
            </a:endParaRPr>
          </a:p>
          <a:p>
            <a:pPr indent="-30559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Analyzing Data</a:t>
            </a:r>
            <a:endParaRPr sz="4850">
              <a:solidFill>
                <a:schemeClr val="dk1"/>
              </a:solidFill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Pandas</a:t>
            </a:r>
            <a:endParaRPr sz="4850">
              <a:solidFill>
                <a:schemeClr val="dk1"/>
              </a:solidFill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Machine Learning</a:t>
            </a:r>
            <a:endParaRPr sz="4850">
              <a:solidFill>
                <a:schemeClr val="dk1"/>
              </a:solidFill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sklearn.preprocessing</a:t>
            </a:r>
            <a:endParaRPr sz="4850">
              <a:solidFill>
                <a:schemeClr val="dk1"/>
              </a:solidFill>
            </a:endParaRPr>
          </a:p>
          <a:p>
            <a:pPr indent="-3055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Dashboard</a:t>
            </a:r>
            <a:endParaRPr sz="4850">
              <a:solidFill>
                <a:schemeClr val="dk1"/>
              </a:solidFill>
            </a:endParaRPr>
          </a:p>
          <a:p>
            <a:pPr indent="-3055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-"/>
            </a:pPr>
            <a:r>
              <a:rPr lang="en" sz="4850">
                <a:solidFill>
                  <a:schemeClr val="dk1"/>
                </a:solidFill>
              </a:rPr>
              <a:t>Tableau</a:t>
            </a:r>
            <a:endParaRPr sz="485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Future Analysis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Explore other feature for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other analysis based on the </a:t>
            </a:r>
            <a:r>
              <a:rPr lang="en"/>
              <a:t>severity</a:t>
            </a:r>
            <a:r>
              <a:rPr lang="en"/>
              <a:t> of the storm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Purpose</a:t>
            </a:r>
            <a:endParaRPr sz="36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61525"/>
            <a:ext cx="82644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</a:t>
            </a:r>
            <a:r>
              <a:rPr lang="en"/>
              <a:t>weather</a:t>
            </a:r>
            <a:r>
              <a:rPr lang="en"/>
              <a:t> </a:t>
            </a:r>
            <a:r>
              <a:rPr lang="en"/>
              <a:t>patterns</a:t>
            </a:r>
            <a:r>
              <a:rPr lang="en"/>
              <a:t> among the east coast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likelihood of bad weather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analysis for meteorologist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49" y="204000"/>
            <a:ext cx="2116350" cy="13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Phase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20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Questions we want to answer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Finding the best data the fits what we need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Pipeline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145" y="1175500"/>
            <a:ext cx="6245781" cy="374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2366650"/>
            <a:ext cx="8520600" cy="22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Entity Relationship Diagram</a:t>
            </a:r>
            <a:endParaRPr b="1" u="sng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the Data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EFEFE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Dashboard</a:t>
            </a:r>
            <a:endParaRPr b="1" u="sng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geohash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152650"/>
            <a:ext cx="64008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5450"/>
            <a:ext cx="8832299" cy="155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125" y="2200275"/>
            <a:ext cx="5546375" cy="11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