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0ab1f7b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0ab1f7b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Woodward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the fits what we need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Entity Relationship Diagram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/>
              <a:t>Tableau Dashboard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Average</vt:lpstr>
      <vt:lpstr>Oswald</vt:lpstr>
      <vt:lpstr>Arial</vt:lpstr>
      <vt:lpstr>Slate</vt:lpstr>
      <vt:lpstr>Weather Patterns</vt:lpstr>
      <vt:lpstr>Purpose</vt:lpstr>
      <vt:lpstr>Data Exploration Phase</vt:lpstr>
      <vt:lpstr>Machine Learning Pipeline</vt:lpstr>
      <vt:lpstr>Database Structure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2021-03-07T23:32:41Z</dcterms:modified>
</cp:coreProperties>
</file>